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notesSlides/notesSlide3.xml" ContentType="application/vnd.openxmlformats-officedocument.presentationml.notesSlide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6" r:id="rId2"/>
  </p:sldMasterIdLst>
  <p:notesMasterIdLst>
    <p:notesMasterId r:id="rId26"/>
  </p:notesMasterIdLst>
  <p:sldIdLst>
    <p:sldId id="294" r:id="rId3"/>
    <p:sldId id="283" r:id="rId4"/>
    <p:sldId id="328" r:id="rId5"/>
    <p:sldId id="329" r:id="rId6"/>
    <p:sldId id="314" r:id="rId7"/>
    <p:sldId id="313" r:id="rId8"/>
    <p:sldId id="330" r:id="rId9"/>
    <p:sldId id="316" r:id="rId10"/>
    <p:sldId id="315" r:id="rId11"/>
    <p:sldId id="331" r:id="rId12"/>
    <p:sldId id="317" r:id="rId13"/>
    <p:sldId id="277" r:id="rId14"/>
    <p:sldId id="318" r:id="rId15"/>
    <p:sldId id="332" r:id="rId16"/>
    <p:sldId id="320" r:id="rId17"/>
    <p:sldId id="319" r:id="rId18"/>
    <p:sldId id="333" r:id="rId19"/>
    <p:sldId id="293" r:id="rId20"/>
    <p:sldId id="323" r:id="rId21"/>
    <p:sldId id="321" r:id="rId22"/>
    <p:sldId id="326" r:id="rId23"/>
    <p:sldId id="334" r:id="rId24"/>
    <p:sldId id="335" r:id="rId25"/>
  </p:sldIdLst>
  <p:sldSz cx="12192000" cy="6858000"/>
  <p:notesSz cx="6858000" cy="9144000"/>
  <p:custDataLst>
    <p:tags r:id="rId2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17" userDrawn="1">
          <p15:clr>
            <a:srgbClr val="A4A3A4"/>
          </p15:clr>
        </p15:guide>
        <p15:guide id="3" orient="horz" pos="386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EF6"/>
  </p:clrMru>
  <p:extLst>
    <p:ext uri="{E76CE94A-603C-4142-B9EB-6D1370010A27}">
      <p14:discardImageEditData xmlns:p14="http://schemas.microsoft.com/office/powerpoint/2010/main" val="1"/>
    </p:ext>
    <p:ext uri="{D31A062A-798A-4329-ABDD-BBA856620510}">
      <p14:defaultImageDpi xmlns:p14="http://schemas.microsoft.com/office/powerpoint/2010/main" val="15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309" autoAdjust="0"/>
    <p:restoredTop sz="94660"/>
  </p:normalViewPr>
  <p:slideViewPr>
    <p:cSldViewPr snapToGrid="0" showGuides="1">
      <p:cViewPr varScale="1">
        <p:scale>
          <a:sx n="107" d="100"/>
          <a:sy n="107" d="100"/>
        </p:scale>
        <p:origin x="846" y="90"/>
      </p:cViewPr>
      <p:guideLst>
        <p:guide orient="horz" pos="2160"/>
        <p:guide pos="3817"/>
        <p:guide orient="horz" pos="386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8" Type="http://schemas.microsoft.com/office/2015/10/relationships/revisionInfo" Target="revisionInfo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A9F536F-E988-4E5E-A866-FFDAE833A3F3}" type="datetimeFigureOut">
              <a:rPr lang="zh-CN" altLang="en-US" smtClean="0"/>
              <a:t>2018/7/1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32853E9-2AF2-40A1-8CB5-22A2DB2C00D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358810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2853E9-2AF2-40A1-8CB5-22A2DB2C00D8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558795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2853E9-2AF2-40A1-8CB5-22A2DB2C00D8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841378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2853E9-2AF2-40A1-8CB5-22A2DB2C00D8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237011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2853E9-2AF2-40A1-8CB5-22A2DB2C00D8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50348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2853E9-2AF2-40A1-8CB5-22A2DB2C00D8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825551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2853E9-2AF2-40A1-8CB5-22A2DB2C00D8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733541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2853E9-2AF2-40A1-8CB5-22A2DB2C00D8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487041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2853E9-2AF2-40A1-8CB5-22A2DB2C00D8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679838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2853E9-2AF2-40A1-8CB5-22A2DB2C00D8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183903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2853E9-2AF2-40A1-8CB5-22A2DB2C00D8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566586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2853E9-2AF2-40A1-8CB5-22A2DB2C00D8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234126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2853E9-2AF2-40A1-8CB5-22A2DB2C00D8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878542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2853E9-2AF2-40A1-8CB5-22A2DB2C00D8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607580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2853E9-2AF2-40A1-8CB5-22A2DB2C00D8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955864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2853E9-2AF2-40A1-8CB5-22A2DB2C00D8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107271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23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6647171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2853E9-2AF2-40A1-8CB5-22A2DB2C00D8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708596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2853E9-2AF2-40A1-8CB5-22A2DB2C00D8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612984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2853E9-2AF2-40A1-8CB5-22A2DB2C00D8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143762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2853E9-2AF2-40A1-8CB5-22A2DB2C00D8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851997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2853E9-2AF2-40A1-8CB5-22A2DB2C00D8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08944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2853E9-2AF2-40A1-8CB5-22A2DB2C00D8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322650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2853E9-2AF2-40A1-8CB5-22A2DB2C00D8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014813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04648BC7-B6A8-4B44-BF3E-82CDAB6DBFF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xmlns="" id="{156F321E-B0E5-40D4-897D-9A3F34FF7B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D904DEBE-0744-490B-A693-3DF11EF53C6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A701FE5-7473-4E1A-8818-ACD8AF63ABD0}" type="datetimeFigureOut">
              <a:rPr lang="zh-CN" altLang="en-US" smtClean="0"/>
              <a:t>2018/7/1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8977B081-DBA0-489B-9C1B-F1C7111A29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070EC5A2-6FDF-4125-AF75-AF50D2DAAA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646DBFD-8A43-490A-8B86-7E4C38E4D7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07284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random/>
      </p:transition>
    </mc:Choice>
    <mc:Fallback xmlns="">
      <p:transition spd="slow" advClick="0" advTm="2000"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44955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875415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584539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56769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D177746F-DBC2-482B-B072-3451A7C5886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A701FE5-7473-4E1A-8818-ACD8AF63ABD0}" type="datetimeFigureOut">
              <a:rPr lang="zh-CN" altLang="en-US" smtClean="0"/>
              <a:t>2018/7/1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57B84A62-5837-47AD-8A7D-67FFE487B7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9C35C91A-E407-432A-8655-B6F3EAD337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646DBFD-8A43-490A-8B86-7E4C38E4D7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22109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random/>
      </p:transition>
    </mc:Choice>
    <mc:Fallback xmlns="">
      <p:transition spd="slow" advClick="0" advTm="2000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18359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61439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91232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40786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34500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39428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2127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3.xml"/><Relationship Id="rId5" Type="http://schemas.openxmlformats.org/officeDocument/2006/relationships/slideLayout" Target="../slideLayouts/slideLayout7.xml"/><Relationship Id="rId10" Type="http://schemas.openxmlformats.org/officeDocument/2006/relationships/slideLayout" Target="../slideLayouts/slideLayout12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1B890423-7AD0-4308-B100-610683CA6D4B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4CBAC302-75D2-49AD-BD88-CAA7E6D4FBE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AD0763F4-3469-4D2C-A322-0F98B15DA129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4127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31390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5" r:id="rId2"/>
  </p:sldLayoutIdLst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random/>
      </p:transition>
    </mc:Choice>
    <mc:Fallback xmlns="">
      <p:transition spd="slow" advClick="0" advTm="2000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59664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  <p:sldLayoutId id="2147483658" r:id="rId2"/>
    <p:sldLayoutId id="2147483659" r:id="rId3"/>
    <p:sldLayoutId id="2147483660" r:id="rId4"/>
    <p:sldLayoutId id="2147483661" r:id="rId5"/>
    <p:sldLayoutId id="2147483662" r:id="rId6"/>
    <p:sldLayoutId id="2147483663" r:id="rId7"/>
    <p:sldLayoutId id="2147483664" r:id="rId8"/>
    <p:sldLayoutId id="2147483665" r:id="rId9"/>
    <p:sldLayoutId id="2147483666" r:id="rId10"/>
    <p:sldLayoutId id="2147483667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9.xml"/><Relationship Id="rId1" Type="http://schemas.openxmlformats.org/officeDocument/2006/relationships/tags" Target="../tags/tag18.xml"/><Relationship Id="rId6" Type="http://schemas.openxmlformats.org/officeDocument/2006/relationships/image" Target="../media/image5.png"/><Relationship Id="rId5" Type="http://schemas.openxmlformats.org/officeDocument/2006/relationships/image" Target="../media/image2.png"/><Relationship Id="rId4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baike.baidu.com/item/%E5%9B%BD%E4%BD%93" TargetMode="Externa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baike.baidu.com/item/%E6%94%BF%E4%BD%93" TargetMode="Externa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21.xml"/><Relationship Id="rId1" Type="http://schemas.openxmlformats.org/officeDocument/2006/relationships/tags" Target="../tags/tag20.xml"/><Relationship Id="rId6" Type="http://schemas.openxmlformats.org/officeDocument/2006/relationships/image" Target="../media/image5.png"/><Relationship Id="rId5" Type="http://schemas.openxmlformats.org/officeDocument/2006/relationships/image" Target="../media/image2.png"/><Relationship Id="rId4" Type="http://schemas.openxmlformats.org/officeDocument/2006/relationships/notesSlide" Target="../notesSlides/notesSlide1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s://baike.baidu.com/item/%E9%98%85%E5%85%B5" TargetMode="Externa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hyperlink" Target="https://baike.baidu.com/item/%E5%9B%BD%E5%BA%86%E8%8A%82" TargetMode="External"/><Relationship Id="rId4" Type="http://schemas.openxmlformats.org/officeDocument/2006/relationships/hyperlink" Target="https://baike.baidu.com/item/%E9%82%93%E5%B0%8F%E5%B9%B3/116181" TargetMode="Externa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image" Target="../media/image5.png"/><Relationship Id="rId5" Type="http://schemas.openxmlformats.org/officeDocument/2006/relationships/image" Target="../media/image2.png"/><Relationship Id="rId4" Type="http://schemas.openxmlformats.org/officeDocument/2006/relationships/notesSlide" Target="../notesSlides/notesSlide1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s://baike.baidu.com/item/%E4%B8%AD%E5%8D%8E%E4%BA%BA%E6%B0%91%E5%85%B1%E5%92%8C%E5%9B%BD%E5%9B%BD%E5%BA%86%E6%97%A5" TargetMode="External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hyperlink" Target="https://baike.baidu.com/item/%E6%94%BF%E5%BA%9C%E9%A6%96%E8%84%91" TargetMode="External"/><Relationship Id="rId4" Type="http://schemas.openxmlformats.org/officeDocument/2006/relationships/hyperlink" Target="https://baike.baidu.com/item/%E5%9B%BD%E5%AE%B6%E5%85%83%E9%A6%96" TargetMode="Externa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15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2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9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tags" Target="../tags/tag9.xml"/><Relationship Id="rId13" Type="http://schemas.openxmlformats.org/officeDocument/2006/relationships/slideLayout" Target="../slideLayouts/slideLayout2.xml"/><Relationship Id="rId3" Type="http://schemas.openxmlformats.org/officeDocument/2006/relationships/tags" Target="../tags/tag4.xml"/><Relationship Id="rId7" Type="http://schemas.openxmlformats.org/officeDocument/2006/relationships/tags" Target="../tags/tag8.xml"/><Relationship Id="rId12" Type="http://schemas.openxmlformats.org/officeDocument/2006/relationships/tags" Target="../tags/tag13.xml"/><Relationship Id="rId2" Type="http://schemas.openxmlformats.org/officeDocument/2006/relationships/tags" Target="../tags/tag3.xml"/><Relationship Id="rId16" Type="http://schemas.openxmlformats.org/officeDocument/2006/relationships/image" Target="../media/image5.png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tags" Target="../tags/tag12.xml"/><Relationship Id="rId5" Type="http://schemas.openxmlformats.org/officeDocument/2006/relationships/tags" Target="../tags/tag6.xml"/><Relationship Id="rId15" Type="http://schemas.openxmlformats.org/officeDocument/2006/relationships/image" Target="../media/image2.png"/><Relationship Id="rId10" Type="http://schemas.openxmlformats.org/officeDocument/2006/relationships/tags" Target="../tags/tag11.xml"/><Relationship Id="rId4" Type="http://schemas.openxmlformats.org/officeDocument/2006/relationships/tags" Target="../tags/tag5.xml"/><Relationship Id="rId9" Type="http://schemas.openxmlformats.org/officeDocument/2006/relationships/tags" Target="../tags/tag10.xml"/><Relationship Id="rId14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5.xml"/><Relationship Id="rId1" Type="http://schemas.openxmlformats.org/officeDocument/2006/relationships/tags" Target="../tags/tag14.xml"/><Relationship Id="rId6" Type="http://schemas.openxmlformats.org/officeDocument/2006/relationships/image" Target="../media/image5.png"/><Relationship Id="rId5" Type="http://schemas.openxmlformats.org/officeDocument/2006/relationships/image" Target="../media/image2.png"/><Relationship Id="rId4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hyperlink" Target="https://baike.baidu.com/item/%E4%B8%AD%E5%A4%AE%E4%BA%BA%E6%B0%91%E6%94%BF%E5%BA%9C%E5%A7%94%E5%91%98%E4%BC%9A" TargetMode="External"/><Relationship Id="rId7" Type="http://schemas.openxmlformats.org/officeDocument/2006/relationships/hyperlink" Target="https://baike.baidu.com/item/%E5%8C%97%E4%BA%AC/128981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baike.baidu.com/item/%E5%9B%BD%E5%BA%86%E6%97%A5" TargetMode="External"/><Relationship Id="rId5" Type="http://schemas.openxmlformats.org/officeDocument/2006/relationships/hyperlink" Target="https://baike.baidu.com/item/%E4%B8%AD%E5%8D%8E%E4%BA%BA%E6%B0%91%E5%85%B1%E5%92%8C%E5%9B%BD" TargetMode="External"/><Relationship Id="rId4" Type="http://schemas.openxmlformats.org/officeDocument/2006/relationships/hyperlink" Target="https://baike.baidu.com/item/%E5%85%B3%E4%BA%8E%E4%B8%AD%E5%8D%8E%E4%BA%BA%E6%B0%91%E5%85%B1%E5%92%8C%E5%9B%BD%E5%9B%BD%E5%BA%86%E6%97%A5%E7%9A%84%E5%86%B3%E8%AE%AE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6" Type="http://schemas.openxmlformats.org/officeDocument/2006/relationships/image" Target="../media/image5.png"/><Relationship Id="rId5" Type="http://schemas.openxmlformats.org/officeDocument/2006/relationships/image" Target="../media/image2.png"/><Relationship Id="rId4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hyperlink" Target="https://baike.baidu.com/item/%E5%A4%AA%E5%AD%90%E6%B8%AF" TargetMode="External"/><Relationship Id="rId13" Type="http://schemas.openxmlformats.org/officeDocument/2006/relationships/hyperlink" Target="https://baike.baidu.com/item/%E5%B0%BC%E6%B3%8A%E5%B0%94" TargetMode="External"/><Relationship Id="rId18" Type="http://schemas.openxmlformats.org/officeDocument/2006/relationships/hyperlink" Target="https://baike.baidu.com/item/%E6%AF%94%E5%88%A9%E6%97%B6" TargetMode="External"/><Relationship Id="rId3" Type="http://schemas.openxmlformats.org/officeDocument/2006/relationships/image" Target="../media/image9.png"/><Relationship Id="rId21" Type="http://schemas.openxmlformats.org/officeDocument/2006/relationships/hyperlink" Target="https://baike.baidu.com/item/%E5%AE%AA%E6%B3%95%E6%97%A5" TargetMode="External"/><Relationship Id="rId7" Type="http://schemas.openxmlformats.org/officeDocument/2006/relationships/hyperlink" Target="https://baike.baidu.com/item/%E6%8B%BF%E7%A0%B4%E4%BB%91" TargetMode="External"/><Relationship Id="rId12" Type="http://schemas.openxmlformats.org/officeDocument/2006/relationships/hyperlink" Target="https://baike.baidu.com/item/%E7%8B%AC%E7%AB%8B%E5%AE%A3%E8%A8%80" TargetMode="External"/><Relationship Id="rId17" Type="http://schemas.openxmlformats.org/officeDocument/2006/relationships/hyperlink" Target="https://baike.baidu.com/item/%E4%B8%B9%E9%BA%A6" TargetMode="External"/><Relationship Id="rId2" Type="http://schemas.openxmlformats.org/officeDocument/2006/relationships/notesSlide" Target="../notesSlides/notesSlide8.xml"/><Relationship Id="rId16" Type="http://schemas.openxmlformats.org/officeDocument/2006/relationships/hyperlink" Target="https://baike.baidu.com/item/%E8%8D%B7%E5%85%B0" TargetMode="External"/><Relationship Id="rId20" Type="http://schemas.openxmlformats.org/officeDocument/2006/relationships/hyperlink" Target="https://baike.baidu.com/item/%E7%8B%AC%E7%AB%8B%E6%97%A5/1886205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baike.baidu.com/item/%E6%B5%B7%E5%9C%B0" TargetMode="External"/><Relationship Id="rId11" Type="http://schemas.openxmlformats.org/officeDocument/2006/relationships/hyperlink" Target="https://baike.baidu.com/item/%E5%B7%B4%E5%A3%AB%E5%BA%95%E7%8B%B1" TargetMode="External"/><Relationship Id="rId5" Type="http://schemas.openxmlformats.org/officeDocument/2006/relationships/hyperlink" Target="https://baike.baidu.com/item/%E7%8B%AC%E7%AB%8B%E6%97%A5" TargetMode="External"/><Relationship Id="rId15" Type="http://schemas.openxmlformats.org/officeDocument/2006/relationships/hyperlink" Target="https://baike.baidu.com/item/%E7%91%9E%E5%85%B8" TargetMode="External"/><Relationship Id="rId10" Type="http://schemas.openxmlformats.org/officeDocument/2006/relationships/hyperlink" Target="https://baike.baidu.com/item/%E5%B7%B4%E9%BB%8E/858" TargetMode="External"/><Relationship Id="rId19" Type="http://schemas.openxmlformats.org/officeDocument/2006/relationships/hyperlink" Target="https://baike.baidu.com/item/%E5%9B%BD%E5%BA%86%E6%97%A5" TargetMode="External"/><Relationship Id="rId4" Type="http://schemas.openxmlformats.org/officeDocument/2006/relationships/hyperlink" Target="https://baike.baidu.com/item/%E6%9F%AC%E5%9F%94%E5%AF%A8" TargetMode="External"/><Relationship Id="rId9" Type="http://schemas.openxmlformats.org/officeDocument/2006/relationships/hyperlink" Target="https://baike.baidu.com/item/%E5%8A%A0%E7%BA%B3" TargetMode="External"/><Relationship Id="rId14" Type="http://schemas.openxmlformats.org/officeDocument/2006/relationships/hyperlink" Target="https://baike.baidu.com/item/%E6%B3%B0%E5%9B%BD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baike.baidu.com/item/%E7%9A%87%E5%B8%9D/886" TargetMode="Externa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>
            <a:extLst>
              <a:ext uri="{FF2B5EF4-FFF2-40B4-BE49-F238E27FC236}">
                <a16:creationId xmlns:a16="http://schemas.microsoft.com/office/drawing/2014/main" xmlns="" id="{E142581E-E72B-4A61-8040-10A7AC459CF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4127500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xmlns="" id="{B868A097-94BB-4BAD-B185-1C56A5A94D7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56015"/>
            <a:ext cx="12192000" cy="5492750"/>
          </a:xfrm>
          <a:prstGeom prst="rect">
            <a:avLst/>
          </a:prstGeom>
        </p:spPr>
      </p:pic>
      <p:sp>
        <p:nvSpPr>
          <p:cNvPr id="40" name="文本框 39">
            <a:extLst>
              <a:ext uri="{FF2B5EF4-FFF2-40B4-BE49-F238E27FC236}">
                <a16:creationId xmlns:a16="http://schemas.microsoft.com/office/drawing/2014/main" xmlns="" id="{49A11C23-680A-41BF-A87E-721EDDB305A9}"/>
              </a:ext>
            </a:extLst>
          </p:cNvPr>
          <p:cNvSpPr txBox="1"/>
          <p:nvPr/>
        </p:nvSpPr>
        <p:spPr>
          <a:xfrm>
            <a:off x="1857683" y="1778896"/>
            <a:ext cx="840361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9600" dirty="0">
                <a:ln>
                  <a:solidFill>
                    <a:schemeClr val="bg1"/>
                  </a:solidFill>
                </a:ln>
                <a:latin typeface="叶根友刀锋黑草" panose="02010601030101010101" pitchFamily="2" charset="-122"/>
                <a:ea typeface="叶根友刀锋黑草" panose="02010601030101010101" pitchFamily="2" charset="-122"/>
              </a:rPr>
              <a:t>喜迎第</a:t>
            </a:r>
            <a:r>
              <a:rPr lang="en-US" altLang="zh-CN" sz="9600" smtClean="0">
                <a:ln>
                  <a:solidFill>
                    <a:schemeClr val="bg1"/>
                  </a:solidFill>
                </a:ln>
                <a:latin typeface="叶根友刀锋黑草" panose="02010601030101010101" pitchFamily="2" charset="-122"/>
                <a:ea typeface="叶根友刀锋黑草" panose="02010601030101010101" pitchFamily="2" charset="-122"/>
              </a:rPr>
              <a:t>68</a:t>
            </a:r>
            <a:r>
              <a:rPr lang="zh-CN" altLang="en-US" sz="9600" smtClean="0">
                <a:ln>
                  <a:solidFill>
                    <a:schemeClr val="bg1"/>
                  </a:solidFill>
                </a:ln>
                <a:latin typeface="叶根友刀锋黑草" panose="02010601030101010101" pitchFamily="2" charset="-122"/>
                <a:ea typeface="叶根友刀锋黑草" panose="02010601030101010101" pitchFamily="2" charset="-122"/>
              </a:rPr>
              <a:t>个</a:t>
            </a:r>
            <a:endParaRPr lang="en-US" altLang="zh-CN" sz="9600" dirty="0">
              <a:ln>
                <a:solidFill>
                  <a:schemeClr val="bg1"/>
                </a:solidFill>
              </a:ln>
              <a:latin typeface="叶根友刀锋黑草" panose="02010601030101010101" pitchFamily="2" charset="-122"/>
              <a:ea typeface="叶根友刀锋黑草" panose="02010601030101010101" pitchFamily="2" charset="-122"/>
            </a:endParaRPr>
          </a:p>
          <a:p>
            <a:pPr algn="ctr"/>
            <a:r>
              <a:rPr lang="zh-CN" altLang="en-US" sz="9600" dirty="0">
                <a:ln>
                  <a:solidFill>
                    <a:schemeClr val="bg1"/>
                  </a:solidFill>
                </a:ln>
                <a:latin typeface="叶根友刀锋黑草" panose="02010601030101010101" pitchFamily="2" charset="-122"/>
                <a:ea typeface="叶根友刀锋黑草" panose="02010601030101010101" pitchFamily="2" charset="-122"/>
              </a:rPr>
              <a:t>国庆节</a:t>
            </a: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B220B744-B7D6-4C83-A77E-98640DB9EF4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762134"/>
            <a:ext cx="12192000" cy="4127500"/>
          </a:xfrm>
          <a:prstGeom prst="rect">
            <a:avLst/>
          </a:prstGeom>
        </p:spPr>
      </p:pic>
      <p:pic>
        <p:nvPicPr>
          <p:cNvPr id="18" name="图片 17" descr="图片包含 物体&#10;&#10;已生成高可信度的说明">
            <a:extLst>
              <a:ext uri="{FF2B5EF4-FFF2-40B4-BE49-F238E27FC236}">
                <a16:creationId xmlns:a16="http://schemas.microsoft.com/office/drawing/2014/main" xmlns="" id="{393363FE-1C2B-4B58-A492-9F9E2169E46E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2762134"/>
            <a:ext cx="2883877" cy="1486309"/>
          </a:xfrm>
          <a:prstGeom prst="rect">
            <a:avLst/>
          </a:prstGeom>
        </p:spPr>
      </p:pic>
      <p:sp>
        <p:nvSpPr>
          <p:cNvPr id="20" name="文本框 19">
            <a:extLst>
              <a:ext uri="{FF2B5EF4-FFF2-40B4-BE49-F238E27FC236}">
                <a16:creationId xmlns:a16="http://schemas.microsoft.com/office/drawing/2014/main" xmlns="" id="{113F1450-A99C-438A-B2F9-23AF45057A46}"/>
              </a:ext>
            </a:extLst>
          </p:cNvPr>
          <p:cNvSpPr txBox="1"/>
          <p:nvPr/>
        </p:nvSpPr>
        <p:spPr>
          <a:xfrm>
            <a:off x="4431323" y="840869"/>
            <a:ext cx="30808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b="1" dirty="0"/>
              <a:t>热烈祝贺中华人民共和国</a:t>
            </a:r>
          </a:p>
        </p:txBody>
      </p:sp>
    </p:spTree>
    <p:extLst>
      <p:ext uri="{BB962C8B-B14F-4D97-AF65-F5344CB8AC3E}">
        <p14:creationId xmlns:p14="http://schemas.microsoft.com/office/powerpoint/2010/main" val="41079476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">
        <p14:ferris dir="l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KSO_GT1">
            <a:extLst>
              <a:ext uri="{FF2B5EF4-FFF2-40B4-BE49-F238E27FC236}">
                <a16:creationId xmlns:a16="http://schemas.microsoft.com/office/drawing/2014/main" xmlns="" id="{A5079586-EA6B-47E1-A5D8-CBED10F45368}"/>
              </a:ext>
            </a:extLst>
          </p:cNvPr>
          <p:cNvSpPr>
            <a:spLocks/>
          </p:cNvSpPr>
          <p:nvPr>
            <p:custDataLst>
              <p:tags r:id="rId1"/>
            </p:custDataLst>
          </p:nvPr>
        </p:nvSpPr>
        <p:spPr bwMode="ltGray">
          <a:xfrm>
            <a:off x="5356226" y="1660381"/>
            <a:ext cx="1406524" cy="1452854"/>
          </a:xfrm>
          <a:custGeom>
            <a:avLst/>
            <a:gdLst>
              <a:gd name="T0" fmla="*/ 264 w 742"/>
              <a:gd name="T1" fmla="*/ 20 h 718"/>
              <a:gd name="T2" fmla="*/ 286 w 742"/>
              <a:gd name="T3" fmla="*/ 52 h 718"/>
              <a:gd name="T4" fmla="*/ 242 w 742"/>
              <a:gd name="T5" fmla="*/ 68 h 718"/>
              <a:gd name="T6" fmla="*/ 202 w 742"/>
              <a:gd name="T7" fmla="*/ 72 h 718"/>
              <a:gd name="T8" fmla="*/ 194 w 742"/>
              <a:gd name="T9" fmla="*/ 102 h 718"/>
              <a:gd name="T10" fmla="*/ 140 w 742"/>
              <a:gd name="T11" fmla="*/ 114 h 718"/>
              <a:gd name="T12" fmla="*/ 116 w 742"/>
              <a:gd name="T13" fmla="*/ 136 h 718"/>
              <a:gd name="T14" fmla="*/ 84 w 742"/>
              <a:gd name="T15" fmla="*/ 164 h 718"/>
              <a:gd name="T16" fmla="*/ 76 w 742"/>
              <a:gd name="T17" fmla="*/ 182 h 718"/>
              <a:gd name="T18" fmla="*/ 60 w 742"/>
              <a:gd name="T19" fmla="*/ 224 h 718"/>
              <a:gd name="T20" fmla="*/ 42 w 742"/>
              <a:gd name="T21" fmla="*/ 272 h 718"/>
              <a:gd name="T22" fmla="*/ 24 w 742"/>
              <a:gd name="T23" fmla="*/ 296 h 718"/>
              <a:gd name="T24" fmla="*/ 12 w 742"/>
              <a:gd name="T25" fmla="*/ 330 h 718"/>
              <a:gd name="T26" fmla="*/ 16 w 742"/>
              <a:gd name="T27" fmla="*/ 352 h 718"/>
              <a:gd name="T28" fmla="*/ 6 w 742"/>
              <a:gd name="T29" fmla="*/ 396 h 718"/>
              <a:gd name="T30" fmla="*/ 30 w 742"/>
              <a:gd name="T31" fmla="*/ 420 h 718"/>
              <a:gd name="T32" fmla="*/ 22 w 742"/>
              <a:gd name="T33" fmla="*/ 448 h 718"/>
              <a:gd name="T34" fmla="*/ 38 w 742"/>
              <a:gd name="T35" fmla="*/ 472 h 718"/>
              <a:gd name="T36" fmla="*/ 64 w 742"/>
              <a:gd name="T37" fmla="*/ 500 h 718"/>
              <a:gd name="T38" fmla="*/ 76 w 742"/>
              <a:gd name="T39" fmla="*/ 546 h 718"/>
              <a:gd name="T40" fmla="*/ 126 w 742"/>
              <a:gd name="T41" fmla="*/ 572 h 718"/>
              <a:gd name="T42" fmla="*/ 130 w 742"/>
              <a:gd name="T43" fmla="*/ 602 h 718"/>
              <a:gd name="T44" fmla="*/ 170 w 742"/>
              <a:gd name="T45" fmla="*/ 614 h 718"/>
              <a:gd name="T46" fmla="*/ 188 w 742"/>
              <a:gd name="T47" fmla="*/ 636 h 718"/>
              <a:gd name="T48" fmla="*/ 212 w 742"/>
              <a:gd name="T49" fmla="*/ 644 h 718"/>
              <a:gd name="T50" fmla="*/ 238 w 742"/>
              <a:gd name="T51" fmla="*/ 662 h 718"/>
              <a:gd name="T52" fmla="*/ 280 w 742"/>
              <a:gd name="T53" fmla="*/ 668 h 718"/>
              <a:gd name="T54" fmla="*/ 300 w 742"/>
              <a:gd name="T55" fmla="*/ 676 h 718"/>
              <a:gd name="T56" fmla="*/ 330 w 742"/>
              <a:gd name="T57" fmla="*/ 688 h 718"/>
              <a:gd name="T58" fmla="*/ 350 w 742"/>
              <a:gd name="T59" fmla="*/ 694 h 718"/>
              <a:gd name="T60" fmla="*/ 392 w 742"/>
              <a:gd name="T61" fmla="*/ 718 h 718"/>
              <a:gd name="T62" fmla="*/ 398 w 742"/>
              <a:gd name="T63" fmla="*/ 686 h 718"/>
              <a:gd name="T64" fmla="*/ 428 w 742"/>
              <a:gd name="T65" fmla="*/ 688 h 718"/>
              <a:gd name="T66" fmla="*/ 504 w 742"/>
              <a:gd name="T67" fmla="*/ 660 h 718"/>
              <a:gd name="T68" fmla="*/ 534 w 742"/>
              <a:gd name="T69" fmla="*/ 656 h 718"/>
              <a:gd name="T70" fmla="*/ 550 w 742"/>
              <a:gd name="T71" fmla="*/ 644 h 718"/>
              <a:gd name="T72" fmla="*/ 570 w 742"/>
              <a:gd name="T73" fmla="*/ 612 h 718"/>
              <a:gd name="T74" fmla="*/ 612 w 742"/>
              <a:gd name="T75" fmla="*/ 586 h 718"/>
              <a:gd name="T76" fmla="*/ 630 w 742"/>
              <a:gd name="T77" fmla="*/ 554 h 718"/>
              <a:gd name="T78" fmla="*/ 656 w 742"/>
              <a:gd name="T79" fmla="*/ 520 h 718"/>
              <a:gd name="T80" fmla="*/ 682 w 742"/>
              <a:gd name="T81" fmla="*/ 492 h 718"/>
              <a:gd name="T82" fmla="*/ 692 w 742"/>
              <a:gd name="T83" fmla="*/ 466 h 718"/>
              <a:gd name="T84" fmla="*/ 696 w 742"/>
              <a:gd name="T85" fmla="*/ 410 h 718"/>
              <a:gd name="T86" fmla="*/ 734 w 742"/>
              <a:gd name="T87" fmla="*/ 352 h 718"/>
              <a:gd name="T88" fmla="*/ 718 w 742"/>
              <a:gd name="T89" fmla="*/ 316 h 718"/>
              <a:gd name="T90" fmla="*/ 710 w 742"/>
              <a:gd name="T91" fmla="*/ 292 h 718"/>
              <a:gd name="T92" fmla="*/ 698 w 742"/>
              <a:gd name="T93" fmla="*/ 258 h 718"/>
              <a:gd name="T94" fmla="*/ 678 w 742"/>
              <a:gd name="T95" fmla="*/ 212 h 718"/>
              <a:gd name="T96" fmla="*/ 654 w 742"/>
              <a:gd name="T97" fmla="*/ 182 h 718"/>
              <a:gd name="T98" fmla="*/ 632 w 742"/>
              <a:gd name="T99" fmla="*/ 154 h 718"/>
              <a:gd name="T100" fmla="*/ 612 w 742"/>
              <a:gd name="T101" fmla="*/ 104 h 718"/>
              <a:gd name="T102" fmla="*/ 592 w 742"/>
              <a:gd name="T103" fmla="*/ 108 h 718"/>
              <a:gd name="T104" fmla="*/ 548 w 742"/>
              <a:gd name="T105" fmla="*/ 100 h 718"/>
              <a:gd name="T106" fmla="*/ 508 w 742"/>
              <a:gd name="T107" fmla="*/ 22 h 718"/>
              <a:gd name="T108" fmla="*/ 456 w 742"/>
              <a:gd name="T109" fmla="*/ 48 h 718"/>
              <a:gd name="T110" fmla="*/ 430 w 742"/>
              <a:gd name="T111" fmla="*/ 46 h 718"/>
              <a:gd name="T112" fmla="*/ 370 w 742"/>
              <a:gd name="T113" fmla="*/ 10 h 718"/>
              <a:gd name="T114" fmla="*/ 348 w 742"/>
              <a:gd name="T115" fmla="*/ 10 h 718"/>
              <a:gd name="T116" fmla="*/ 326 w 742"/>
              <a:gd name="T117" fmla="*/ 28 h 718"/>
              <a:gd name="T118" fmla="*/ 294 w 742"/>
              <a:gd name="T119" fmla="*/ 42 h 718"/>
              <a:gd name="T120" fmla="*/ 256 w 742"/>
              <a:gd name="T121" fmla="*/ 12 h 7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742" h="718">
                <a:moveTo>
                  <a:pt x="256" y="12"/>
                </a:moveTo>
                <a:lnTo>
                  <a:pt x="252" y="8"/>
                </a:lnTo>
                <a:lnTo>
                  <a:pt x="252" y="6"/>
                </a:lnTo>
                <a:lnTo>
                  <a:pt x="250" y="6"/>
                </a:lnTo>
                <a:lnTo>
                  <a:pt x="252" y="8"/>
                </a:lnTo>
                <a:lnTo>
                  <a:pt x="254" y="10"/>
                </a:lnTo>
                <a:lnTo>
                  <a:pt x="256" y="12"/>
                </a:lnTo>
                <a:lnTo>
                  <a:pt x="260" y="16"/>
                </a:lnTo>
                <a:lnTo>
                  <a:pt x="264" y="20"/>
                </a:lnTo>
                <a:lnTo>
                  <a:pt x="268" y="24"/>
                </a:lnTo>
                <a:lnTo>
                  <a:pt x="270" y="28"/>
                </a:lnTo>
                <a:lnTo>
                  <a:pt x="274" y="32"/>
                </a:lnTo>
                <a:lnTo>
                  <a:pt x="278" y="34"/>
                </a:lnTo>
                <a:lnTo>
                  <a:pt x="280" y="36"/>
                </a:lnTo>
                <a:lnTo>
                  <a:pt x="280" y="38"/>
                </a:lnTo>
                <a:lnTo>
                  <a:pt x="282" y="38"/>
                </a:lnTo>
                <a:lnTo>
                  <a:pt x="288" y="48"/>
                </a:lnTo>
                <a:lnTo>
                  <a:pt x="286" y="52"/>
                </a:lnTo>
                <a:lnTo>
                  <a:pt x="278" y="56"/>
                </a:lnTo>
                <a:lnTo>
                  <a:pt x="268" y="58"/>
                </a:lnTo>
                <a:lnTo>
                  <a:pt x="256" y="58"/>
                </a:lnTo>
                <a:lnTo>
                  <a:pt x="246" y="56"/>
                </a:lnTo>
                <a:lnTo>
                  <a:pt x="238" y="54"/>
                </a:lnTo>
                <a:lnTo>
                  <a:pt x="242" y="58"/>
                </a:lnTo>
                <a:lnTo>
                  <a:pt x="246" y="62"/>
                </a:lnTo>
                <a:lnTo>
                  <a:pt x="244" y="64"/>
                </a:lnTo>
                <a:lnTo>
                  <a:pt x="242" y="68"/>
                </a:lnTo>
                <a:lnTo>
                  <a:pt x="238" y="70"/>
                </a:lnTo>
                <a:lnTo>
                  <a:pt x="232" y="72"/>
                </a:lnTo>
                <a:lnTo>
                  <a:pt x="228" y="72"/>
                </a:lnTo>
                <a:lnTo>
                  <a:pt x="222" y="70"/>
                </a:lnTo>
                <a:lnTo>
                  <a:pt x="216" y="68"/>
                </a:lnTo>
                <a:lnTo>
                  <a:pt x="212" y="64"/>
                </a:lnTo>
                <a:lnTo>
                  <a:pt x="206" y="64"/>
                </a:lnTo>
                <a:lnTo>
                  <a:pt x="204" y="68"/>
                </a:lnTo>
                <a:lnTo>
                  <a:pt x="202" y="72"/>
                </a:lnTo>
                <a:lnTo>
                  <a:pt x="200" y="76"/>
                </a:lnTo>
                <a:lnTo>
                  <a:pt x="196" y="78"/>
                </a:lnTo>
                <a:lnTo>
                  <a:pt x="190" y="80"/>
                </a:lnTo>
                <a:lnTo>
                  <a:pt x="196" y="82"/>
                </a:lnTo>
                <a:lnTo>
                  <a:pt x="198" y="86"/>
                </a:lnTo>
                <a:lnTo>
                  <a:pt x="200" y="90"/>
                </a:lnTo>
                <a:lnTo>
                  <a:pt x="200" y="94"/>
                </a:lnTo>
                <a:lnTo>
                  <a:pt x="198" y="98"/>
                </a:lnTo>
                <a:lnTo>
                  <a:pt x="194" y="102"/>
                </a:lnTo>
                <a:lnTo>
                  <a:pt x="186" y="102"/>
                </a:lnTo>
                <a:lnTo>
                  <a:pt x="172" y="100"/>
                </a:lnTo>
                <a:lnTo>
                  <a:pt x="162" y="100"/>
                </a:lnTo>
                <a:lnTo>
                  <a:pt x="164" y="102"/>
                </a:lnTo>
                <a:lnTo>
                  <a:pt x="166" y="106"/>
                </a:lnTo>
                <a:lnTo>
                  <a:pt x="168" y="110"/>
                </a:lnTo>
                <a:lnTo>
                  <a:pt x="154" y="110"/>
                </a:lnTo>
                <a:lnTo>
                  <a:pt x="140" y="110"/>
                </a:lnTo>
                <a:lnTo>
                  <a:pt x="140" y="114"/>
                </a:lnTo>
                <a:lnTo>
                  <a:pt x="142" y="116"/>
                </a:lnTo>
                <a:lnTo>
                  <a:pt x="136" y="118"/>
                </a:lnTo>
                <a:lnTo>
                  <a:pt x="130" y="118"/>
                </a:lnTo>
                <a:lnTo>
                  <a:pt x="124" y="118"/>
                </a:lnTo>
                <a:lnTo>
                  <a:pt x="126" y="122"/>
                </a:lnTo>
                <a:lnTo>
                  <a:pt x="126" y="126"/>
                </a:lnTo>
                <a:lnTo>
                  <a:pt x="126" y="130"/>
                </a:lnTo>
                <a:lnTo>
                  <a:pt x="128" y="134"/>
                </a:lnTo>
                <a:lnTo>
                  <a:pt x="116" y="136"/>
                </a:lnTo>
                <a:lnTo>
                  <a:pt x="106" y="140"/>
                </a:lnTo>
                <a:lnTo>
                  <a:pt x="96" y="144"/>
                </a:lnTo>
                <a:lnTo>
                  <a:pt x="82" y="142"/>
                </a:lnTo>
                <a:lnTo>
                  <a:pt x="88" y="146"/>
                </a:lnTo>
                <a:lnTo>
                  <a:pt x="92" y="148"/>
                </a:lnTo>
                <a:lnTo>
                  <a:pt x="92" y="152"/>
                </a:lnTo>
                <a:lnTo>
                  <a:pt x="92" y="156"/>
                </a:lnTo>
                <a:lnTo>
                  <a:pt x="88" y="160"/>
                </a:lnTo>
                <a:lnTo>
                  <a:pt x="84" y="164"/>
                </a:lnTo>
                <a:lnTo>
                  <a:pt x="78" y="166"/>
                </a:lnTo>
                <a:lnTo>
                  <a:pt x="74" y="168"/>
                </a:lnTo>
                <a:lnTo>
                  <a:pt x="68" y="170"/>
                </a:lnTo>
                <a:lnTo>
                  <a:pt x="62" y="172"/>
                </a:lnTo>
                <a:lnTo>
                  <a:pt x="58" y="172"/>
                </a:lnTo>
                <a:lnTo>
                  <a:pt x="64" y="174"/>
                </a:lnTo>
                <a:lnTo>
                  <a:pt x="68" y="176"/>
                </a:lnTo>
                <a:lnTo>
                  <a:pt x="72" y="180"/>
                </a:lnTo>
                <a:lnTo>
                  <a:pt x="76" y="182"/>
                </a:lnTo>
                <a:lnTo>
                  <a:pt x="78" y="184"/>
                </a:lnTo>
                <a:lnTo>
                  <a:pt x="78" y="190"/>
                </a:lnTo>
                <a:lnTo>
                  <a:pt x="78" y="194"/>
                </a:lnTo>
                <a:lnTo>
                  <a:pt x="76" y="202"/>
                </a:lnTo>
                <a:lnTo>
                  <a:pt x="70" y="204"/>
                </a:lnTo>
                <a:lnTo>
                  <a:pt x="62" y="204"/>
                </a:lnTo>
                <a:lnTo>
                  <a:pt x="54" y="204"/>
                </a:lnTo>
                <a:lnTo>
                  <a:pt x="60" y="214"/>
                </a:lnTo>
                <a:lnTo>
                  <a:pt x="60" y="224"/>
                </a:lnTo>
                <a:lnTo>
                  <a:pt x="56" y="236"/>
                </a:lnTo>
                <a:lnTo>
                  <a:pt x="56" y="248"/>
                </a:lnTo>
                <a:lnTo>
                  <a:pt x="46" y="248"/>
                </a:lnTo>
                <a:lnTo>
                  <a:pt x="34" y="248"/>
                </a:lnTo>
                <a:lnTo>
                  <a:pt x="38" y="250"/>
                </a:lnTo>
                <a:lnTo>
                  <a:pt x="42" y="254"/>
                </a:lnTo>
                <a:lnTo>
                  <a:pt x="44" y="260"/>
                </a:lnTo>
                <a:lnTo>
                  <a:pt x="44" y="268"/>
                </a:lnTo>
                <a:lnTo>
                  <a:pt x="42" y="272"/>
                </a:lnTo>
                <a:lnTo>
                  <a:pt x="38" y="276"/>
                </a:lnTo>
                <a:lnTo>
                  <a:pt x="34" y="278"/>
                </a:lnTo>
                <a:lnTo>
                  <a:pt x="28" y="280"/>
                </a:lnTo>
                <a:lnTo>
                  <a:pt x="24" y="280"/>
                </a:lnTo>
                <a:lnTo>
                  <a:pt x="18" y="282"/>
                </a:lnTo>
                <a:lnTo>
                  <a:pt x="24" y="284"/>
                </a:lnTo>
                <a:lnTo>
                  <a:pt x="26" y="288"/>
                </a:lnTo>
                <a:lnTo>
                  <a:pt x="26" y="292"/>
                </a:lnTo>
                <a:lnTo>
                  <a:pt x="24" y="296"/>
                </a:lnTo>
                <a:lnTo>
                  <a:pt x="18" y="300"/>
                </a:lnTo>
                <a:lnTo>
                  <a:pt x="28" y="302"/>
                </a:lnTo>
                <a:lnTo>
                  <a:pt x="38" y="306"/>
                </a:lnTo>
                <a:lnTo>
                  <a:pt x="38" y="312"/>
                </a:lnTo>
                <a:lnTo>
                  <a:pt x="34" y="316"/>
                </a:lnTo>
                <a:lnTo>
                  <a:pt x="28" y="320"/>
                </a:lnTo>
                <a:lnTo>
                  <a:pt x="24" y="322"/>
                </a:lnTo>
                <a:lnTo>
                  <a:pt x="18" y="326"/>
                </a:lnTo>
                <a:lnTo>
                  <a:pt x="12" y="330"/>
                </a:lnTo>
                <a:lnTo>
                  <a:pt x="8" y="334"/>
                </a:lnTo>
                <a:lnTo>
                  <a:pt x="12" y="336"/>
                </a:lnTo>
                <a:lnTo>
                  <a:pt x="18" y="338"/>
                </a:lnTo>
                <a:lnTo>
                  <a:pt x="22" y="338"/>
                </a:lnTo>
                <a:lnTo>
                  <a:pt x="20" y="342"/>
                </a:lnTo>
                <a:lnTo>
                  <a:pt x="18" y="344"/>
                </a:lnTo>
                <a:lnTo>
                  <a:pt x="14" y="348"/>
                </a:lnTo>
                <a:lnTo>
                  <a:pt x="12" y="350"/>
                </a:lnTo>
                <a:lnTo>
                  <a:pt x="16" y="352"/>
                </a:lnTo>
                <a:lnTo>
                  <a:pt x="22" y="354"/>
                </a:lnTo>
                <a:lnTo>
                  <a:pt x="26" y="356"/>
                </a:lnTo>
                <a:lnTo>
                  <a:pt x="24" y="358"/>
                </a:lnTo>
                <a:lnTo>
                  <a:pt x="22" y="362"/>
                </a:lnTo>
                <a:lnTo>
                  <a:pt x="32" y="364"/>
                </a:lnTo>
                <a:lnTo>
                  <a:pt x="44" y="368"/>
                </a:lnTo>
                <a:lnTo>
                  <a:pt x="22" y="382"/>
                </a:lnTo>
                <a:lnTo>
                  <a:pt x="0" y="394"/>
                </a:lnTo>
                <a:lnTo>
                  <a:pt x="6" y="396"/>
                </a:lnTo>
                <a:lnTo>
                  <a:pt x="14" y="398"/>
                </a:lnTo>
                <a:lnTo>
                  <a:pt x="20" y="402"/>
                </a:lnTo>
                <a:lnTo>
                  <a:pt x="24" y="406"/>
                </a:lnTo>
                <a:lnTo>
                  <a:pt x="22" y="408"/>
                </a:lnTo>
                <a:lnTo>
                  <a:pt x="20" y="410"/>
                </a:lnTo>
                <a:lnTo>
                  <a:pt x="16" y="412"/>
                </a:lnTo>
                <a:lnTo>
                  <a:pt x="22" y="414"/>
                </a:lnTo>
                <a:lnTo>
                  <a:pt x="28" y="416"/>
                </a:lnTo>
                <a:lnTo>
                  <a:pt x="30" y="420"/>
                </a:lnTo>
                <a:lnTo>
                  <a:pt x="32" y="424"/>
                </a:lnTo>
                <a:lnTo>
                  <a:pt x="32" y="428"/>
                </a:lnTo>
                <a:lnTo>
                  <a:pt x="28" y="434"/>
                </a:lnTo>
                <a:lnTo>
                  <a:pt x="32" y="434"/>
                </a:lnTo>
                <a:lnTo>
                  <a:pt x="34" y="434"/>
                </a:lnTo>
                <a:lnTo>
                  <a:pt x="34" y="440"/>
                </a:lnTo>
                <a:lnTo>
                  <a:pt x="30" y="442"/>
                </a:lnTo>
                <a:lnTo>
                  <a:pt x="26" y="446"/>
                </a:lnTo>
                <a:lnTo>
                  <a:pt x="22" y="448"/>
                </a:lnTo>
                <a:lnTo>
                  <a:pt x="20" y="452"/>
                </a:lnTo>
                <a:lnTo>
                  <a:pt x="16" y="456"/>
                </a:lnTo>
                <a:lnTo>
                  <a:pt x="22" y="454"/>
                </a:lnTo>
                <a:lnTo>
                  <a:pt x="28" y="456"/>
                </a:lnTo>
                <a:lnTo>
                  <a:pt x="34" y="458"/>
                </a:lnTo>
                <a:lnTo>
                  <a:pt x="40" y="460"/>
                </a:lnTo>
                <a:lnTo>
                  <a:pt x="44" y="464"/>
                </a:lnTo>
                <a:lnTo>
                  <a:pt x="40" y="468"/>
                </a:lnTo>
                <a:lnTo>
                  <a:pt x="38" y="472"/>
                </a:lnTo>
                <a:lnTo>
                  <a:pt x="34" y="476"/>
                </a:lnTo>
                <a:lnTo>
                  <a:pt x="40" y="478"/>
                </a:lnTo>
                <a:lnTo>
                  <a:pt x="44" y="482"/>
                </a:lnTo>
                <a:lnTo>
                  <a:pt x="48" y="486"/>
                </a:lnTo>
                <a:lnTo>
                  <a:pt x="48" y="490"/>
                </a:lnTo>
                <a:lnTo>
                  <a:pt x="48" y="496"/>
                </a:lnTo>
                <a:lnTo>
                  <a:pt x="54" y="496"/>
                </a:lnTo>
                <a:lnTo>
                  <a:pt x="60" y="498"/>
                </a:lnTo>
                <a:lnTo>
                  <a:pt x="64" y="500"/>
                </a:lnTo>
                <a:lnTo>
                  <a:pt x="66" y="504"/>
                </a:lnTo>
                <a:lnTo>
                  <a:pt x="66" y="508"/>
                </a:lnTo>
                <a:lnTo>
                  <a:pt x="66" y="514"/>
                </a:lnTo>
                <a:lnTo>
                  <a:pt x="62" y="520"/>
                </a:lnTo>
                <a:lnTo>
                  <a:pt x="68" y="524"/>
                </a:lnTo>
                <a:lnTo>
                  <a:pt x="72" y="528"/>
                </a:lnTo>
                <a:lnTo>
                  <a:pt x="74" y="534"/>
                </a:lnTo>
                <a:lnTo>
                  <a:pt x="76" y="540"/>
                </a:lnTo>
                <a:lnTo>
                  <a:pt x="76" y="546"/>
                </a:lnTo>
                <a:lnTo>
                  <a:pt x="96" y="546"/>
                </a:lnTo>
                <a:lnTo>
                  <a:pt x="118" y="544"/>
                </a:lnTo>
                <a:lnTo>
                  <a:pt x="114" y="552"/>
                </a:lnTo>
                <a:lnTo>
                  <a:pt x="112" y="558"/>
                </a:lnTo>
                <a:lnTo>
                  <a:pt x="110" y="566"/>
                </a:lnTo>
                <a:lnTo>
                  <a:pt x="108" y="572"/>
                </a:lnTo>
                <a:lnTo>
                  <a:pt x="114" y="572"/>
                </a:lnTo>
                <a:lnTo>
                  <a:pt x="120" y="572"/>
                </a:lnTo>
                <a:lnTo>
                  <a:pt x="126" y="572"/>
                </a:lnTo>
                <a:lnTo>
                  <a:pt x="122" y="578"/>
                </a:lnTo>
                <a:lnTo>
                  <a:pt x="118" y="584"/>
                </a:lnTo>
                <a:lnTo>
                  <a:pt x="116" y="592"/>
                </a:lnTo>
                <a:lnTo>
                  <a:pt x="122" y="592"/>
                </a:lnTo>
                <a:lnTo>
                  <a:pt x="128" y="592"/>
                </a:lnTo>
                <a:lnTo>
                  <a:pt x="136" y="592"/>
                </a:lnTo>
                <a:lnTo>
                  <a:pt x="134" y="594"/>
                </a:lnTo>
                <a:lnTo>
                  <a:pt x="132" y="598"/>
                </a:lnTo>
                <a:lnTo>
                  <a:pt x="130" y="602"/>
                </a:lnTo>
                <a:lnTo>
                  <a:pt x="128" y="604"/>
                </a:lnTo>
                <a:lnTo>
                  <a:pt x="144" y="606"/>
                </a:lnTo>
                <a:lnTo>
                  <a:pt x="156" y="610"/>
                </a:lnTo>
                <a:lnTo>
                  <a:pt x="164" y="622"/>
                </a:lnTo>
                <a:lnTo>
                  <a:pt x="162" y="620"/>
                </a:lnTo>
                <a:lnTo>
                  <a:pt x="160" y="618"/>
                </a:lnTo>
                <a:lnTo>
                  <a:pt x="164" y="614"/>
                </a:lnTo>
                <a:lnTo>
                  <a:pt x="168" y="614"/>
                </a:lnTo>
                <a:lnTo>
                  <a:pt x="170" y="614"/>
                </a:lnTo>
                <a:lnTo>
                  <a:pt x="172" y="614"/>
                </a:lnTo>
                <a:lnTo>
                  <a:pt x="174" y="618"/>
                </a:lnTo>
                <a:lnTo>
                  <a:pt x="174" y="620"/>
                </a:lnTo>
                <a:lnTo>
                  <a:pt x="176" y="624"/>
                </a:lnTo>
                <a:lnTo>
                  <a:pt x="178" y="628"/>
                </a:lnTo>
                <a:lnTo>
                  <a:pt x="178" y="630"/>
                </a:lnTo>
                <a:lnTo>
                  <a:pt x="180" y="632"/>
                </a:lnTo>
                <a:lnTo>
                  <a:pt x="184" y="634"/>
                </a:lnTo>
                <a:lnTo>
                  <a:pt x="188" y="636"/>
                </a:lnTo>
                <a:lnTo>
                  <a:pt x="190" y="636"/>
                </a:lnTo>
                <a:lnTo>
                  <a:pt x="194" y="638"/>
                </a:lnTo>
                <a:lnTo>
                  <a:pt x="198" y="638"/>
                </a:lnTo>
                <a:lnTo>
                  <a:pt x="200" y="640"/>
                </a:lnTo>
                <a:lnTo>
                  <a:pt x="202" y="644"/>
                </a:lnTo>
                <a:lnTo>
                  <a:pt x="204" y="648"/>
                </a:lnTo>
                <a:lnTo>
                  <a:pt x="206" y="646"/>
                </a:lnTo>
                <a:lnTo>
                  <a:pt x="210" y="646"/>
                </a:lnTo>
                <a:lnTo>
                  <a:pt x="212" y="644"/>
                </a:lnTo>
                <a:lnTo>
                  <a:pt x="216" y="648"/>
                </a:lnTo>
                <a:lnTo>
                  <a:pt x="220" y="654"/>
                </a:lnTo>
                <a:lnTo>
                  <a:pt x="222" y="658"/>
                </a:lnTo>
                <a:lnTo>
                  <a:pt x="224" y="654"/>
                </a:lnTo>
                <a:lnTo>
                  <a:pt x="228" y="650"/>
                </a:lnTo>
                <a:lnTo>
                  <a:pt x="232" y="652"/>
                </a:lnTo>
                <a:lnTo>
                  <a:pt x="234" y="654"/>
                </a:lnTo>
                <a:lnTo>
                  <a:pt x="238" y="656"/>
                </a:lnTo>
                <a:lnTo>
                  <a:pt x="238" y="662"/>
                </a:lnTo>
                <a:lnTo>
                  <a:pt x="240" y="666"/>
                </a:lnTo>
                <a:lnTo>
                  <a:pt x="252" y="662"/>
                </a:lnTo>
                <a:lnTo>
                  <a:pt x="262" y="666"/>
                </a:lnTo>
                <a:lnTo>
                  <a:pt x="270" y="674"/>
                </a:lnTo>
                <a:lnTo>
                  <a:pt x="276" y="686"/>
                </a:lnTo>
                <a:lnTo>
                  <a:pt x="274" y="678"/>
                </a:lnTo>
                <a:lnTo>
                  <a:pt x="276" y="674"/>
                </a:lnTo>
                <a:lnTo>
                  <a:pt x="278" y="670"/>
                </a:lnTo>
                <a:lnTo>
                  <a:pt x="280" y="668"/>
                </a:lnTo>
                <a:lnTo>
                  <a:pt x="284" y="666"/>
                </a:lnTo>
                <a:lnTo>
                  <a:pt x="288" y="668"/>
                </a:lnTo>
                <a:lnTo>
                  <a:pt x="292" y="672"/>
                </a:lnTo>
                <a:lnTo>
                  <a:pt x="296" y="678"/>
                </a:lnTo>
                <a:lnTo>
                  <a:pt x="294" y="674"/>
                </a:lnTo>
                <a:lnTo>
                  <a:pt x="294" y="674"/>
                </a:lnTo>
                <a:lnTo>
                  <a:pt x="296" y="674"/>
                </a:lnTo>
                <a:lnTo>
                  <a:pt x="298" y="674"/>
                </a:lnTo>
                <a:lnTo>
                  <a:pt x="300" y="676"/>
                </a:lnTo>
                <a:lnTo>
                  <a:pt x="302" y="680"/>
                </a:lnTo>
                <a:lnTo>
                  <a:pt x="304" y="682"/>
                </a:lnTo>
                <a:lnTo>
                  <a:pt x="304" y="686"/>
                </a:lnTo>
                <a:lnTo>
                  <a:pt x="310" y="682"/>
                </a:lnTo>
                <a:lnTo>
                  <a:pt x="318" y="680"/>
                </a:lnTo>
                <a:lnTo>
                  <a:pt x="324" y="678"/>
                </a:lnTo>
                <a:lnTo>
                  <a:pt x="326" y="682"/>
                </a:lnTo>
                <a:lnTo>
                  <a:pt x="328" y="684"/>
                </a:lnTo>
                <a:lnTo>
                  <a:pt x="330" y="688"/>
                </a:lnTo>
                <a:lnTo>
                  <a:pt x="330" y="692"/>
                </a:lnTo>
                <a:lnTo>
                  <a:pt x="332" y="686"/>
                </a:lnTo>
                <a:lnTo>
                  <a:pt x="332" y="684"/>
                </a:lnTo>
                <a:lnTo>
                  <a:pt x="334" y="682"/>
                </a:lnTo>
                <a:lnTo>
                  <a:pt x="338" y="684"/>
                </a:lnTo>
                <a:lnTo>
                  <a:pt x="340" y="684"/>
                </a:lnTo>
                <a:lnTo>
                  <a:pt x="344" y="688"/>
                </a:lnTo>
                <a:lnTo>
                  <a:pt x="346" y="690"/>
                </a:lnTo>
                <a:lnTo>
                  <a:pt x="350" y="694"/>
                </a:lnTo>
                <a:lnTo>
                  <a:pt x="352" y="698"/>
                </a:lnTo>
                <a:lnTo>
                  <a:pt x="356" y="702"/>
                </a:lnTo>
                <a:lnTo>
                  <a:pt x="358" y="706"/>
                </a:lnTo>
                <a:lnTo>
                  <a:pt x="360" y="708"/>
                </a:lnTo>
                <a:lnTo>
                  <a:pt x="364" y="700"/>
                </a:lnTo>
                <a:lnTo>
                  <a:pt x="370" y="700"/>
                </a:lnTo>
                <a:lnTo>
                  <a:pt x="378" y="704"/>
                </a:lnTo>
                <a:lnTo>
                  <a:pt x="386" y="712"/>
                </a:lnTo>
                <a:lnTo>
                  <a:pt x="392" y="718"/>
                </a:lnTo>
                <a:lnTo>
                  <a:pt x="386" y="714"/>
                </a:lnTo>
                <a:lnTo>
                  <a:pt x="384" y="710"/>
                </a:lnTo>
                <a:lnTo>
                  <a:pt x="382" y="706"/>
                </a:lnTo>
                <a:lnTo>
                  <a:pt x="382" y="702"/>
                </a:lnTo>
                <a:lnTo>
                  <a:pt x="384" y="696"/>
                </a:lnTo>
                <a:lnTo>
                  <a:pt x="386" y="692"/>
                </a:lnTo>
                <a:lnTo>
                  <a:pt x="390" y="690"/>
                </a:lnTo>
                <a:lnTo>
                  <a:pt x="394" y="686"/>
                </a:lnTo>
                <a:lnTo>
                  <a:pt x="398" y="686"/>
                </a:lnTo>
                <a:lnTo>
                  <a:pt x="404" y="688"/>
                </a:lnTo>
                <a:lnTo>
                  <a:pt x="408" y="690"/>
                </a:lnTo>
                <a:lnTo>
                  <a:pt x="412" y="696"/>
                </a:lnTo>
                <a:lnTo>
                  <a:pt x="414" y="692"/>
                </a:lnTo>
                <a:lnTo>
                  <a:pt x="414" y="690"/>
                </a:lnTo>
                <a:lnTo>
                  <a:pt x="418" y="688"/>
                </a:lnTo>
                <a:lnTo>
                  <a:pt x="420" y="686"/>
                </a:lnTo>
                <a:lnTo>
                  <a:pt x="424" y="686"/>
                </a:lnTo>
                <a:lnTo>
                  <a:pt x="428" y="688"/>
                </a:lnTo>
                <a:lnTo>
                  <a:pt x="432" y="690"/>
                </a:lnTo>
                <a:lnTo>
                  <a:pt x="434" y="694"/>
                </a:lnTo>
                <a:lnTo>
                  <a:pt x="438" y="682"/>
                </a:lnTo>
                <a:lnTo>
                  <a:pt x="450" y="676"/>
                </a:lnTo>
                <a:lnTo>
                  <a:pt x="462" y="674"/>
                </a:lnTo>
                <a:lnTo>
                  <a:pt x="472" y="680"/>
                </a:lnTo>
                <a:lnTo>
                  <a:pt x="482" y="672"/>
                </a:lnTo>
                <a:lnTo>
                  <a:pt x="494" y="666"/>
                </a:lnTo>
                <a:lnTo>
                  <a:pt x="504" y="660"/>
                </a:lnTo>
                <a:lnTo>
                  <a:pt x="506" y="658"/>
                </a:lnTo>
                <a:lnTo>
                  <a:pt x="508" y="656"/>
                </a:lnTo>
                <a:lnTo>
                  <a:pt x="508" y="654"/>
                </a:lnTo>
                <a:lnTo>
                  <a:pt x="510" y="654"/>
                </a:lnTo>
                <a:lnTo>
                  <a:pt x="514" y="652"/>
                </a:lnTo>
                <a:lnTo>
                  <a:pt x="520" y="652"/>
                </a:lnTo>
                <a:lnTo>
                  <a:pt x="524" y="652"/>
                </a:lnTo>
                <a:lnTo>
                  <a:pt x="528" y="654"/>
                </a:lnTo>
                <a:lnTo>
                  <a:pt x="534" y="656"/>
                </a:lnTo>
                <a:lnTo>
                  <a:pt x="540" y="658"/>
                </a:lnTo>
                <a:lnTo>
                  <a:pt x="538" y="654"/>
                </a:lnTo>
                <a:lnTo>
                  <a:pt x="538" y="652"/>
                </a:lnTo>
                <a:lnTo>
                  <a:pt x="538" y="648"/>
                </a:lnTo>
                <a:lnTo>
                  <a:pt x="550" y="648"/>
                </a:lnTo>
                <a:lnTo>
                  <a:pt x="562" y="650"/>
                </a:lnTo>
                <a:lnTo>
                  <a:pt x="558" y="648"/>
                </a:lnTo>
                <a:lnTo>
                  <a:pt x="552" y="646"/>
                </a:lnTo>
                <a:lnTo>
                  <a:pt x="550" y="644"/>
                </a:lnTo>
                <a:lnTo>
                  <a:pt x="546" y="640"/>
                </a:lnTo>
                <a:lnTo>
                  <a:pt x="544" y="634"/>
                </a:lnTo>
                <a:lnTo>
                  <a:pt x="544" y="628"/>
                </a:lnTo>
                <a:lnTo>
                  <a:pt x="546" y="622"/>
                </a:lnTo>
                <a:lnTo>
                  <a:pt x="548" y="616"/>
                </a:lnTo>
                <a:lnTo>
                  <a:pt x="552" y="614"/>
                </a:lnTo>
                <a:lnTo>
                  <a:pt x="558" y="612"/>
                </a:lnTo>
                <a:lnTo>
                  <a:pt x="564" y="612"/>
                </a:lnTo>
                <a:lnTo>
                  <a:pt x="570" y="612"/>
                </a:lnTo>
                <a:lnTo>
                  <a:pt x="576" y="612"/>
                </a:lnTo>
                <a:lnTo>
                  <a:pt x="572" y="608"/>
                </a:lnTo>
                <a:lnTo>
                  <a:pt x="572" y="606"/>
                </a:lnTo>
                <a:lnTo>
                  <a:pt x="570" y="602"/>
                </a:lnTo>
                <a:lnTo>
                  <a:pt x="570" y="598"/>
                </a:lnTo>
                <a:lnTo>
                  <a:pt x="584" y="600"/>
                </a:lnTo>
                <a:lnTo>
                  <a:pt x="592" y="598"/>
                </a:lnTo>
                <a:lnTo>
                  <a:pt x="600" y="594"/>
                </a:lnTo>
                <a:lnTo>
                  <a:pt x="612" y="586"/>
                </a:lnTo>
                <a:lnTo>
                  <a:pt x="614" y="582"/>
                </a:lnTo>
                <a:lnTo>
                  <a:pt x="620" y="580"/>
                </a:lnTo>
                <a:lnTo>
                  <a:pt x="624" y="580"/>
                </a:lnTo>
                <a:lnTo>
                  <a:pt x="626" y="576"/>
                </a:lnTo>
                <a:lnTo>
                  <a:pt x="628" y="572"/>
                </a:lnTo>
                <a:lnTo>
                  <a:pt x="628" y="568"/>
                </a:lnTo>
                <a:lnTo>
                  <a:pt x="628" y="562"/>
                </a:lnTo>
                <a:lnTo>
                  <a:pt x="628" y="558"/>
                </a:lnTo>
                <a:lnTo>
                  <a:pt x="630" y="554"/>
                </a:lnTo>
                <a:lnTo>
                  <a:pt x="626" y="552"/>
                </a:lnTo>
                <a:lnTo>
                  <a:pt x="622" y="548"/>
                </a:lnTo>
                <a:lnTo>
                  <a:pt x="620" y="548"/>
                </a:lnTo>
                <a:lnTo>
                  <a:pt x="630" y="536"/>
                </a:lnTo>
                <a:lnTo>
                  <a:pt x="642" y="532"/>
                </a:lnTo>
                <a:lnTo>
                  <a:pt x="656" y="534"/>
                </a:lnTo>
                <a:lnTo>
                  <a:pt x="656" y="530"/>
                </a:lnTo>
                <a:lnTo>
                  <a:pt x="656" y="524"/>
                </a:lnTo>
                <a:lnTo>
                  <a:pt x="656" y="520"/>
                </a:lnTo>
                <a:lnTo>
                  <a:pt x="658" y="516"/>
                </a:lnTo>
                <a:lnTo>
                  <a:pt x="658" y="512"/>
                </a:lnTo>
                <a:lnTo>
                  <a:pt x="662" y="510"/>
                </a:lnTo>
                <a:lnTo>
                  <a:pt x="666" y="508"/>
                </a:lnTo>
                <a:lnTo>
                  <a:pt x="672" y="508"/>
                </a:lnTo>
                <a:lnTo>
                  <a:pt x="674" y="502"/>
                </a:lnTo>
                <a:lnTo>
                  <a:pt x="676" y="498"/>
                </a:lnTo>
                <a:lnTo>
                  <a:pt x="678" y="494"/>
                </a:lnTo>
                <a:lnTo>
                  <a:pt x="682" y="492"/>
                </a:lnTo>
                <a:lnTo>
                  <a:pt x="684" y="490"/>
                </a:lnTo>
                <a:lnTo>
                  <a:pt x="688" y="490"/>
                </a:lnTo>
                <a:lnTo>
                  <a:pt x="692" y="488"/>
                </a:lnTo>
                <a:lnTo>
                  <a:pt x="696" y="484"/>
                </a:lnTo>
                <a:lnTo>
                  <a:pt x="698" y="482"/>
                </a:lnTo>
                <a:lnTo>
                  <a:pt x="694" y="478"/>
                </a:lnTo>
                <a:lnTo>
                  <a:pt x="690" y="476"/>
                </a:lnTo>
                <a:lnTo>
                  <a:pt x="688" y="472"/>
                </a:lnTo>
                <a:lnTo>
                  <a:pt x="692" y="466"/>
                </a:lnTo>
                <a:lnTo>
                  <a:pt x="700" y="462"/>
                </a:lnTo>
                <a:lnTo>
                  <a:pt x="708" y="458"/>
                </a:lnTo>
                <a:lnTo>
                  <a:pt x="714" y="452"/>
                </a:lnTo>
                <a:lnTo>
                  <a:pt x="704" y="446"/>
                </a:lnTo>
                <a:lnTo>
                  <a:pt x="700" y="436"/>
                </a:lnTo>
                <a:lnTo>
                  <a:pt x="700" y="424"/>
                </a:lnTo>
                <a:lnTo>
                  <a:pt x="708" y="414"/>
                </a:lnTo>
                <a:lnTo>
                  <a:pt x="702" y="412"/>
                </a:lnTo>
                <a:lnTo>
                  <a:pt x="696" y="410"/>
                </a:lnTo>
                <a:lnTo>
                  <a:pt x="692" y="408"/>
                </a:lnTo>
                <a:lnTo>
                  <a:pt x="706" y="402"/>
                </a:lnTo>
                <a:lnTo>
                  <a:pt x="712" y="398"/>
                </a:lnTo>
                <a:lnTo>
                  <a:pt x="714" y="392"/>
                </a:lnTo>
                <a:lnTo>
                  <a:pt x="716" y="382"/>
                </a:lnTo>
                <a:lnTo>
                  <a:pt x="718" y="370"/>
                </a:lnTo>
                <a:lnTo>
                  <a:pt x="724" y="362"/>
                </a:lnTo>
                <a:lnTo>
                  <a:pt x="728" y="356"/>
                </a:lnTo>
                <a:lnTo>
                  <a:pt x="734" y="352"/>
                </a:lnTo>
                <a:lnTo>
                  <a:pt x="736" y="348"/>
                </a:lnTo>
                <a:lnTo>
                  <a:pt x="736" y="342"/>
                </a:lnTo>
                <a:lnTo>
                  <a:pt x="732" y="332"/>
                </a:lnTo>
                <a:lnTo>
                  <a:pt x="736" y="330"/>
                </a:lnTo>
                <a:lnTo>
                  <a:pt x="742" y="328"/>
                </a:lnTo>
                <a:lnTo>
                  <a:pt x="736" y="326"/>
                </a:lnTo>
                <a:lnTo>
                  <a:pt x="730" y="322"/>
                </a:lnTo>
                <a:lnTo>
                  <a:pt x="722" y="320"/>
                </a:lnTo>
                <a:lnTo>
                  <a:pt x="718" y="316"/>
                </a:lnTo>
                <a:lnTo>
                  <a:pt x="714" y="312"/>
                </a:lnTo>
                <a:lnTo>
                  <a:pt x="710" y="306"/>
                </a:lnTo>
                <a:lnTo>
                  <a:pt x="716" y="306"/>
                </a:lnTo>
                <a:lnTo>
                  <a:pt x="720" y="302"/>
                </a:lnTo>
                <a:lnTo>
                  <a:pt x="726" y="302"/>
                </a:lnTo>
                <a:lnTo>
                  <a:pt x="722" y="298"/>
                </a:lnTo>
                <a:lnTo>
                  <a:pt x="718" y="296"/>
                </a:lnTo>
                <a:lnTo>
                  <a:pt x="714" y="294"/>
                </a:lnTo>
                <a:lnTo>
                  <a:pt x="710" y="292"/>
                </a:lnTo>
                <a:lnTo>
                  <a:pt x="706" y="290"/>
                </a:lnTo>
                <a:lnTo>
                  <a:pt x="702" y="286"/>
                </a:lnTo>
                <a:lnTo>
                  <a:pt x="706" y="284"/>
                </a:lnTo>
                <a:lnTo>
                  <a:pt x="708" y="282"/>
                </a:lnTo>
                <a:lnTo>
                  <a:pt x="708" y="276"/>
                </a:lnTo>
                <a:lnTo>
                  <a:pt x="704" y="272"/>
                </a:lnTo>
                <a:lnTo>
                  <a:pt x="700" y="268"/>
                </a:lnTo>
                <a:lnTo>
                  <a:pt x="694" y="268"/>
                </a:lnTo>
                <a:lnTo>
                  <a:pt x="698" y="258"/>
                </a:lnTo>
                <a:lnTo>
                  <a:pt x="704" y="248"/>
                </a:lnTo>
                <a:lnTo>
                  <a:pt x="710" y="238"/>
                </a:lnTo>
                <a:lnTo>
                  <a:pt x="700" y="250"/>
                </a:lnTo>
                <a:lnTo>
                  <a:pt x="694" y="252"/>
                </a:lnTo>
                <a:lnTo>
                  <a:pt x="690" y="250"/>
                </a:lnTo>
                <a:lnTo>
                  <a:pt x="682" y="244"/>
                </a:lnTo>
                <a:lnTo>
                  <a:pt x="672" y="234"/>
                </a:lnTo>
                <a:lnTo>
                  <a:pt x="680" y="222"/>
                </a:lnTo>
                <a:lnTo>
                  <a:pt x="678" y="212"/>
                </a:lnTo>
                <a:lnTo>
                  <a:pt x="672" y="206"/>
                </a:lnTo>
                <a:lnTo>
                  <a:pt x="662" y="202"/>
                </a:lnTo>
                <a:lnTo>
                  <a:pt x="650" y="202"/>
                </a:lnTo>
                <a:lnTo>
                  <a:pt x="654" y="198"/>
                </a:lnTo>
                <a:lnTo>
                  <a:pt x="658" y="196"/>
                </a:lnTo>
                <a:lnTo>
                  <a:pt x="662" y="192"/>
                </a:lnTo>
                <a:lnTo>
                  <a:pt x="664" y="188"/>
                </a:lnTo>
                <a:lnTo>
                  <a:pt x="660" y="184"/>
                </a:lnTo>
                <a:lnTo>
                  <a:pt x="654" y="182"/>
                </a:lnTo>
                <a:lnTo>
                  <a:pt x="650" y="180"/>
                </a:lnTo>
                <a:lnTo>
                  <a:pt x="648" y="184"/>
                </a:lnTo>
                <a:lnTo>
                  <a:pt x="646" y="190"/>
                </a:lnTo>
                <a:lnTo>
                  <a:pt x="644" y="192"/>
                </a:lnTo>
                <a:lnTo>
                  <a:pt x="640" y="196"/>
                </a:lnTo>
                <a:lnTo>
                  <a:pt x="640" y="184"/>
                </a:lnTo>
                <a:lnTo>
                  <a:pt x="640" y="172"/>
                </a:lnTo>
                <a:lnTo>
                  <a:pt x="638" y="162"/>
                </a:lnTo>
                <a:lnTo>
                  <a:pt x="632" y="154"/>
                </a:lnTo>
                <a:lnTo>
                  <a:pt x="622" y="152"/>
                </a:lnTo>
                <a:lnTo>
                  <a:pt x="622" y="146"/>
                </a:lnTo>
                <a:lnTo>
                  <a:pt x="622" y="140"/>
                </a:lnTo>
                <a:lnTo>
                  <a:pt x="622" y="134"/>
                </a:lnTo>
                <a:lnTo>
                  <a:pt x="622" y="128"/>
                </a:lnTo>
                <a:lnTo>
                  <a:pt x="618" y="110"/>
                </a:lnTo>
                <a:lnTo>
                  <a:pt x="614" y="94"/>
                </a:lnTo>
                <a:lnTo>
                  <a:pt x="612" y="98"/>
                </a:lnTo>
                <a:lnTo>
                  <a:pt x="612" y="104"/>
                </a:lnTo>
                <a:lnTo>
                  <a:pt x="610" y="108"/>
                </a:lnTo>
                <a:lnTo>
                  <a:pt x="608" y="114"/>
                </a:lnTo>
                <a:lnTo>
                  <a:pt x="606" y="118"/>
                </a:lnTo>
                <a:lnTo>
                  <a:pt x="602" y="120"/>
                </a:lnTo>
                <a:lnTo>
                  <a:pt x="598" y="122"/>
                </a:lnTo>
                <a:lnTo>
                  <a:pt x="592" y="122"/>
                </a:lnTo>
                <a:lnTo>
                  <a:pt x="592" y="118"/>
                </a:lnTo>
                <a:lnTo>
                  <a:pt x="592" y="114"/>
                </a:lnTo>
                <a:lnTo>
                  <a:pt x="592" y="108"/>
                </a:lnTo>
                <a:lnTo>
                  <a:pt x="590" y="112"/>
                </a:lnTo>
                <a:lnTo>
                  <a:pt x="586" y="114"/>
                </a:lnTo>
                <a:lnTo>
                  <a:pt x="582" y="116"/>
                </a:lnTo>
                <a:lnTo>
                  <a:pt x="574" y="100"/>
                </a:lnTo>
                <a:lnTo>
                  <a:pt x="568" y="80"/>
                </a:lnTo>
                <a:lnTo>
                  <a:pt x="564" y="90"/>
                </a:lnTo>
                <a:lnTo>
                  <a:pt x="558" y="96"/>
                </a:lnTo>
                <a:lnTo>
                  <a:pt x="552" y="104"/>
                </a:lnTo>
                <a:lnTo>
                  <a:pt x="548" y="100"/>
                </a:lnTo>
                <a:lnTo>
                  <a:pt x="544" y="94"/>
                </a:lnTo>
                <a:lnTo>
                  <a:pt x="542" y="90"/>
                </a:lnTo>
                <a:lnTo>
                  <a:pt x="540" y="82"/>
                </a:lnTo>
                <a:lnTo>
                  <a:pt x="540" y="76"/>
                </a:lnTo>
                <a:lnTo>
                  <a:pt x="536" y="80"/>
                </a:lnTo>
                <a:lnTo>
                  <a:pt x="534" y="82"/>
                </a:lnTo>
                <a:lnTo>
                  <a:pt x="530" y="84"/>
                </a:lnTo>
                <a:lnTo>
                  <a:pt x="520" y="52"/>
                </a:lnTo>
                <a:lnTo>
                  <a:pt x="508" y="22"/>
                </a:lnTo>
                <a:lnTo>
                  <a:pt x="504" y="30"/>
                </a:lnTo>
                <a:lnTo>
                  <a:pt x="498" y="40"/>
                </a:lnTo>
                <a:lnTo>
                  <a:pt x="490" y="48"/>
                </a:lnTo>
                <a:lnTo>
                  <a:pt x="482" y="52"/>
                </a:lnTo>
                <a:lnTo>
                  <a:pt x="472" y="50"/>
                </a:lnTo>
                <a:lnTo>
                  <a:pt x="468" y="52"/>
                </a:lnTo>
                <a:lnTo>
                  <a:pt x="464" y="54"/>
                </a:lnTo>
                <a:lnTo>
                  <a:pt x="460" y="58"/>
                </a:lnTo>
                <a:lnTo>
                  <a:pt x="456" y="48"/>
                </a:lnTo>
                <a:lnTo>
                  <a:pt x="450" y="38"/>
                </a:lnTo>
                <a:lnTo>
                  <a:pt x="448" y="30"/>
                </a:lnTo>
                <a:lnTo>
                  <a:pt x="444" y="28"/>
                </a:lnTo>
                <a:lnTo>
                  <a:pt x="440" y="28"/>
                </a:lnTo>
                <a:lnTo>
                  <a:pt x="440" y="36"/>
                </a:lnTo>
                <a:lnTo>
                  <a:pt x="438" y="40"/>
                </a:lnTo>
                <a:lnTo>
                  <a:pt x="436" y="44"/>
                </a:lnTo>
                <a:lnTo>
                  <a:pt x="432" y="46"/>
                </a:lnTo>
                <a:lnTo>
                  <a:pt x="430" y="46"/>
                </a:lnTo>
                <a:lnTo>
                  <a:pt x="424" y="44"/>
                </a:lnTo>
                <a:lnTo>
                  <a:pt x="420" y="40"/>
                </a:lnTo>
                <a:lnTo>
                  <a:pt x="416" y="34"/>
                </a:lnTo>
                <a:lnTo>
                  <a:pt x="412" y="38"/>
                </a:lnTo>
                <a:lnTo>
                  <a:pt x="408" y="40"/>
                </a:lnTo>
                <a:lnTo>
                  <a:pt x="404" y="44"/>
                </a:lnTo>
                <a:lnTo>
                  <a:pt x="386" y="22"/>
                </a:lnTo>
                <a:lnTo>
                  <a:pt x="368" y="0"/>
                </a:lnTo>
                <a:lnTo>
                  <a:pt x="370" y="10"/>
                </a:lnTo>
                <a:lnTo>
                  <a:pt x="372" y="18"/>
                </a:lnTo>
                <a:lnTo>
                  <a:pt x="372" y="28"/>
                </a:lnTo>
                <a:lnTo>
                  <a:pt x="364" y="26"/>
                </a:lnTo>
                <a:lnTo>
                  <a:pt x="360" y="22"/>
                </a:lnTo>
                <a:lnTo>
                  <a:pt x="354" y="16"/>
                </a:lnTo>
                <a:lnTo>
                  <a:pt x="352" y="10"/>
                </a:lnTo>
                <a:lnTo>
                  <a:pt x="350" y="2"/>
                </a:lnTo>
                <a:lnTo>
                  <a:pt x="350" y="6"/>
                </a:lnTo>
                <a:lnTo>
                  <a:pt x="348" y="10"/>
                </a:lnTo>
                <a:lnTo>
                  <a:pt x="348" y="14"/>
                </a:lnTo>
                <a:lnTo>
                  <a:pt x="346" y="20"/>
                </a:lnTo>
                <a:lnTo>
                  <a:pt x="344" y="24"/>
                </a:lnTo>
                <a:lnTo>
                  <a:pt x="342" y="28"/>
                </a:lnTo>
                <a:lnTo>
                  <a:pt x="340" y="32"/>
                </a:lnTo>
                <a:lnTo>
                  <a:pt x="338" y="34"/>
                </a:lnTo>
                <a:lnTo>
                  <a:pt x="334" y="34"/>
                </a:lnTo>
                <a:lnTo>
                  <a:pt x="330" y="32"/>
                </a:lnTo>
                <a:lnTo>
                  <a:pt x="326" y="28"/>
                </a:lnTo>
                <a:lnTo>
                  <a:pt x="326" y="32"/>
                </a:lnTo>
                <a:lnTo>
                  <a:pt x="328" y="38"/>
                </a:lnTo>
                <a:lnTo>
                  <a:pt x="324" y="36"/>
                </a:lnTo>
                <a:lnTo>
                  <a:pt x="320" y="34"/>
                </a:lnTo>
                <a:lnTo>
                  <a:pt x="316" y="32"/>
                </a:lnTo>
                <a:lnTo>
                  <a:pt x="314" y="36"/>
                </a:lnTo>
                <a:lnTo>
                  <a:pt x="314" y="40"/>
                </a:lnTo>
                <a:lnTo>
                  <a:pt x="312" y="44"/>
                </a:lnTo>
                <a:lnTo>
                  <a:pt x="294" y="42"/>
                </a:lnTo>
                <a:lnTo>
                  <a:pt x="278" y="32"/>
                </a:lnTo>
                <a:lnTo>
                  <a:pt x="264" y="18"/>
                </a:lnTo>
                <a:lnTo>
                  <a:pt x="250" y="4"/>
                </a:lnTo>
                <a:lnTo>
                  <a:pt x="260" y="6"/>
                </a:lnTo>
                <a:lnTo>
                  <a:pt x="266" y="14"/>
                </a:lnTo>
                <a:lnTo>
                  <a:pt x="270" y="24"/>
                </a:lnTo>
                <a:lnTo>
                  <a:pt x="274" y="34"/>
                </a:lnTo>
                <a:lnTo>
                  <a:pt x="282" y="40"/>
                </a:lnTo>
                <a:lnTo>
                  <a:pt x="256" y="12"/>
                </a:lnTo>
                <a:close/>
              </a:path>
            </a:pathLst>
          </a:custGeom>
          <a:solidFill>
            <a:schemeClr val="accent1"/>
          </a:solidFill>
          <a:ln w="3175">
            <a:noFill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72000" anchor="ctr"/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6600" dirty="0">
                <a:solidFill>
                  <a:srgbClr val="FFFF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叁</a:t>
            </a:r>
          </a:p>
        </p:txBody>
      </p:sp>
      <p:sp>
        <p:nvSpPr>
          <p:cNvPr id="16" name="文本框 47">
            <a:extLst>
              <a:ext uri="{FF2B5EF4-FFF2-40B4-BE49-F238E27FC236}">
                <a16:creationId xmlns:a16="http://schemas.microsoft.com/office/drawing/2014/main" xmlns="" id="{69C546E0-133C-429B-B206-12EF65CEEB97}"/>
              </a:ext>
            </a:extLst>
          </p:cNvPr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2670500" y="2735264"/>
            <a:ext cx="6777976" cy="23625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norm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 algn="dist">
              <a:defRPr/>
            </a:pPr>
            <a:r>
              <a:rPr lang="zh-CN" altLang="en-US" sz="5400" b="1" dirty="0">
                <a:solidFill>
                  <a:srgbClr val="C00000"/>
                </a:solidFill>
                <a:latin typeface="方正正大黑简体" panose="02010600010101010101" pitchFamily="2" charset="-122"/>
                <a:ea typeface="方正正大黑简体" panose="02010600010101010101" pitchFamily="2" charset="-122"/>
              </a:rPr>
              <a:t>国庆节的意义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814C2C3F-F542-430B-A05D-AF3F92A23C6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4127500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B658D53A-525A-4904-BAF5-A70D5F9D2E6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762134"/>
            <a:ext cx="12192000" cy="4127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8145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random/>
      </p:transition>
    </mc:Choice>
    <mc:Fallback xmlns="">
      <p:transition spd="slow" advClick="0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 20">
            <a:extLst>
              <a:ext uri="{FF2B5EF4-FFF2-40B4-BE49-F238E27FC236}">
                <a16:creationId xmlns:a16="http://schemas.microsoft.com/office/drawing/2014/main" xmlns="" id="{B8FC7FD5-86D6-4C41-AAEA-A075AB97A2DB}"/>
              </a:ext>
            </a:extLst>
          </p:cNvPr>
          <p:cNvSpPr/>
          <p:nvPr/>
        </p:nvSpPr>
        <p:spPr>
          <a:xfrm>
            <a:off x="1073165" y="4164296"/>
            <a:ext cx="9969070" cy="1210812"/>
          </a:xfrm>
          <a:prstGeom prst="rect">
            <a:avLst/>
          </a:prstGeom>
          <a:solidFill>
            <a:schemeClr val="bg1">
              <a:alpha val="74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xmlns="" id="{3C82955E-C8F1-43A1-97B9-DE16EECACACD}"/>
              </a:ext>
            </a:extLst>
          </p:cNvPr>
          <p:cNvSpPr/>
          <p:nvPr/>
        </p:nvSpPr>
        <p:spPr>
          <a:xfrm>
            <a:off x="1288723" y="4330126"/>
            <a:ext cx="9753512" cy="8791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>
                <a:latin typeface="arial" panose="020B0604020202020204" pitchFamily="34" charset="0"/>
              </a:rPr>
              <a:t>国庆这种特殊纪念方式一旦成为新的、全民性的节日形式，便承载了反映这个国家、民族的凝聚力的功能。同时国庆日上的大规模庆典活动，也是政府动员与号召力的具体体现。</a:t>
            </a:r>
          </a:p>
        </p:txBody>
      </p:sp>
      <p:sp>
        <p:nvSpPr>
          <p:cNvPr id="17" name="圆角矩形 6">
            <a:extLst>
              <a:ext uri="{FF2B5EF4-FFF2-40B4-BE49-F238E27FC236}">
                <a16:creationId xmlns:a16="http://schemas.microsoft.com/office/drawing/2014/main" xmlns="" id="{15D4C557-BB62-4CED-B488-35D28BEC0C9B}"/>
              </a:ext>
            </a:extLst>
          </p:cNvPr>
          <p:cNvSpPr/>
          <p:nvPr/>
        </p:nvSpPr>
        <p:spPr>
          <a:xfrm>
            <a:off x="1793989" y="2453431"/>
            <a:ext cx="2595419" cy="722997"/>
          </a:xfrm>
          <a:prstGeom prst="roundRect">
            <a:avLst>
              <a:gd name="adj" fmla="val 8900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国家凝聚力</a:t>
            </a:r>
          </a:p>
        </p:txBody>
      </p:sp>
      <p:sp>
        <p:nvSpPr>
          <p:cNvPr id="19" name="圆角矩形 6">
            <a:extLst>
              <a:ext uri="{FF2B5EF4-FFF2-40B4-BE49-F238E27FC236}">
                <a16:creationId xmlns:a16="http://schemas.microsoft.com/office/drawing/2014/main" xmlns="" id="{2ADF9DFB-9C25-46A0-8095-BC67E7E3366B}"/>
              </a:ext>
            </a:extLst>
          </p:cNvPr>
          <p:cNvSpPr/>
          <p:nvPr/>
        </p:nvSpPr>
        <p:spPr>
          <a:xfrm>
            <a:off x="4761778" y="2453430"/>
            <a:ext cx="2595419" cy="722997"/>
          </a:xfrm>
          <a:prstGeom prst="roundRect">
            <a:avLst>
              <a:gd name="adj" fmla="val 8900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民族凝聚力</a:t>
            </a:r>
          </a:p>
        </p:txBody>
      </p:sp>
      <p:sp>
        <p:nvSpPr>
          <p:cNvPr id="20" name="圆角矩形 6">
            <a:extLst>
              <a:ext uri="{FF2B5EF4-FFF2-40B4-BE49-F238E27FC236}">
                <a16:creationId xmlns:a16="http://schemas.microsoft.com/office/drawing/2014/main" xmlns="" id="{23B75222-4482-4A63-AEAB-E9080B4DAD9B}"/>
              </a:ext>
            </a:extLst>
          </p:cNvPr>
          <p:cNvSpPr/>
          <p:nvPr/>
        </p:nvSpPr>
        <p:spPr>
          <a:xfrm>
            <a:off x="7938114" y="2453429"/>
            <a:ext cx="2595419" cy="722997"/>
          </a:xfrm>
          <a:prstGeom prst="roundRect">
            <a:avLst>
              <a:gd name="adj" fmla="val 8900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政府号召力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861FC49E-376D-4F0F-88FA-D8D43BA8BC69}"/>
              </a:ext>
            </a:extLst>
          </p:cNvPr>
          <p:cNvSpPr txBox="1"/>
          <p:nvPr/>
        </p:nvSpPr>
        <p:spPr>
          <a:xfrm>
            <a:off x="3091698" y="423691"/>
            <a:ext cx="592850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dirty="0">
                <a:latin typeface="方正正大黑简体" panose="02010600010101010101" pitchFamily="2" charset="-122"/>
                <a:ea typeface="方正正大黑简体" panose="02010600010101010101" pitchFamily="2" charset="-122"/>
              </a:rPr>
              <a:t>国庆的功能体现</a:t>
            </a:r>
          </a:p>
        </p:txBody>
      </p:sp>
    </p:spTree>
    <p:extLst>
      <p:ext uri="{BB962C8B-B14F-4D97-AF65-F5344CB8AC3E}">
        <p14:creationId xmlns:p14="http://schemas.microsoft.com/office/powerpoint/2010/main" val="42938942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random/>
      </p:transition>
    </mc:Choice>
    <mc:Fallback xmlns="">
      <p:transition spd="slow" advClick="0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9" grpId="0" animBg="1"/>
      <p:bldP spid="2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>
            <a:extLst>
              <a:ext uri="{FF2B5EF4-FFF2-40B4-BE49-F238E27FC236}">
                <a16:creationId xmlns:a16="http://schemas.microsoft.com/office/drawing/2014/main" xmlns="" id="{DC0C0CEB-6F49-4702-9F65-E7ED1DC01337}"/>
              </a:ext>
            </a:extLst>
          </p:cNvPr>
          <p:cNvSpPr/>
          <p:nvPr/>
        </p:nvSpPr>
        <p:spPr>
          <a:xfrm>
            <a:off x="5126552" y="2758942"/>
            <a:ext cx="6096000" cy="2227132"/>
          </a:xfrm>
          <a:prstGeom prst="rect">
            <a:avLst/>
          </a:prstGeom>
          <a:solidFill>
            <a:schemeClr val="bg1">
              <a:alpha val="74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椭圆 2">
            <a:extLst>
              <a:ext uri="{FF2B5EF4-FFF2-40B4-BE49-F238E27FC236}">
                <a16:creationId xmlns:a16="http://schemas.microsoft.com/office/drawing/2014/main" xmlns="" id="{CCD7C2E3-C5A2-4F39-A01C-27A082A14286}"/>
              </a:ext>
            </a:extLst>
          </p:cNvPr>
          <p:cNvSpPr/>
          <p:nvPr/>
        </p:nvSpPr>
        <p:spPr>
          <a:xfrm>
            <a:off x="3359698" y="1759539"/>
            <a:ext cx="1423024" cy="1423022"/>
          </a:xfrm>
          <a:prstGeom prst="ellipse">
            <a:avLst/>
          </a:prstGeom>
          <a:solidFill>
            <a:schemeClr val="bg1"/>
          </a:solidFill>
          <a:ln>
            <a:solidFill>
              <a:schemeClr val="tx1">
                <a:lumMod val="20000"/>
                <a:lumOff val="80000"/>
              </a:schemeClr>
            </a:solidFill>
          </a:ln>
          <a:effectLst>
            <a:outerShdw blurRad="63500" sx="101000" sy="101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国家</a:t>
            </a:r>
          </a:p>
        </p:txBody>
      </p:sp>
      <p:sp>
        <p:nvSpPr>
          <p:cNvPr id="4" name="椭圆 3">
            <a:extLst>
              <a:ext uri="{FF2B5EF4-FFF2-40B4-BE49-F238E27FC236}">
                <a16:creationId xmlns:a16="http://schemas.microsoft.com/office/drawing/2014/main" xmlns="" id="{425FE505-DD79-4E5C-B2CF-ACC271EF2EB7}"/>
              </a:ext>
            </a:extLst>
          </p:cNvPr>
          <p:cNvSpPr/>
          <p:nvPr/>
        </p:nvSpPr>
        <p:spPr>
          <a:xfrm>
            <a:off x="3359698" y="4562454"/>
            <a:ext cx="1423024" cy="1423022"/>
          </a:xfrm>
          <a:prstGeom prst="ellipse">
            <a:avLst/>
          </a:prstGeom>
          <a:solidFill>
            <a:schemeClr val="bg1"/>
          </a:solidFill>
          <a:ln>
            <a:solidFill>
              <a:schemeClr val="tx1">
                <a:lumMod val="20000"/>
                <a:lumOff val="80000"/>
              </a:schemeClr>
            </a:solidFill>
          </a:ln>
          <a:effectLst>
            <a:outerShdw blurRad="63500" sx="101000" sy="101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政体</a:t>
            </a:r>
          </a:p>
        </p:txBody>
      </p:sp>
      <p:sp>
        <p:nvSpPr>
          <p:cNvPr id="6" name="右大括号 5">
            <a:extLst>
              <a:ext uri="{FF2B5EF4-FFF2-40B4-BE49-F238E27FC236}">
                <a16:creationId xmlns:a16="http://schemas.microsoft.com/office/drawing/2014/main" xmlns="" id="{79A4B984-55FC-4DEF-91B4-CF1C3104444A}"/>
              </a:ext>
            </a:extLst>
          </p:cNvPr>
          <p:cNvSpPr/>
          <p:nvPr/>
        </p:nvSpPr>
        <p:spPr>
          <a:xfrm flipH="1">
            <a:off x="2076187" y="2471050"/>
            <a:ext cx="1036144" cy="2802915"/>
          </a:xfrm>
          <a:prstGeom prst="rightBrace">
            <a:avLst/>
          </a:prstGeom>
          <a:noFill/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407431BE-2D28-4556-BB76-77D936CCECA2}"/>
              </a:ext>
            </a:extLst>
          </p:cNvPr>
          <p:cNvSpPr txBox="1"/>
          <p:nvPr/>
        </p:nvSpPr>
        <p:spPr>
          <a:xfrm>
            <a:off x="612051" y="3549343"/>
            <a:ext cx="1200727" cy="646331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反映</a:t>
            </a: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xmlns="" id="{3C82955E-C8F1-43A1-97B9-DE16EECACACD}"/>
              </a:ext>
            </a:extLst>
          </p:cNvPr>
          <p:cNvSpPr/>
          <p:nvPr/>
        </p:nvSpPr>
        <p:spPr>
          <a:xfrm>
            <a:off x="5454316" y="2903012"/>
            <a:ext cx="576823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latin typeface="arial" panose="020B0604020202020204" pitchFamily="34" charset="0"/>
              </a:rPr>
              <a:t>国庆纪念日是近代民族国家的一种特征，是伴随着近代民族国家的出现而出现的，并且变得尤为重要。它成为一个独立国家的标志，反映这个国家的</a:t>
            </a:r>
            <a:r>
              <a:rPr lang="zh-CN" altLang="en-US" sz="2000" dirty="0">
                <a:latin typeface="arial" panose="020B0604020202020204" pitchFamily="34" charset="0"/>
                <a:hlinkClick r:id="rId3"/>
              </a:rPr>
              <a:t>国体</a:t>
            </a:r>
            <a:r>
              <a:rPr lang="zh-CN" altLang="en-US" sz="2000" dirty="0">
                <a:latin typeface="arial" panose="020B0604020202020204" pitchFamily="34" charset="0"/>
              </a:rPr>
              <a:t>和</a:t>
            </a:r>
            <a:r>
              <a:rPr lang="zh-CN" altLang="en-US" sz="2000" dirty="0">
                <a:latin typeface="arial" panose="020B0604020202020204" pitchFamily="34" charset="0"/>
                <a:hlinkClick r:id="rId4"/>
              </a:rPr>
              <a:t>政体</a:t>
            </a:r>
            <a:r>
              <a:rPr lang="zh-CN" altLang="en-US" sz="2000" dirty="0">
                <a:latin typeface="arial" panose="020B0604020202020204" pitchFamily="34" charset="0"/>
              </a:rPr>
              <a:t>。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C6C97C0F-E6C4-4B13-92A1-4A2F53F3528F}"/>
              </a:ext>
            </a:extLst>
          </p:cNvPr>
          <p:cNvSpPr txBox="1"/>
          <p:nvPr/>
        </p:nvSpPr>
        <p:spPr>
          <a:xfrm>
            <a:off x="2365292" y="396109"/>
            <a:ext cx="738839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dirty="0">
                <a:latin typeface="方正正大黑简体" panose="02010600010101010101" pitchFamily="2" charset="-122"/>
                <a:ea typeface="方正正大黑简体" panose="02010600010101010101" pitchFamily="2" charset="-122"/>
              </a:rPr>
              <a:t>国庆纪念日是一种特征</a:t>
            </a:r>
          </a:p>
        </p:txBody>
      </p:sp>
    </p:spTree>
    <p:extLst>
      <p:ext uri="{BB962C8B-B14F-4D97-AF65-F5344CB8AC3E}">
        <p14:creationId xmlns:p14="http://schemas.microsoft.com/office/powerpoint/2010/main" val="18112718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random/>
      </p:transition>
    </mc:Choice>
    <mc:Fallback xmlns="">
      <p:transition spd="slow" advClick="0" advTm="2000">
        <p:random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afterEffect" p14:presetBounceEnd="1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14000">
                                          <p:cBhvr additive="base">
                                            <p:cTn id="7" dur="7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14000">
                                          <p:cBhvr additive="base">
                                            <p:cTn id="8" dur="7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10" presetID="2" presetClass="entr" presetSubtype="8" fill="hold" grpId="0" nodeType="afterEffect" p14:presetBounceEnd="1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14000">
                                          <p:cBhvr additive="base">
                                            <p:cTn id="12" dur="7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14000">
                                          <p:cBhvr additive="base">
                                            <p:cTn id="13" dur="7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7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9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75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 animBg="1"/>
          <p:bldP spid="4" grpId="0" animBg="1"/>
          <p:bldP spid="6" grpId="0" animBg="1"/>
          <p:bldP spid="7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10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7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7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5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7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7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2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2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2750"/>
                                </p:stCondLst>
                                <p:childTnLst>
                                  <p:par>
                                    <p:cTn id="24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" dur="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8" dur="75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0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" dur="75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4250"/>
                                </p:stCondLst>
                                <p:childTnLst>
                                  <p:par>
                                    <p:cTn id="34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6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4750"/>
                                </p:stCondLst>
                                <p:childTnLst>
                                  <p:par>
                                    <p:cTn id="38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0" dur="75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 animBg="1"/>
          <p:bldP spid="4" grpId="0" animBg="1"/>
          <p:bldP spid="5" grpId="0" animBg="1"/>
          <p:bldP spid="6" grpId="0" animBg="1"/>
          <p:bldP spid="7" grpId="0" animBg="1"/>
          <p:bldP spid="13" grpId="0" animBg="1"/>
        </p:bldLst>
      </p:timing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6">
            <a:extLst>
              <a:ext uri="{FF2B5EF4-FFF2-40B4-BE49-F238E27FC236}">
                <a16:creationId xmlns:a16="http://schemas.microsoft.com/office/drawing/2014/main" xmlns="" id="{3E9716B2-5998-4685-A205-1D646FB68E76}"/>
              </a:ext>
            </a:extLst>
          </p:cNvPr>
          <p:cNvSpPr/>
          <p:nvPr/>
        </p:nvSpPr>
        <p:spPr>
          <a:xfrm>
            <a:off x="1043743" y="2404400"/>
            <a:ext cx="3977389" cy="971226"/>
          </a:xfrm>
          <a:prstGeom prst="roundRect">
            <a:avLst>
              <a:gd name="adj" fmla="val 8900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solidFill>
                  <a:schemeClr val="bg1"/>
                </a:solidFill>
                <a:latin typeface="方正正大黑简体" panose="02010600010101010101" pitchFamily="2" charset="-122"/>
                <a:ea typeface="方正正大黑简体" panose="02010600010101010101" pitchFamily="2" charset="-122"/>
              </a:rPr>
              <a:t>显示力量</a:t>
            </a:r>
          </a:p>
        </p:txBody>
      </p:sp>
      <p:sp>
        <p:nvSpPr>
          <p:cNvPr id="5" name="圆角矩形 35">
            <a:extLst>
              <a:ext uri="{FF2B5EF4-FFF2-40B4-BE49-F238E27FC236}">
                <a16:creationId xmlns:a16="http://schemas.microsoft.com/office/drawing/2014/main" xmlns="" id="{BE99D7BC-7D83-4773-B24F-061DA0BD2585}"/>
              </a:ext>
            </a:extLst>
          </p:cNvPr>
          <p:cNvSpPr/>
          <p:nvPr/>
        </p:nvSpPr>
        <p:spPr>
          <a:xfrm>
            <a:off x="1043743" y="4243955"/>
            <a:ext cx="3977389" cy="971226"/>
          </a:xfrm>
          <a:prstGeom prst="roundRect">
            <a:avLst>
              <a:gd name="adj" fmla="val 8900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solidFill>
                  <a:schemeClr val="bg1"/>
                </a:solidFill>
                <a:latin typeface="方正正大黑简体" panose="02010600010101010101" pitchFamily="2" charset="-122"/>
                <a:ea typeface="方正正大黑简体" panose="02010600010101010101" pitchFamily="2" charset="-122"/>
              </a:rPr>
              <a:t>体现凝聚力</a:t>
            </a:r>
          </a:p>
        </p:txBody>
      </p:sp>
      <p:sp>
        <p:nvSpPr>
          <p:cNvPr id="7" name="右箭头 36">
            <a:extLst>
              <a:ext uri="{FF2B5EF4-FFF2-40B4-BE49-F238E27FC236}">
                <a16:creationId xmlns:a16="http://schemas.microsoft.com/office/drawing/2014/main" xmlns="" id="{FA85CC8A-222D-43C9-9C81-77AA8A1FAC56}"/>
              </a:ext>
            </a:extLst>
          </p:cNvPr>
          <p:cNvSpPr/>
          <p:nvPr/>
        </p:nvSpPr>
        <p:spPr>
          <a:xfrm>
            <a:off x="5408026" y="3503963"/>
            <a:ext cx="1273895" cy="553120"/>
          </a:xfrm>
          <a:prstGeom prst="rightArrow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b="1">
              <a:solidFill>
                <a:schemeClr val="bg1"/>
              </a:solidFill>
              <a:latin typeface="方正正大黑简体" panose="02010600010101010101" pitchFamily="2" charset="-122"/>
              <a:ea typeface="方正正大黑简体" panose="02010600010101010101" pitchFamily="2" charset="-122"/>
            </a:endParaRPr>
          </a:p>
        </p:txBody>
      </p:sp>
      <p:sp>
        <p:nvSpPr>
          <p:cNvPr id="9" name="圆角矩形 37">
            <a:extLst>
              <a:ext uri="{FF2B5EF4-FFF2-40B4-BE49-F238E27FC236}">
                <a16:creationId xmlns:a16="http://schemas.microsoft.com/office/drawing/2014/main" xmlns="" id="{D426D408-BD90-4794-BEA9-E8F9FA53B41A}"/>
              </a:ext>
            </a:extLst>
          </p:cNvPr>
          <p:cNvSpPr/>
          <p:nvPr/>
        </p:nvSpPr>
        <p:spPr>
          <a:xfrm>
            <a:off x="6895266" y="2404400"/>
            <a:ext cx="3977389" cy="971226"/>
          </a:xfrm>
          <a:prstGeom prst="roundRect">
            <a:avLst>
              <a:gd name="adj" fmla="val 8900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zh-CN" altLang="en-US" sz="2800" b="1" dirty="0">
                <a:solidFill>
                  <a:schemeClr val="bg1"/>
                </a:solidFill>
                <a:latin typeface="方正正大黑简体" panose="02010600010101010101" pitchFamily="2" charset="-122"/>
                <a:ea typeface="方正正大黑简体" panose="02010600010101010101" pitchFamily="2" charset="-122"/>
              </a:rPr>
              <a:t>增强国民信心</a:t>
            </a:r>
          </a:p>
        </p:txBody>
      </p:sp>
      <p:sp>
        <p:nvSpPr>
          <p:cNvPr id="10" name="圆角矩形 38">
            <a:extLst>
              <a:ext uri="{FF2B5EF4-FFF2-40B4-BE49-F238E27FC236}">
                <a16:creationId xmlns:a16="http://schemas.microsoft.com/office/drawing/2014/main" xmlns="" id="{F2D1187F-C3CA-4CC8-AE3E-3EC11D6FC801}"/>
              </a:ext>
            </a:extLst>
          </p:cNvPr>
          <p:cNvSpPr/>
          <p:nvPr/>
        </p:nvSpPr>
        <p:spPr>
          <a:xfrm>
            <a:off x="6895266" y="4243955"/>
            <a:ext cx="3977389" cy="971226"/>
          </a:xfrm>
          <a:prstGeom prst="roundRect">
            <a:avLst>
              <a:gd name="adj" fmla="val 8900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zh-CN" altLang="en-US" sz="2800" b="1" dirty="0">
                <a:solidFill>
                  <a:schemeClr val="bg1"/>
                </a:solidFill>
                <a:latin typeface="方正正大黑简体" panose="02010600010101010101" pitchFamily="2" charset="-122"/>
                <a:ea typeface="方正正大黑简体" panose="02010600010101010101" pitchFamily="2" charset="-122"/>
              </a:rPr>
              <a:t>发挥号召力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55B88196-6AC9-4E13-A386-40A59C1C9BD1}"/>
              </a:ext>
            </a:extLst>
          </p:cNvPr>
          <p:cNvSpPr txBox="1"/>
          <p:nvPr/>
        </p:nvSpPr>
        <p:spPr>
          <a:xfrm>
            <a:off x="3095234" y="381489"/>
            <a:ext cx="592850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dirty="0">
                <a:latin typeface="方正正大黑简体" panose="02010600010101010101" pitchFamily="2" charset="-122"/>
                <a:ea typeface="方正正大黑简体" panose="02010600010101010101" pitchFamily="2" charset="-122"/>
              </a:rPr>
              <a:t>国庆的基本特征</a:t>
            </a:r>
          </a:p>
        </p:txBody>
      </p:sp>
    </p:spTree>
    <p:extLst>
      <p:ext uri="{BB962C8B-B14F-4D97-AF65-F5344CB8AC3E}">
        <p14:creationId xmlns:p14="http://schemas.microsoft.com/office/powerpoint/2010/main" val="20384889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random/>
      </p:transition>
    </mc:Choice>
    <mc:Fallback xmlns="">
      <p:transition spd="slow" advClick="0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9" grpId="0" animBg="1"/>
      <p:bldP spid="1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KSO_GT1">
            <a:extLst>
              <a:ext uri="{FF2B5EF4-FFF2-40B4-BE49-F238E27FC236}">
                <a16:creationId xmlns:a16="http://schemas.microsoft.com/office/drawing/2014/main" xmlns="" id="{A5079586-EA6B-47E1-A5D8-CBED10F45368}"/>
              </a:ext>
            </a:extLst>
          </p:cNvPr>
          <p:cNvSpPr>
            <a:spLocks/>
          </p:cNvSpPr>
          <p:nvPr>
            <p:custDataLst>
              <p:tags r:id="rId1"/>
            </p:custDataLst>
          </p:nvPr>
        </p:nvSpPr>
        <p:spPr bwMode="ltGray">
          <a:xfrm>
            <a:off x="5356226" y="1660381"/>
            <a:ext cx="1406524" cy="1452854"/>
          </a:xfrm>
          <a:custGeom>
            <a:avLst/>
            <a:gdLst>
              <a:gd name="T0" fmla="*/ 264 w 742"/>
              <a:gd name="T1" fmla="*/ 20 h 718"/>
              <a:gd name="T2" fmla="*/ 286 w 742"/>
              <a:gd name="T3" fmla="*/ 52 h 718"/>
              <a:gd name="T4" fmla="*/ 242 w 742"/>
              <a:gd name="T5" fmla="*/ 68 h 718"/>
              <a:gd name="T6" fmla="*/ 202 w 742"/>
              <a:gd name="T7" fmla="*/ 72 h 718"/>
              <a:gd name="T8" fmla="*/ 194 w 742"/>
              <a:gd name="T9" fmla="*/ 102 h 718"/>
              <a:gd name="T10" fmla="*/ 140 w 742"/>
              <a:gd name="T11" fmla="*/ 114 h 718"/>
              <a:gd name="T12" fmla="*/ 116 w 742"/>
              <a:gd name="T13" fmla="*/ 136 h 718"/>
              <a:gd name="T14" fmla="*/ 84 w 742"/>
              <a:gd name="T15" fmla="*/ 164 h 718"/>
              <a:gd name="T16" fmla="*/ 76 w 742"/>
              <a:gd name="T17" fmla="*/ 182 h 718"/>
              <a:gd name="T18" fmla="*/ 60 w 742"/>
              <a:gd name="T19" fmla="*/ 224 h 718"/>
              <a:gd name="T20" fmla="*/ 42 w 742"/>
              <a:gd name="T21" fmla="*/ 272 h 718"/>
              <a:gd name="T22" fmla="*/ 24 w 742"/>
              <a:gd name="T23" fmla="*/ 296 h 718"/>
              <a:gd name="T24" fmla="*/ 12 w 742"/>
              <a:gd name="T25" fmla="*/ 330 h 718"/>
              <a:gd name="T26" fmla="*/ 16 w 742"/>
              <a:gd name="T27" fmla="*/ 352 h 718"/>
              <a:gd name="T28" fmla="*/ 6 w 742"/>
              <a:gd name="T29" fmla="*/ 396 h 718"/>
              <a:gd name="T30" fmla="*/ 30 w 742"/>
              <a:gd name="T31" fmla="*/ 420 h 718"/>
              <a:gd name="T32" fmla="*/ 22 w 742"/>
              <a:gd name="T33" fmla="*/ 448 h 718"/>
              <a:gd name="T34" fmla="*/ 38 w 742"/>
              <a:gd name="T35" fmla="*/ 472 h 718"/>
              <a:gd name="T36" fmla="*/ 64 w 742"/>
              <a:gd name="T37" fmla="*/ 500 h 718"/>
              <a:gd name="T38" fmla="*/ 76 w 742"/>
              <a:gd name="T39" fmla="*/ 546 h 718"/>
              <a:gd name="T40" fmla="*/ 126 w 742"/>
              <a:gd name="T41" fmla="*/ 572 h 718"/>
              <a:gd name="T42" fmla="*/ 130 w 742"/>
              <a:gd name="T43" fmla="*/ 602 h 718"/>
              <a:gd name="T44" fmla="*/ 170 w 742"/>
              <a:gd name="T45" fmla="*/ 614 h 718"/>
              <a:gd name="T46" fmla="*/ 188 w 742"/>
              <a:gd name="T47" fmla="*/ 636 h 718"/>
              <a:gd name="T48" fmla="*/ 212 w 742"/>
              <a:gd name="T49" fmla="*/ 644 h 718"/>
              <a:gd name="T50" fmla="*/ 238 w 742"/>
              <a:gd name="T51" fmla="*/ 662 h 718"/>
              <a:gd name="T52" fmla="*/ 280 w 742"/>
              <a:gd name="T53" fmla="*/ 668 h 718"/>
              <a:gd name="T54" fmla="*/ 300 w 742"/>
              <a:gd name="T55" fmla="*/ 676 h 718"/>
              <a:gd name="T56" fmla="*/ 330 w 742"/>
              <a:gd name="T57" fmla="*/ 688 h 718"/>
              <a:gd name="T58" fmla="*/ 350 w 742"/>
              <a:gd name="T59" fmla="*/ 694 h 718"/>
              <a:gd name="T60" fmla="*/ 392 w 742"/>
              <a:gd name="T61" fmla="*/ 718 h 718"/>
              <a:gd name="T62" fmla="*/ 398 w 742"/>
              <a:gd name="T63" fmla="*/ 686 h 718"/>
              <a:gd name="T64" fmla="*/ 428 w 742"/>
              <a:gd name="T65" fmla="*/ 688 h 718"/>
              <a:gd name="T66" fmla="*/ 504 w 742"/>
              <a:gd name="T67" fmla="*/ 660 h 718"/>
              <a:gd name="T68" fmla="*/ 534 w 742"/>
              <a:gd name="T69" fmla="*/ 656 h 718"/>
              <a:gd name="T70" fmla="*/ 550 w 742"/>
              <a:gd name="T71" fmla="*/ 644 h 718"/>
              <a:gd name="T72" fmla="*/ 570 w 742"/>
              <a:gd name="T73" fmla="*/ 612 h 718"/>
              <a:gd name="T74" fmla="*/ 612 w 742"/>
              <a:gd name="T75" fmla="*/ 586 h 718"/>
              <a:gd name="T76" fmla="*/ 630 w 742"/>
              <a:gd name="T77" fmla="*/ 554 h 718"/>
              <a:gd name="T78" fmla="*/ 656 w 742"/>
              <a:gd name="T79" fmla="*/ 520 h 718"/>
              <a:gd name="T80" fmla="*/ 682 w 742"/>
              <a:gd name="T81" fmla="*/ 492 h 718"/>
              <a:gd name="T82" fmla="*/ 692 w 742"/>
              <a:gd name="T83" fmla="*/ 466 h 718"/>
              <a:gd name="T84" fmla="*/ 696 w 742"/>
              <a:gd name="T85" fmla="*/ 410 h 718"/>
              <a:gd name="T86" fmla="*/ 734 w 742"/>
              <a:gd name="T87" fmla="*/ 352 h 718"/>
              <a:gd name="T88" fmla="*/ 718 w 742"/>
              <a:gd name="T89" fmla="*/ 316 h 718"/>
              <a:gd name="T90" fmla="*/ 710 w 742"/>
              <a:gd name="T91" fmla="*/ 292 h 718"/>
              <a:gd name="T92" fmla="*/ 698 w 742"/>
              <a:gd name="T93" fmla="*/ 258 h 718"/>
              <a:gd name="T94" fmla="*/ 678 w 742"/>
              <a:gd name="T95" fmla="*/ 212 h 718"/>
              <a:gd name="T96" fmla="*/ 654 w 742"/>
              <a:gd name="T97" fmla="*/ 182 h 718"/>
              <a:gd name="T98" fmla="*/ 632 w 742"/>
              <a:gd name="T99" fmla="*/ 154 h 718"/>
              <a:gd name="T100" fmla="*/ 612 w 742"/>
              <a:gd name="T101" fmla="*/ 104 h 718"/>
              <a:gd name="T102" fmla="*/ 592 w 742"/>
              <a:gd name="T103" fmla="*/ 108 h 718"/>
              <a:gd name="T104" fmla="*/ 548 w 742"/>
              <a:gd name="T105" fmla="*/ 100 h 718"/>
              <a:gd name="T106" fmla="*/ 508 w 742"/>
              <a:gd name="T107" fmla="*/ 22 h 718"/>
              <a:gd name="T108" fmla="*/ 456 w 742"/>
              <a:gd name="T109" fmla="*/ 48 h 718"/>
              <a:gd name="T110" fmla="*/ 430 w 742"/>
              <a:gd name="T111" fmla="*/ 46 h 718"/>
              <a:gd name="T112" fmla="*/ 370 w 742"/>
              <a:gd name="T113" fmla="*/ 10 h 718"/>
              <a:gd name="T114" fmla="*/ 348 w 742"/>
              <a:gd name="T115" fmla="*/ 10 h 718"/>
              <a:gd name="T116" fmla="*/ 326 w 742"/>
              <a:gd name="T117" fmla="*/ 28 h 718"/>
              <a:gd name="T118" fmla="*/ 294 w 742"/>
              <a:gd name="T119" fmla="*/ 42 h 718"/>
              <a:gd name="T120" fmla="*/ 256 w 742"/>
              <a:gd name="T121" fmla="*/ 12 h 7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742" h="718">
                <a:moveTo>
                  <a:pt x="256" y="12"/>
                </a:moveTo>
                <a:lnTo>
                  <a:pt x="252" y="8"/>
                </a:lnTo>
                <a:lnTo>
                  <a:pt x="252" y="6"/>
                </a:lnTo>
                <a:lnTo>
                  <a:pt x="250" y="6"/>
                </a:lnTo>
                <a:lnTo>
                  <a:pt x="252" y="8"/>
                </a:lnTo>
                <a:lnTo>
                  <a:pt x="254" y="10"/>
                </a:lnTo>
                <a:lnTo>
                  <a:pt x="256" y="12"/>
                </a:lnTo>
                <a:lnTo>
                  <a:pt x="260" y="16"/>
                </a:lnTo>
                <a:lnTo>
                  <a:pt x="264" y="20"/>
                </a:lnTo>
                <a:lnTo>
                  <a:pt x="268" y="24"/>
                </a:lnTo>
                <a:lnTo>
                  <a:pt x="270" y="28"/>
                </a:lnTo>
                <a:lnTo>
                  <a:pt x="274" y="32"/>
                </a:lnTo>
                <a:lnTo>
                  <a:pt x="278" y="34"/>
                </a:lnTo>
                <a:lnTo>
                  <a:pt x="280" y="36"/>
                </a:lnTo>
                <a:lnTo>
                  <a:pt x="280" y="38"/>
                </a:lnTo>
                <a:lnTo>
                  <a:pt x="282" y="38"/>
                </a:lnTo>
                <a:lnTo>
                  <a:pt x="288" y="48"/>
                </a:lnTo>
                <a:lnTo>
                  <a:pt x="286" y="52"/>
                </a:lnTo>
                <a:lnTo>
                  <a:pt x="278" y="56"/>
                </a:lnTo>
                <a:lnTo>
                  <a:pt x="268" y="58"/>
                </a:lnTo>
                <a:lnTo>
                  <a:pt x="256" y="58"/>
                </a:lnTo>
                <a:lnTo>
                  <a:pt x="246" y="56"/>
                </a:lnTo>
                <a:lnTo>
                  <a:pt x="238" y="54"/>
                </a:lnTo>
                <a:lnTo>
                  <a:pt x="242" y="58"/>
                </a:lnTo>
                <a:lnTo>
                  <a:pt x="246" y="62"/>
                </a:lnTo>
                <a:lnTo>
                  <a:pt x="244" y="64"/>
                </a:lnTo>
                <a:lnTo>
                  <a:pt x="242" y="68"/>
                </a:lnTo>
                <a:lnTo>
                  <a:pt x="238" y="70"/>
                </a:lnTo>
                <a:lnTo>
                  <a:pt x="232" y="72"/>
                </a:lnTo>
                <a:lnTo>
                  <a:pt x="228" y="72"/>
                </a:lnTo>
                <a:lnTo>
                  <a:pt x="222" y="70"/>
                </a:lnTo>
                <a:lnTo>
                  <a:pt x="216" y="68"/>
                </a:lnTo>
                <a:lnTo>
                  <a:pt x="212" y="64"/>
                </a:lnTo>
                <a:lnTo>
                  <a:pt x="206" y="64"/>
                </a:lnTo>
                <a:lnTo>
                  <a:pt x="204" y="68"/>
                </a:lnTo>
                <a:lnTo>
                  <a:pt x="202" y="72"/>
                </a:lnTo>
                <a:lnTo>
                  <a:pt x="200" y="76"/>
                </a:lnTo>
                <a:lnTo>
                  <a:pt x="196" y="78"/>
                </a:lnTo>
                <a:lnTo>
                  <a:pt x="190" y="80"/>
                </a:lnTo>
                <a:lnTo>
                  <a:pt x="196" y="82"/>
                </a:lnTo>
                <a:lnTo>
                  <a:pt x="198" y="86"/>
                </a:lnTo>
                <a:lnTo>
                  <a:pt x="200" y="90"/>
                </a:lnTo>
                <a:lnTo>
                  <a:pt x="200" y="94"/>
                </a:lnTo>
                <a:lnTo>
                  <a:pt x="198" y="98"/>
                </a:lnTo>
                <a:lnTo>
                  <a:pt x="194" y="102"/>
                </a:lnTo>
                <a:lnTo>
                  <a:pt x="186" y="102"/>
                </a:lnTo>
                <a:lnTo>
                  <a:pt x="172" y="100"/>
                </a:lnTo>
                <a:lnTo>
                  <a:pt x="162" y="100"/>
                </a:lnTo>
                <a:lnTo>
                  <a:pt x="164" y="102"/>
                </a:lnTo>
                <a:lnTo>
                  <a:pt x="166" y="106"/>
                </a:lnTo>
                <a:lnTo>
                  <a:pt x="168" y="110"/>
                </a:lnTo>
                <a:lnTo>
                  <a:pt x="154" y="110"/>
                </a:lnTo>
                <a:lnTo>
                  <a:pt x="140" y="110"/>
                </a:lnTo>
                <a:lnTo>
                  <a:pt x="140" y="114"/>
                </a:lnTo>
                <a:lnTo>
                  <a:pt x="142" y="116"/>
                </a:lnTo>
                <a:lnTo>
                  <a:pt x="136" y="118"/>
                </a:lnTo>
                <a:lnTo>
                  <a:pt x="130" y="118"/>
                </a:lnTo>
                <a:lnTo>
                  <a:pt x="124" y="118"/>
                </a:lnTo>
                <a:lnTo>
                  <a:pt x="126" y="122"/>
                </a:lnTo>
                <a:lnTo>
                  <a:pt x="126" y="126"/>
                </a:lnTo>
                <a:lnTo>
                  <a:pt x="126" y="130"/>
                </a:lnTo>
                <a:lnTo>
                  <a:pt x="128" y="134"/>
                </a:lnTo>
                <a:lnTo>
                  <a:pt x="116" y="136"/>
                </a:lnTo>
                <a:lnTo>
                  <a:pt x="106" y="140"/>
                </a:lnTo>
                <a:lnTo>
                  <a:pt x="96" y="144"/>
                </a:lnTo>
                <a:lnTo>
                  <a:pt x="82" y="142"/>
                </a:lnTo>
                <a:lnTo>
                  <a:pt x="88" y="146"/>
                </a:lnTo>
                <a:lnTo>
                  <a:pt x="92" y="148"/>
                </a:lnTo>
                <a:lnTo>
                  <a:pt x="92" y="152"/>
                </a:lnTo>
                <a:lnTo>
                  <a:pt x="92" y="156"/>
                </a:lnTo>
                <a:lnTo>
                  <a:pt x="88" y="160"/>
                </a:lnTo>
                <a:lnTo>
                  <a:pt x="84" y="164"/>
                </a:lnTo>
                <a:lnTo>
                  <a:pt x="78" y="166"/>
                </a:lnTo>
                <a:lnTo>
                  <a:pt x="74" y="168"/>
                </a:lnTo>
                <a:lnTo>
                  <a:pt x="68" y="170"/>
                </a:lnTo>
                <a:lnTo>
                  <a:pt x="62" y="172"/>
                </a:lnTo>
                <a:lnTo>
                  <a:pt x="58" y="172"/>
                </a:lnTo>
                <a:lnTo>
                  <a:pt x="64" y="174"/>
                </a:lnTo>
                <a:lnTo>
                  <a:pt x="68" y="176"/>
                </a:lnTo>
                <a:lnTo>
                  <a:pt x="72" y="180"/>
                </a:lnTo>
                <a:lnTo>
                  <a:pt x="76" y="182"/>
                </a:lnTo>
                <a:lnTo>
                  <a:pt x="78" y="184"/>
                </a:lnTo>
                <a:lnTo>
                  <a:pt x="78" y="190"/>
                </a:lnTo>
                <a:lnTo>
                  <a:pt x="78" y="194"/>
                </a:lnTo>
                <a:lnTo>
                  <a:pt x="76" y="202"/>
                </a:lnTo>
                <a:lnTo>
                  <a:pt x="70" y="204"/>
                </a:lnTo>
                <a:lnTo>
                  <a:pt x="62" y="204"/>
                </a:lnTo>
                <a:lnTo>
                  <a:pt x="54" y="204"/>
                </a:lnTo>
                <a:lnTo>
                  <a:pt x="60" y="214"/>
                </a:lnTo>
                <a:lnTo>
                  <a:pt x="60" y="224"/>
                </a:lnTo>
                <a:lnTo>
                  <a:pt x="56" y="236"/>
                </a:lnTo>
                <a:lnTo>
                  <a:pt x="56" y="248"/>
                </a:lnTo>
                <a:lnTo>
                  <a:pt x="46" y="248"/>
                </a:lnTo>
                <a:lnTo>
                  <a:pt x="34" y="248"/>
                </a:lnTo>
                <a:lnTo>
                  <a:pt x="38" y="250"/>
                </a:lnTo>
                <a:lnTo>
                  <a:pt x="42" y="254"/>
                </a:lnTo>
                <a:lnTo>
                  <a:pt x="44" y="260"/>
                </a:lnTo>
                <a:lnTo>
                  <a:pt x="44" y="268"/>
                </a:lnTo>
                <a:lnTo>
                  <a:pt x="42" y="272"/>
                </a:lnTo>
                <a:lnTo>
                  <a:pt x="38" y="276"/>
                </a:lnTo>
                <a:lnTo>
                  <a:pt x="34" y="278"/>
                </a:lnTo>
                <a:lnTo>
                  <a:pt x="28" y="280"/>
                </a:lnTo>
                <a:lnTo>
                  <a:pt x="24" y="280"/>
                </a:lnTo>
                <a:lnTo>
                  <a:pt x="18" y="282"/>
                </a:lnTo>
                <a:lnTo>
                  <a:pt x="24" y="284"/>
                </a:lnTo>
                <a:lnTo>
                  <a:pt x="26" y="288"/>
                </a:lnTo>
                <a:lnTo>
                  <a:pt x="26" y="292"/>
                </a:lnTo>
                <a:lnTo>
                  <a:pt x="24" y="296"/>
                </a:lnTo>
                <a:lnTo>
                  <a:pt x="18" y="300"/>
                </a:lnTo>
                <a:lnTo>
                  <a:pt x="28" y="302"/>
                </a:lnTo>
                <a:lnTo>
                  <a:pt x="38" y="306"/>
                </a:lnTo>
                <a:lnTo>
                  <a:pt x="38" y="312"/>
                </a:lnTo>
                <a:lnTo>
                  <a:pt x="34" y="316"/>
                </a:lnTo>
                <a:lnTo>
                  <a:pt x="28" y="320"/>
                </a:lnTo>
                <a:lnTo>
                  <a:pt x="24" y="322"/>
                </a:lnTo>
                <a:lnTo>
                  <a:pt x="18" y="326"/>
                </a:lnTo>
                <a:lnTo>
                  <a:pt x="12" y="330"/>
                </a:lnTo>
                <a:lnTo>
                  <a:pt x="8" y="334"/>
                </a:lnTo>
                <a:lnTo>
                  <a:pt x="12" y="336"/>
                </a:lnTo>
                <a:lnTo>
                  <a:pt x="18" y="338"/>
                </a:lnTo>
                <a:lnTo>
                  <a:pt x="22" y="338"/>
                </a:lnTo>
                <a:lnTo>
                  <a:pt x="20" y="342"/>
                </a:lnTo>
                <a:lnTo>
                  <a:pt x="18" y="344"/>
                </a:lnTo>
                <a:lnTo>
                  <a:pt x="14" y="348"/>
                </a:lnTo>
                <a:lnTo>
                  <a:pt x="12" y="350"/>
                </a:lnTo>
                <a:lnTo>
                  <a:pt x="16" y="352"/>
                </a:lnTo>
                <a:lnTo>
                  <a:pt x="22" y="354"/>
                </a:lnTo>
                <a:lnTo>
                  <a:pt x="26" y="356"/>
                </a:lnTo>
                <a:lnTo>
                  <a:pt x="24" y="358"/>
                </a:lnTo>
                <a:lnTo>
                  <a:pt x="22" y="362"/>
                </a:lnTo>
                <a:lnTo>
                  <a:pt x="32" y="364"/>
                </a:lnTo>
                <a:lnTo>
                  <a:pt x="44" y="368"/>
                </a:lnTo>
                <a:lnTo>
                  <a:pt x="22" y="382"/>
                </a:lnTo>
                <a:lnTo>
                  <a:pt x="0" y="394"/>
                </a:lnTo>
                <a:lnTo>
                  <a:pt x="6" y="396"/>
                </a:lnTo>
                <a:lnTo>
                  <a:pt x="14" y="398"/>
                </a:lnTo>
                <a:lnTo>
                  <a:pt x="20" y="402"/>
                </a:lnTo>
                <a:lnTo>
                  <a:pt x="24" y="406"/>
                </a:lnTo>
                <a:lnTo>
                  <a:pt x="22" y="408"/>
                </a:lnTo>
                <a:lnTo>
                  <a:pt x="20" y="410"/>
                </a:lnTo>
                <a:lnTo>
                  <a:pt x="16" y="412"/>
                </a:lnTo>
                <a:lnTo>
                  <a:pt x="22" y="414"/>
                </a:lnTo>
                <a:lnTo>
                  <a:pt x="28" y="416"/>
                </a:lnTo>
                <a:lnTo>
                  <a:pt x="30" y="420"/>
                </a:lnTo>
                <a:lnTo>
                  <a:pt x="32" y="424"/>
                </a:lnTo>
                <a:lnTo>
                  <a:pt x="32" y="428"/>
                </a:lnTo>
                <a:lnTo>
                  <a:pt x="28" y="434"/>
                </a:lnTo>
                <a:lnTo>
                  <a:pt x="32" y="434"/>
                </a:lnTo>
                <a:lnTo>
                  <a:pt x="34" y="434"/>
                </a:lnTo>
                <a:lnTo>
                  <a:pt x="34" y="440"/>
                </a:lnTo>
                <a:lnTo>
                  <a:pt x="30" y="442"/>
                </a:lnTo>
                <a:lnTo>
                  <a:pt x="26" y="446"/>
                </a:lnTo>
                <a:lnTo>
                  <a:pt x="22" y="448"/>
                </a:lnTo>
                <a:lnTo>
                  <a:pt x="20" y="452"/>
                </a:lnTo>
                <a:lnTo>
                  <a:pt x="16" y="456"/>
                </a:lnTo>
                <a:lnTo>
                  <a:pt x="22" y="454"/>
                </a:lnTo>
                <a:lnTo>
                  <a:pt x="28" y="456"/>
                </a:lnTo>
                <a:lnTo>
                  <a:pt x="34" y="458"/>
                </a:lnTo>
                <a:lnTo>
                  <a:pt x="40" y="460"/>
                </a:lnTo>
                <a:lnTo>
                  <a:pt x="44" y="464"/>
                </a:lnTo>
                <a:lnTo>
                  <a:pt x="40" y="468"/>
                </a:lnTo>
                <a:lnTo>
                  <a:pt x="38" y="472"/>
                </a:lnTo>
                <a:lnTo>
                  <a:pt x="34" y="476"/>
                </a:lnTo>
                <a:lnTo>
                  <a:pt x="40" y="478"/>
                </a:lnTo>
                <a:lnTo>
                  <a:pt x="44" y="482"/>
                </a:lnTo>
                <a:lnTo>
                  <a:pt x="48" y="486"/>
                </a:lnTo>
                <a:lnTo>
                  <a:pt x="48" y="490"/>
                </a:lnTo>
                <a:lnTo>
                  <a:pt x="48" y="496"/>
                </a:lnTo>
                <a:lnTo>
                  <a:pt x="54" y="496"/>
                </a:lnTo>
                <a:lnTo>
                  <a:pt x="60" y="498"/>
                </a:lnTo>
                <a:lnTo>
                  <a:pt x="64" y="500"/>
                </a:lnTo>
                <a:lnTo>
                  <a:pt x="66" y="504"/>
                </a:lnTo>
                <a:lnTo>
                  <a:pt x="66" y="508"/>
                </a:lnTo>
                <a:lnTo>
                  <a:pt x="66" y="514"/>
                </a:lnTo>
                <a:lnTo>
                  <a:pt x="62" y="520"/>
                </a:lnTo>
                <a:lnTo>
                  <a:pt x="68" y="524"/>
                </a:lnTo>
                <a:lnTo>
                  <a:pt x="72" y="528"/>
                </a:lnTo>
                <a:lnTo>
                  <a:pt x="74" y="534"/>
                </a:lnTo>
                <a:lnTo>
                  <a:pt x="76" y="540"/>
                </a:lnTo>
                <a:lnTo>
                  <a:pt x="76" y="546"/>
                </a:lnTo>
                <a:lnTo>
                  <a:pt x="96" y="546"/>
                </a:lnTo>
                <a:lnTo>
                  <a:pt x="118" y="544"/>
                </a:lnTo>
                <a:lnTo>
                  <a:pt x="114" y="552"/>
                </a:lnTo>
                <a:lnTo>
                  <a:pt x="112" y="558"/>
                </a:lnTo>
                <a:lnTo>
                  <a:pt x="110" y="566"/>
                </a:lnTo>
                <a:lnTo>
                  <a:pt x="108" y="572"/>
                </a:lnTo>
                <a:lnTo>
                  <a:pt x="114" y="572"/>
                </a:lnTo>
                <a:lnTo>
                  <a:pt x="120" y="572"/>
                </a:lnTo>
                <a:lnTo>
                  <a:pt x="126" y="572"/>
                </a:lnTo>
                <a:lnTo>
                  <a:pt x="122" y="578"/>
                </a:lnTo>
                <a:lnTo>
                  <a:pt x="118" y="584"/>
                </a:lnTo>
                <a:lnTo>
                  <a:pt x="116" y="592"/>
                </a:lnTo>
                <a:lnTo>
                  <a:pt x="122" y="592"/>
                </a:lnTo>
                <a:lnTo>
                  <a:pt x="128" y="592"/>
                </a:lnTo>
                <a:lnTo>
                  <a:pt x="136" y="592"/>
                </a:lnTo>
                <a:lnTo>
                  <a:pt x="134" y="594"/>
                </a:lnTo>
                <a:lnTo>
                  <a:pt x="132" y="598"/>
                </a:lnTo>
                <a:lnTo>
                  <a:pt x="130" y="602"/>
                </a:lnTo>
                <a:lnTo>
                  <a:pt x="128" y="604"/>
                </a:lnTo>
                <a:lnTo>
                  <a:pt x="144" y="606"/>
                </a:lnTo>
                <a:lnTo>
                  <a:pt x="156" y="610"/>
                </a:lnTo>
                <a:lnTo>
                  <a:pt x="164" y="622"/>
                </a:lnTo>
                <a:lnTo>
                  <a:pt x="162" y="620"/>
                </a:lnTo>
                <a:lnTo>
                  <a:pt x="160" y="618"/>
                </a:lnTo>
                <a:lnTo>
                  <a:pt x="164" y="614"/>
                </a:lnTo>
                <a:lnTo>
                  <a:pt x="168" y="614"/>
                </a:lnTo>
                <a:lnTo>
                  <a:pt x="170" y="614"/>
                </a:lnTo>
                <a:lnTo>
                  <a:pt x="172" y="614"/>
                </a:lnTo>
                <a:lnTo>
                  <a:pt x="174" y="618"/>
                </a:lnTo>
                <a:lnTo>
                  <a:pt x="174" y="620"/>
                </a:lnTo>
                <a:lnTo>
                  <a:pt x="176" y="624"/>
                </a:lnTo>
                <a:lnTo>
                  <a:pt x="178" y="628"/>
                </a:lnTo>
                <a:lnTo>
                  <a:pt x="178" y="630"/>
                </a:lnTo>
                <a:lnTo>
                  <a:pt x="180" y="632"/>
                </a:lnTo>
                <a:lnTo>
                  <a:pt x="184" y="634"/>
                </a:lnTo>
                <a:lnTo>
                  <a:pt x="188" y="636"/>
                </a:lnTo>
                <a:lnTo>
                  <a:pt x="190" y="636"/>
                </a:lnTo>
                <a:lnTo>
                  <a:pt x="194" y="638"/>
                </a:lnTo>
                <a:lnTo>
                  <a:pt x="198" y="638"/>
                </a:lnTo>
                <a:lnTo>
                  <a:pt x="200" y="640"/>
                </a:lnTo>
                <a:lnTo>
                  <a:pt x="202" y="644"/>
                </a:lnTo>
                <a:lnTo>
                  <a:pt x="204" y="648"/>
                </a:lnTo>
                <a:lnTo>
                  <a:pt x="206" y="646"/>
                </a:lnTo>
                <a:lnTo>
                  <a:pt x="210" y="646"/>
                </a:lnTo>
                <a:lnTo>
                  <a:pt x="212" y="644"/>
                </a:lnTo>
                <a:lnTo>
                  <a:pt x="216" y="648"/>
                </a:lnTo>
                <a:lnTo>
                  <a:pt x="220" y="654"/>
                </a:lnTo>
                <a:lnTo>
                  <a:pt x="222" y="658"/>
                </a:lnTo>
                <a:lnTo>
                  <a:pt x="224" y="654"/>
                </a:lnTo>
                <a:lnTo>
                  <a:pt x="228" y="650"/>
                </a:lnTo>
                <a:lnTo>
                  <a:pt x="232" y="652"/>
                </a:lnTo>
                <a:lnTo>
                  <a:pt x="234" y="654"/>
                </a:lnTo>
                <a:lnTo>
                  <a:pt x="238" y="656"/>
                </a:lnTo>
                <a:lnTo>
                  <a:pt x="238" y="662"/>
                </a:lnTo>
                <a:lnTo>
                  <a:pt x="240" y="666"/>
                </a:lnTo>
                <a:lnTo>
                  <a:pt x="252" y="662"/>
                </a:lnTo>
                <a:lnTo>
                  <a:pt x="262" y="666"/>
                </a:lnTo>
                <a:lnTo>
                  <a:pt x="270" y="674"/>
                </a:lnTo>
                <a:lnTo>
                  <a:pt x="276" y="686"/>
                </a:lnTo>
                <a:lnTo>
                  <a:pt x="274" y="678"/>
                </a:lnTo>
                <a:lnTo>
                  <a:pt x="276" y="674"/>
                </a:lnTo>
                <a:lnTo>
                  <a:pt x="278" y="670"/>
                </a:lnTo>
                <a:lnTo>
                  <a:pt x="280" y="668"/>
                </a:lnTo>
                <a:lnTo>
                  <a:pt x="284" y="666"/>
                </a:lnTo>
                <a:lnTo>
                  <a:pt x="288" y="668"/>
                </a:lnTo>
                <a:lnTo>
                  <a:pt x="292" y="672"/>
                </a:lnTo>
                <a:lnTo>
                  <a:pt x="296" y="678"/>
                </a:lnTo>
                <a:lnTo>
                  <a:pt x="294" y="674"/>
                </a:lnTo>
                <a:lnTo>
                  <a:pt x="294" y="674"/>
                </a:lnTo>
                <a:lnTo>
                  <a:pt x="296" y="674"/>
                </a:lnTo>
                <a:lnTo>
                  <a:pt x="298" y="674"/>
                </a:lnTo>
                <a:lnTo>
                  <a:pt x="300" y="676"/>
                </a:lnTo>
                <a:lnTo>
                  <a:pt x="302" y="680"/>
                </a:lnTo>
                <a:lnTo>
                  <a:pt x="304" y="682"/>
                </a:lnTo>
                <a:lnTo>
                  <a:pt x="304" y="686"/>
                </a:lnTo>
                <a:lnTo>
                  <a:pt x="310" y="682"/>
                </a:lnTo>
                <a:lnTo>
                  <a:pt x="318" y="680"/>
                </a:lnTo>
                <a:lnTo>
                  <a:pt x="324" y="678"/>
                </a:lnTo>
                <a:lnTo>
                  <a:pt x="326" y="682"/>
                </a:lnTo>
                <a:lnTo>
                  <a:pt x="328" y="684"/>
                </a:lnTo>
                <a:lnTo>
                  <a:pt x="330" y="688"/>
                </a:lnTo>
                <a:lnTo>
                  <a:pt x="330" y="692"/>
                </a:lnTo>
                <a:lnTo>
                  <a:pt x="332" y="686"/>
                </a:lnTo>
                <a:lnTo>
                  <a:pt x="332" y="684"/>
                </a:lnTo>
                <a:lnTo>
                  <a:pt x="334" y="682"/>
                </a:lnTo>
                <a:lnTo>
                  <a:pt x="338" y="684"/>
                </a:lnTo>
                <a:lnTo>
                  <a:pt x="340" y="684"/>
                </a:lnTo>
                <a:lnTo>
                  <a:pt x="344" y="688"/>
                </a:lnTo>
                <a:lnTo>
                  <a:pt x="346" y="690"/>
                </a:lnTo>
                <a:lnTo>
                  <a:pt x="350" y="694"/>
                </a:lnTo>
                <a:lnTo>
                  <a:pt x="352" y="698"/>
                </a:lnTo>
                <a:lnTo>
                  <a:pt x="356" y="702"/>
                </a:lnTo>
                <a:lnTo>
                  <a:pt x="358" y="706"/>
                </a:lnTo>
                <a:lnTo>
                  <a:pt x="360" y="708"/>
                </a:lnTo>
                <a:lnTo>
                  <a:pt x="364" y="700"/>
                </a:lnTo>
                <a:lnTo>
                  <a:pt x="370" y="700"/>
                </a:lnTo>
                <a:lnTo>
                  <a:pt x="378" y="704"/>
                </a:lnTo>
                <a:lnTo>
                  <a:pt x="386" y="712"/>
                </a:lnTo>
                <a:lnTo>
                  <a:pt x="392" y="718"/>
                </a:lnTo>
                <a:lnTo>
                  <a:pt x="386" y="714"/>
                </a:lnTo>
                <a:lnTo>
                  <a:pt x="384" y="710"/>
                </a:lnTo>
                <a:lnTo>
                  <a:pt x="382" y="706"/>
                </a:lnTo>
                <a:lnTo>
                  <a:pt x="382" y="702"/>
                </a:lnTo>
                <a:lnTo>
                  <a:pt x="384" y="696"/>
                </a:lnTo>
                <a:lnTo>
                  <a:pt x="386" y="692"/>
                </a:lnTo>
                <a:lnTo>
                  <a:pt x="390" y="690"/>
                </a:lnTo>
                <a:lnTo>
                  <a:pt x="394" y="686"/>
                </a:lnTo>
                <a:lnTo>
                  <a:pt x="398" y="686"/>
                </a:lnTo>
                <a:lnTo>
                  <a:pt x="404" y="688"/>
                </a:lnTo>
                <a:lnTo>
                  <a:pt x="408" y="690"/>
                </a:lnTo>
                <a:lnTo>
                  <a:pt x="412" y="696"/>
                </a:lnTo>
                <a:lnTo>
                  <a:pt x="414" y="692"/>
                </a:lnTo>
                <a:lnTo>
                  <a:pt x="414" y="690"/>
                </a:lnTo>
                <a:lnTo>
                  <a:pt x="418" y="688"/>
                </a:lnTo>
                <a:lnTo>
                  <a:pt x="420" y="686"/>
                </a:lnTo>
                <a:lnTo>
                  <a:pt x="424" y="686"/>
                </a:lnTo>
                <a:lnTo>
                  <a:pt x="428" y="688"/>
                </a:lnTo>
                <a:lnTo>
                  <a:pt x="432" y="690"/>
                </a:lnTo>
                <a:lnTo>
                  <a:pt x="434" y="694"/>
                </a:lnTo>
                <a:lnTo>
                  <a:pt x="438" y="682"/>
                </a:lnTo>
                <a:lnTo>
                  <a:pt x="450" y="676"/>
                </a:lnTo>
                <a:lnTo>
                  <a:pt x="462" y="674"/>
                </a:lnTo>
                <a:lnTo>
                  <a:pt x="472" y="680"/>
                </a:lnTo>
                <a:lnTo>
                  <a:pt x="482" y="672"/>
                </a:lnTo>
                <a:lnTo>
                  <a:pt x="494" y="666"/>
                </a:lnTo>
                <a:lnTo>
                  <a:pt x="504" y="660"/>
                </a:lnTo>
                <a:lnTo>
                  <a:pt x="506" y="658"/>
                </a:lnTo>
                <a:lnTo>
                  <a:pt x="508" y="656"/>
                </a:lnTo>
                <a:lnTo>
                  <a:pt x="508" y="654"/>
                </a:lnTo>
                <a:lnTo>
                  <a:pt x="510" y="654"/>
                </a:lnTo>
                <a:lnTo>
                  <a:pt x="514" y="652"/>
                </a:lnTo>
                <a:lnTo>
                  <a:pt x="520" y="652"/>
                </a:lnTo>
                <a:lnTo>
                  <a:pt x="524" y="652"/>
                </a:lnTo>
                <a:lnTo>
                  <a:pt x="528" y="654"/>
                </a:lnTo>
                <a:lnTo>
                  <a:pt x="534" y="656"/>
                </a:lnTo>
                <a:lnTo>
                  <a:pt x="540" y="658"/>
                </a:lnTo>
                <a:lnTo>
                  <a:pt x="538" y="654"/>
                </a:lnTo>
                <a:lnTo>
                  <a:pt x="538" y="652"/>
                </a:lnTo>
                <a:lnTo>
                  <a:pt x="538" y="648"/>
                </a:lnTo>
                <a:lnTo>
                  <a:pt x="550" y="648"/>
                </a:lnTo>
                <a:lnTo>
                  <a:pt x="562" y="650"/>
                </a:lnTo>
                <a:lnTo>
                  <a:pt x="558" y="648"/>
                </a:lnTo>
                <a:lnTo>
                  <a:pt x="552" y="646"/>
                </a:lnTo>
                <a:lnTo>
                  <a:pt x="550" y="644"/>
                </a:lnTo>
                <a:lnTo>
                  <a:pt x="546" y="640"/>
                </a:lnTo>
                <a:lnTo>
                  <a:pt x="544" y="634"/>
                </a:lnTo>
                <a:lnTo>
                  <a:pt x="544" y="628"/>
                </a:lnTo>
                <a:lnTo>
                  <a:pt x="546" y="622"/>
                </a:lnTo>
                <a:lnTo>
                  <a:pt x="548" y="616"/>
                </a:lnTo>
                <a:lnTo>
                  <a:pt x="552" y="614"/>
                </a:lnTo>
                <a:lnTo>
                  <a:pt x="558" y="612"/>
                </a:lnTo>
                <a:lnTo>
                  <a:pt x="564" y="612"/>
                </a:lnTo>
                <a:lnTo>
                  <a:pt x="570" y="612"/>
                </a:lnTo>
                <a:lnTo>
                  <a:pt x="576" y="612"/>
                </a:lnTo>
                <a:lnTo>
                  <a:pt x="572" y="608"/>
                </a:lnTo>
                <a:lnTo>
                  <a:pt x="572" y="606"/>
                </a:lnTo>
                <a:lnTo>
                  <a:pt x="570" y="602"/>
                </a:lnTo>
                <a:lnTo>
                  <a:pt x="570" y="598"/>
                </a:lnTo>
                <a:lnTo>
                  <a:pt x="584" y="600"/>
                </a:lnTo>
                <a:lnTo>
                  <a:pt x="592" y="598"/>
                </a:lnTo>
                <a:lnTo>
                  <a:pt x="600" y="594"/>
                </a:lnTo>
                <a:lnTo>
                  <a:pt x="612" y="586"/>
                </a:lnTo>
                <a:lnTo>
                  <a:pt x="614" y="582"/>
                </a:lnTo>
                <a:lnTo>
                  <a:pt x="620" y="580"/>
                </a:lnTo>
                <a:lnTo>
                  <a:pt x="624" y="580"/>
                </a:lnTo>
                <a:lnTo>
                  <a:pt x="626" y="576"/>
                </a:lnTo>
                <a:lnTo>
                  <a:pt x="628" y="572"/>
                </a:lnTo>
                <a:lnTo>
                  <a:pt x="628" y="568"/>
                </a:lnTo>
                <a:lnTo>
                  <a:pt x="628" y="562"/>
                </a:lnTo>
                <a:lnTo>
                  <a:pt x="628" y="558"/>
                </a:lnTo>
                <a:lnTo>
                  <a:pt x="630" y="554"/>
                </a:lnTo>
                <a:lnTo>
                  <a:pt x="626" y="552"/>
                </a:lnTo>
                <a:lnTo>
                  <a:pt x="622" y="548"/>
                </a:lnTo>
                <a:lnTo>
                  <a:pt x="620" y="548"/>
                </a:lnTo>
                <a:lnTo>
                  <a:pt x="630" y="536"/>
                </a:lnTo>
                <a:lnTo>
                  <a:pt x="642" y="532"/>
                </a:lnTo>
                <a:lnTo>
                  <a:pt x="656" y="534"/>
                </a:lnTo>
                <a:lnTo>
                  <a:pt x="656" y="530"/>
                </a:lnTo>
                <a:lnTo>
                  <a:pt x="656" y="524"/>
                </a:lnTo>
                <a:lnTo>
                  <a:pt x="656" y="520"/>
                </a:lnTo>
                <a:lnTo>
                  <a:pt x="658" y="516"/>
                </a:lnTo>
                <a:lnTo>
                  <a:pt x="658" y="512"/>
                </a:lnTo>
                <a:lnTo>
                  <a:pt x="662" y="510"/>
                </a:lnTo>
                <a:lnTo>
                  <a:pt x="666" y="508"/>
                </a:lnTo>
                <a:lnTo>
                  <a:pt x="672" y="508"/>
                </a:lnTo>
                <a:lnTo>
                  <a:pt x="674" y="502"/>
                </a:lnTo>
                <a:lnTo>
                  <a:pt x="676" y="498"/>
                </a:lnTo>
                <a:lnTo>
                  <a:pt x="678" y="494"/>
                </a:lnTo>
                <a:lnTo>
                  <a:pt x="682" y="492"/>
                </a:lnTo>
                <a:lnTo>
                  <a:pt x="684" y="490"/>
                </a:lnTo>
                <a:lnTo>
                  <a:pt x="688" y="490"/>
                </a:lnTo>
                <a:lnTo>
                  <a:pt x="692" y="488"/>
                </a:lnTo>
                <a:lnTo>
                  <a:pt x="696" y="484"/>
                </a:lnTo>
                <a:lnTo>
                  <a:pt x="698" y="482"/>
                </a:lnTo>
                <a:lnTo>
                  <a:pt x="694" y="478"/>
                </a:lnTo>
                <a:lnTo>
                  <a:pt x="690" y="476"/>
                </a:lnTo>
                <a:lnTo>
                  <a:pt x="688" y="472"/>
                </a:lnTo>
                <a:lnTo>
                  <a:pt x="692" y="466"/>
                </a:lnTo>
                <a:lnTo>
                  <a:pt x="700" y="462"/>
                </a:lnTo>
                <a:lnTo>
                  <a:pt x="708" y="458"/>
                </a:lnTo>
                <a:lnTo>
                  <a:pt x="714" y="452"/>
                </a:lnTo>
                <a:lnTo>
                  <a:pt x="704" y="446"/>
                </a:lnTo>
                <a:lnTo>
                  <a:pt x="700" y="436"/>
                </a:lnTo>
                <a:lnTo>
                  <a:pt x="700" y="424"/>
                </a:lnTo>
                <a:lnTo>
                  <a:pt x="708" y="414"/>
                </a:lnTo>
                <a:lnTo>
                  <a:pt x="702" y="412"/>
                </a:lnTo>
                <a:lnTo>
                  <a:pt x="696" y="410"/>
                </a:lnTo>
                <a:lnTo>
                  <a:pt x="692" y="408"/>
                </a:lnTo>
                <a:lnTo>
                  <a:pt x="706" y="402"/>
                </a:lnTo>
                <a:lnTo>
                  <a:pt x="712" y="398"/>
                </a:lnTo>
                <a:lnTo>
                  <a:pt x="714" y="392"/>
                </a:lnTo>
                <a:lnTo>
                  <a:pt x="716" y="382"/>
                </a:lnTo>
                <a:lnTo>
                  <a:pt x="718" y="370"/>
                </a:lnTo>
                <a:lnTo>
                  <a:pt x="724" y="362"/>
                </a:lnTo>
                <a:lnTo>
                  <a:pt x="728" y="356"/>
                </a:lnTo>
                <a:lnTo>
                  <a:pt x="734" y="352"/>
                </a:lnTo>
                <a:lnTo>
                  <a:pt x="736" y="348"/>
                </a:lnTo>
                <a:lnTo>
                  <a:pt x="736" y="342"/>
                </a:lnTo>
                <a:lnTo>
                  <a:pt x="732" y="332"/>
                </a:lnTo>
                <a:lnTo>
                  <a:pt x="736" y="330"/>
                </a:lnTo>
                <a:lnTo>
                  <a:pt x="742" y="328"/>
                </a:lnTo>
                <a:lnTo>
                  <a:pt x="736" y="326"/>
                </a:lnTo>
                <a:lnTo>
                  <a:pt x="730" y="322"/>
                </a:lnTo>
                <a:lnTo>
                  <a:pt x="722" y="320"/>
                </a:lnTo>
                <a:lnTo>
                  <a:pt x="718" y="316"/>
                </a:lnTo>
                <a:lnTo>
                  <a:pt x="714" y="312"/>
                </a:lnTo>
                <a:lnTo>
                  <a:pt x="710" y="306"/>
                </a:lnTo>
                <a:lnTo>
                  <a:pt x="716" y="306"/>
                </a:lnTo>
                <a:lnTo>
                  <a:pt x="720" y="302"/>
                </a:lnTo>
                <a:lnTo>
                  <a:pt x="726" y="302"/>
                </a:lnTo>
                <a:lnTo>
                  <a:pt x="722" y="298"/>
                </a:lnTo>
                <a:lnTo>
                  <a:pt x="718" y="296"/>
                </a:lnTo>
                <a:lnTo>
                  <a:pt x="714" y="294"/>
                </a:lnTo>
                <a:lnTo>
                  <a:pt x="710" y="292"/>
                </a:lnTo>
                <a:lnTo>
                  <a:pt x="706" y="290"/>
                </a:lnTo>
                <a:lnTo>
                  <a:pt x="702" y="286"/>
                </a:lnTo>
                <a:lnTo>
                  <a:pt x="706" y="284"/>
                </a:lnTo>
                <a:lnTo>
                  <a:pt x="708" y="282"/>
                </a:lnTo>
                <a:lnTo>
                  <a:pt x="708" y="276"/>
                </a:lnTo>
                <a:lnTo>
                  <a:pt x="704" y="272"/>
                </a:lnTo>
                <a:lnTo>
                  <a:pt x="700" y="268"/>
                </a:lnTo>
                <a:lnTo>
                  <a:pt x="694" y="268"/>
                </a:lnTo>
                <a:lnTo>
                  <a:pt x="698" y="258"/>
                </a:lnTo>
                <a:lnTo>
                  <a:pt x="704" y="248"/>
                </a:lnTo>
                <a:lnTo>
                  <a:pt x="710" y="238"/>
                </a:lnTo>
                <a:lnTo>
                  <a:pt x="700" y="250"/>
                </a:lnTo>
                <a:lnTo>
                  <a:pt x="694" y="252"/>
                </a:lnTo>
                <a:lnTo>
                  <a:pt x="690" y="250"/>
                </a:lnTo>
                <a:lnTo>
                  <a:pt x="682" y="244"/>
                </a:lnTo>
                <a:lnTo>
                  <a:pt x="672" y="234"/>
                </a:lnTo>
                <a:lnTo>
                  <a:pt x="680" y="222"/>
                </a:lnTo>
                <a:lnTo>
                  <a:pt x="678" y="212"/>
                </a:lnTo>
                <a:lnTo>
                  <a:pt x="672" y="206"/>
                </a:lnTo>
                <a:lnTo>
                  <a:pt x="662" y="202"/>
                </a:lnTo>
                <a:lnTo>
                  <a:pt x="650" y="202"/>
                </a:lnTo>
                <a:lnTo>
                  <a:pt x="654" y="198"/>
                </a:lnTo>
                <a:lnTo>
                  <a:pt x="658" y="196"/>
                </a:lnTo>
                <a:lnTo>
                  <a:pt x="662" y="192"/>
                </a:lnTo>
                <a:lnTo>
                  <a:pt x="664" y="188"/>
                </a:lnTo>
                <a:lnTo>
                  <a:pt x="660" y="184"/>
                </a:lnTo>
                <a:lnTo>
                  <a:pt x="654" y="182"/>
                </a:lnTo>
                <a:lnTo>
                  <a:pt x="650" y="180"/>
                </a:lnTo>
                <a:lnTo>
                  <a:pt x="648" y="184"/>
                </a:lnTo>
                <a:lnTo>
                  <a:pt x="646" y="190"/>
                </a:lnTo>
                <a:lnTo>
                  <a:pt x="644" y="192"/>
                </a:lnTo>
                <a:lnTo>
                  <a:pt x="640" y="196"/>
                </a:lnTo>
                <a:lnTo>
                  <a:pt x="640" y="184"/>
                </a:lnTo>
                <a:lnTo>
                  <a:pt x="640" y="172"/>
                </a:lnTo>
                <a:lnTo>
                  <a:pt x="638" y="162"/>
                </a:lnTo>
                <a:lnTo>
                  <a:pt x="632" y="154"/>
                </a:lnTo>
                <a:lnTo>
                  <a:pt x="622" y="152"/>
                </a:lnTo>
                <a:lnTo>
                  <a:pt x="622" y="146"/>
                </a:lnTo>
                <a:lnTo>
                  <a:pt x="622" y="140"/>
                </a:lnTo>
                <a:lnTo>
                  <a:pt x="622" y="134"/>
                </a:lnTo>
                <a:lnTo>
                  <a:pt x="622" y="128"/>
                </a:lnTo>
                <a:lnTo>
                  <a:pt x="618" y="110"/>
                </a:lnTo>
                <a:lnTo>
                  <a:pt x="614" y="94"/>
                </a:lnTo>
                <a:lnTo>
                  <a:pt x="612" y="98"/>
                </a:lnTo>
                <a:lnTo>
                  <a:pt x="612" y="104"/>
                </a:lnTo>
                <a:lnTo>
                  <a:pt x="610" y="108"/>
                </a:lnTo>
                <a:lnTo>
                  <a:pt x="608" y="114"/>
                </a:lnTo>
                <a:lnTo>
                  <a:pt x="606" y="118"/>
                </a:lnTo>
                <a:lnTo>
                  <a:pt x="602" y="120"/>
                </a:lnTo>
                <a:lnTo>
                  <a:pt x="598" y="122"/>
                </a:lnTo>
                <a:lnTo>
                  <a:pt x="592" y="122"/>
                </a:lnTo>
                <a:lnTo>
                  <a:pt x="592" y="118"/>
                </a:lnTo>
                <a:lnTo>
                  <a:pt x="592" y="114"/>
                </a:lnTo>
                <a:lnTo>
                  <a:pt x="592" y="108"/>
                </a:lnTo>
                <a:lnTo>
                  <a:pt x="590" y="112"/>
                </a:lnTo>
                <a:lnTo>
                  <a:pt x="586" y="114"/>
                </a:lnTo>
                <a:lnTo>
                  <a:pt x="582" y="116"/>
                </a:lnTo>
                <a:lnTo>
                  <a:pt x="574" y="100"/>
                </a:lnTo>
                <a:lnTo>
                  <a:pt x="568" y="80"/>
                </a:lnTo>
                <a:lnTo>
                  <a:pt x="564" y="90"/>
                </a:lnTo>
                <a:lnTo>
                  <a:pt x="558" y="96"/>
                </a:lnTo>
                <a:lnTo>
                  <a:pt x="552" y="104"/>
                </a:lnTo>
                <a:lnTo>
                  <a:pt x="548" y="100"/>
                </a:lnTo>
                <a:lnTo>
                  <a:pt x="544" y="94"/>
                </a:lnTo>
                <a:lnTo>
                  <a:pt x="542" y="90"/>
                </a:lnTo>
                <a:lnTo>
                  <a:pt x="540" y="82"/>
                </a:lnTo>
                <a:lnTo>
                  <a:pt x="540" y="76"/>
                </a:lnTo>
                <a:lnTo>
                  <a:pt x="536" y="80"/>
                </a:lnTo>
                <a:lnTo>
                  <a:pt x="534" y="82"/>
                </a:lnTo>
                <a:lnTo>
                  <a:pt x="530" y="84"/>
                </a:lnTo>
                <a:lnTo>
                  <a:pt x="520" y="52"/>
                </a:lnTo>
                <a:lnTo>
                  <a:pt x="508" y="22"/>
                </a:lnTo>
                <a:lnTo>
                  <a:pt x="504" y="30"/>
                </a:lnTo>
                <a:lnTo>
                  <a:pt x="498" y="40"/>
                </a:lnTo>
                <a:lnTo>
                  <a:pt x="490" y="48"/>
                </a:lnTo>
                <a:lnTo>
                  <a:pt x="482" y="52"/>
                </a:lnTo>
                <a:lnTo>
                  <a:pt x="472" y="50"/>
                </a:lnTo>
                <a:lnTo>
                  <a:pt x="468" y="52"/>
                </a:lnTo>
                <a:lnTo>
                  <a:pt x="464" y="54"/>
                </a:lnTo>
                <a:lnTo>
                  <a:pt x="460" y="58"/>
                </a:lnTo>
                <a:lnTo>
                  <a:pt x="456" y="48"/>
                </a:lnTo>
                <a:lnTo>
                  <a:pt x="450" y="38"/>
                </a:lnTo>
                <a:lnTo>
                  <a:pt x="448" y="30"/>
                </a:lnTo>
                <a:lnTo>
                  <a:pt x="444" y="28"/>
                </a:lnTo>
                <a:lnTo>
                  <a:pt x="440" y="28"/>
                </a:lnTo>
                <a:lnTo>
                  <a:pt x="440" y="36"/>
                </a:lnTo>
                <a:lnTo>
                  <a:pt x="438" y="40"/>
                </a:lnTo>
                <a:lnTo>
                  <a:pt x="436" y="44"/>
                </a:lnTo>
                <a:lnTo>
                  <a:pt x="432" y="46"/>
                </a:lnTo>
                <a:lnTo>
                  <a:pt x="430" y="46"/>
                </a:lnTo>
                <a:lnTo>
                  <a:pt x="424" y="44"/>
                </a:lnTo>
                <a:lnTo>
                  <a:pt x="420" y="40"/>
                </a:lnTo>
                <a:lnTo>
                  <a:pt x="416" y="34"/>
                </a:lnTo>
                <a:lnTo>
                  <a:pt x="412" y="38"/>
                </a:lnTo>
                <a:lnTo>
                  <a:pt x="408" y="40"/>
                </a:lnTo>
                <a:lnTo>
                  <a:pt x="404" y="44"/>
                </a:lnTo>
                <a:lnTo>
                  <a:pt x="386" y="22"/>
                </a:lnTo>
                <a:lnTo>
                  <a:pt x="368" y="0"/>
                </a:lnTo>
                <a:lnTo>
                  <a:pt x="370" y="10"/>
                </a:lnTo>
                <a:lnTo>
                  <a:pt x="372" y="18"/>
                </a:lnTo>
                <a:lnTo>
                  <a:pt x="372" y="28"/>
                </a:lnTo>
                <a:lnTo>
                  <a:pt x="364" y="26"/>
                </a:lnTo>
                <a:lnTo>
                  <a:pt x="360" y="22"/>
                </a:lnTo>
                <a:lnTo>
                  <a:pt x="354" y="16"/>
                </a:lnTo>
                <a:lnTo>
                  <a:pt x="352" y="10"/>
                </a:lnTo>
                <a:lnTo>
                  <a:pt x="350" y="2"/>
                </a:lnTo>
                <a:lnTo>
                  <a:pt x="350" y="6"/>
                </a:lnTo>
                <a:lnTo>
                  <a:pt x="348" y="10"/>
                </a:lnTo>
                <a:lnTo>
                  <a:pt x="348" y="14"/>
                </a:lnTo>
                <a:lnTo>
                  <a:pt x="346" y="20"/>
                </a:lnTo>
                <a:lnTo>
                  <a:pt x="344" y="24"/>
                </a:lnTo>
                <a:lnTo>
                  <a:pt x="342" y="28"/>
                </a:lnTo>
                <a:lnTo>
                  <a:pt x="340" y="32"/>
                </a:lnTo>
                <a:lnTo>
                  <a:pt x="338" y="34"/>
                </a:lnTo>
                <a:lnTo>
                  <a:pt x="334" y="34"/>
                </a:lnTo>
                <a:lnTo>
                  <a:pt x="330" y="32"/>
                </a:lnTo>
                <a:lnTo>
                  <a:pt x="326" y="28"/>
                </a:lnTo>
                <a:lnTo>
                  <a:pt x="326" y="32"/>
                </a:lnTo>
                <a:lnTo>
                  <a:pt x="328" y="38"/>
                </a:lnTo>
                <a:lnTo>
                  <a:pt x="324" y="36"/>
                </a:lnTo>
                <a:lnTo>
                  <a:pt x="320" y="34"/>
                </a:lnTo>
                <a:lnTo>
                  <a:pt x="316" y="32"/>
                </a:lnTo>
                <a:lnTo>
                  <a:pt x="314" y="36"/>
                </a:lnTo>
                <a:lnTo>
                  <a:pt x="314" y="40"/>
                </a:lnTo>
                <a:lnTo>
                  <a:pt x="312" y="44"/>
                </a:lnTo>
                <a:lnTo>
                  <a:pt x="294" y="42"/>
                </a:lnTo>
                <a:lnTo>
                  <a:pt x="278" y="32"/>
                </a:lnTo>
                <a:lnTo>
                  <a:pt x="264" y="18"/>
                </a:lnTo>
                <a:lnTo>
                  <a:pt x="250" y="4"/>
                </a:lnTo>
                <a:lnTo>
                  <a:pt x="260" y="6"/>
                </a:lnTo>
                <a:lnTo>
                  <a:pt x="266" y="14"/>
                </a:lnTo>
                <a:lnTo>
                  <a:pt x="270" y="24"/>
                </a:lnTo>
                <a:lnTo>
                  <a:pt x="274" y="34"/>
                </a:lnTo>
                <a:lnTo>
                  <a:pt x="282" y="40"/>
                </a:lnTo>
                <a:lnTo>
                  <a:pt x="256" y="12"/>
                </a:lnTo>
                <a:close/>
              </a:path>
            </a:pathLst>
          </a:custGeom>
          <a:solidFill>
            <a:schemeClr val="accent1"/>
          </a:solidFill>
          <a:ln w="3175">
            <a:noFill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72000" anchor="ctr"/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6600" dirty="0">
                <a:solidFill>
                  <a:srgbClr val="FFFF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肆</a:t>
            </a:r>
          </a:p>
        </p:txBody>
      </p:sp>
      <p:sp>
        <p:nvSpPr>
          <p:cNvPr id="16" name="文本框 47">
            <a:extLst>
              <a:ext uri="{FF2B5EF4-FFF2-40B4-BE49-F238E27FC236}">
                <a16:creationId xmlns:a16="http://schemas.microsoft.com/office/drawing/2014/main" xmlns="" id="{69C546E0-133C-429B-B206-12EF65CEEB97}"/>
              </a:ext>
            </a:extLst>
          </p:cNvPr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2670500" y="2735264"/>
            <a:ext cx="6777976" cy="23625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norm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 algn="dist">
              <a:defRPr/>
            </a:pPr>
            <a:r>
              <a:rPr lang="zh-CN" altLang="en-US" sz="5400" b="1" dirty="0">
                <a:solidFill>
                  <a:srgbClr val="C00000"/>
                </a:solidFill>
                <a:latin typeface="方正正大黑简体" panose="02010600010101010101" pitchFamily="2" charset="-122"/>
                <a:ea typeface="方正正大黑简体" panose="02010600010101010101" pitchFamily="2" charset="-122"/>
              </a:rPr>
              <a:t>国庆节节日活动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A92A8FC7-C609-46F0-BAC7-875F94CAE75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4127500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ED2E18C3-A502-4F1B-A9AB-D05C9889635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762134"/>
            <a:ext cx="12192000" cy="4127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48190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random/>
      </p:transition>
    </mc:Choice>
    <mc:Fallback xmlns="">
      <p:transition spd="slow" advClick="0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extLst>
              <a:ext uri="{FF2B5EF4-FFF2-40B4-BE49-F238E27FC236}">
                <a16:creationId xmlns:a16="http://schemas.microsoft.com/office/drawing/2014/main" xmlns="" id="{0A9E415D-1602-47D9-9BE8-BAA1CDE31388}"/>
              </a:ext>
            </a:extLst>
          </p:cNvPr>
          <p:cNvSpPr/>
          <p:nvPr/>
        </p:nvSpPr>
        <p:spPr>
          <a:xfrm>
            <a:off x="0" y="1792955"/>
            <a:ext cx="6208295" cy="4545452"/>
          </a:xfrm>
          <a:prstGeom prst="rect">
            <a:avLst/>
          </a:prstGeom>
          <a:solidFill>
            <a:schemeClr val="bg1">
              <a:alpha val="74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xmlns="" id="{6DE18138-2849-4F70-935F-93BFBEB28DE5}"/>
              </a:ext>
            </a:extLst>
          </p:cNvPr>
          <p:cNvSpPr/>
          <p:nvPr/>
        </p:nvSpPr>
        <p:spPr>
          <a:xfrm>
            <a:off x="0" y="1814092"/>
            <a:ext cx="6208295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latin typeface="arial" panose="020B0604020202020204" pitchFamily="34" charset="0"/>
              </a:rPr>
              <a:t>每逢五、十周年会有不同规模的庆典和阅兵，历史上影响较大且最具代表意义的是开国大典、建国</a:t>
            </a:r>
            <a:r>
              <a:rPr lang="en-US" altLang="zh-CN" dirty="0">
                <a:latin typeface="arial" panose="020B0604020202020204" pitchFamily="34" charset="0"/>
              </a:rPr>
              <a:t>5</a:t>
            </a:r>
            <a:r>
              <a:rPr lang="zh-CN" altLang="en-US" dirty="0">
                <a:latin typeface="arial" panose="020B0604020202020204" pitchFamily="34" charset="0"/>
              </a:rPr>
              <a:t>周年、</a:t>
            </a:r>
            <a:r>
              <a:rPr lang="en-US" altLang="zh-CN" dirty="0">
                <a:latin typeface="arial" panose="020B0604020202020204" pitchFamily="34" charset="0"/>
              </a:rPr>
              <a:t>10</a:t>
            </a:r>
            <a:r>
              <a:rPr lang="zh-CN" altLang="en-US" dirty="0">
                <a:latin typeface="arial" panose="020B0604020202020204" pitchFamily="34" charset="0"/>
              </a:rPr>
              <a:t>周年、</a:t>
            </a:r>
            <a:r>
              <a:rPr lang="en-US" altLang="zh-CN" dirty="0">
                <a:latin typeface="arial" panose="020B0604020202020204" pitchFamily="34" charset="0"/>
              </a:rPr>
              <a:t>35</a:t>
            </a:r>
            <a:r>
              <a:rPr lang="zh-CN" altLang="en-US" dirty="0">
                <a:latin typeface="arial" panose="020B0604020202020204" pitchFamily="34" charset="0"/>
              </a:rPr>
              <a:t>周年和</a:t>
            </a:r>
            <a:r>
              <a:rPr lang="en-US" altLang="zh-CN" dirty="0">
                <a:latin typeface="arial" panose="020B0604020202020204" pitchFamily="34" charset="0"/>
              </a:rPr>
              <a:t>50</a:t>
            </a:r>
            <a:r>
              <a:rPr lang="zh-CN" altLang="en-US" dirty="0">
                <a:latin typeface="arial" panose="020B0604020202020204" pitchFamily="34" charset="0"/>
              </a:rPr>
              <a:t>周年、</a:t>
            </a:r>
            <a:r>
              <a:rPr lang="en-US" altLang="zh-CN" dirty="0">
                <a:latin typeface="arial" panose="020B0604020202020204" pitchFamily="34" charset="0"/>
              </a:rPr>
              <a:t>60</a:t>
            </a:r>
            <a:r>
              <a:rPr lang="zh-CN" altLang="en-US" dirty="0">
                <a:latin typeface="arial" panose="020B0604020202020204" pitchFamily="34" charset="0"/>
              </a:rPr>
              <a:t>周年的六次大阅兵。</a:t>
            </a:r>
          </a:p>
          <a:p>
            <a:r>
              <a:rPr lang="zh-CN" altLang="en-US" dirty="0">
                <a:latin typeface="arial" panose="020B0604020202020204" pitchFamily="34" charset="0"/>
              </a:rPr>
              <a:t>从</a:t>
            </a:r>
            <a:r>
              <a:rPr lang="en-US" altLang="zh-CN" dirty="0">
                <a:latin typeface="arial" panose="020B0604020202020204" pitchFamily="34" charset="0"/>
              </a:rPr>
              <a:t>1949</a:t>
            </a:r>
            <a:r>
              <a:rPr lang="zh-CN" altLang="en-US" dirty="0">
                <a:latin typeface="arial" panose="020B0604020202020204" pitchFamily="34" charset="0"/>
              </a:rPr>
              <a:t>年开国大典至今，共举行了十四次国庆阅兵。</a:t>
            </a:r>
          </a:p>
          <a:p>
            <a:r>
              <a:rPr lang="en-US" altLang="zh-CN" dirty="0">
                <a:latin typeface="arial" panose="020B0604020202020204" pitchFamily="34" charset="0"/>
              </a:rPr>
              <a:t>1949</a:t>
            </a:r>
            <a:r>
              <a:rPr lang="zh-CN" altLang="en-US" dirty="0">
                <a:latin typeface="arial" panose="020B0604020202020204" pitchFamily="34" charset="0"/>
              </a:rPr>
              <a:t>年至</a:t>
            </a:r>
            <a:r>
              <a:rPr lang="en-US" altLang="zh-CN" dirty="0">
                <a:latin typeface="arial" panose="020B0604020202020204" pitchFamily="34" charset="0"/>
              </a:rPr>
              <a:t>1959</a:t>
            </a:r>
            <a:r>
              <a:rPr lang="zh-CN" altLang="en-US" dirty="0">
                <a:latin typeface="arial" panose="020B0604020202020204" pitchFamily="34" charset="0"/>
              </a:rPr>
              <a:t>年十年，共举行了</a:t>
            </a:r>
            <a:r>
              <a:rPr lang="en-US" altLang="zh-CN" dirty="0">
                <a:latin typeface="arial" panose="020B0604020202020204" pitchFamily="34" charset="0"/>
              </a:rPr>
              <a:t>11</a:t>
            </a:r>
            <a:r>
              <a:rPr lang="zh-CN" altLang="en-US" dirty="0">
                <a:latin typeface="arial" panose="020B0604020202020204" pitchFamily="34" charset="0"/>
              </a:rPr>
              <a:t>次国庆阅兵。</a:t>
            </a:r>
          </a:p>
          <a:p>
            <a:r>
              <a:rPr lang="en-US" altLang="zh-CN" dirty="0">
                <a:latin typeface="arial" panose="020B0604020202020204" pitchFamily="34" charset="0"/>
              </a:rPr>
              <a:t>1960</a:t>
            </a:r>
            <a:r>
              <a:rPr lang="zh-CN" altLang="en-US" dirty="0">
                <a:latin typeface="arial" panose="020B0604020202020204" pitchFamily="34" charset="0"/>
              </a:rPr>
              <a:t>年</a:t>
            </a:r>
            <a:r>
              <a:rPr lang="en-US" altLang="zh-CN" dirty="0">
                <a:latin typeface="arial" panose="020B0604020202020204" pitchFamily="34" charset="0"/>
              </a:rPr>
              <a:t>9</a:t>
            </a:r>
            <a:r>
              <a:rPr lang="zh-CN" altLang="en-US" dirty="0">
                <a:latin typeface="arial" panose="020B0604020202020204" pitchFamily="34" charset="0"/>
              </a:rPr>
              <a:t>月，中共中央、国务院实行“厉行节约、勤俭建国”的方针，改革国庆典礼制度，实行“五年一小庆、十年一大庆，逢大庆举行阅兵”。</a:t>
            </a:r>
          </a:p>
          <a:p>
            <a:r>
              <a:rPr lang="en-US" altLang="zh-CN" dirty="0">
                <a:latin typeface="arial" panose="020B0604020202020204" pitchFamily="34" charset="0"/>
              </a:rPr>
              <a:t>1964</a:t>
            </a:r>
            <a:r>
              <a:rPr lang="zh-CN" altLang="en-US" dirty="0">
                <a:latin typeface="arial" panose="020B0604020202020204" pitchFamily="34" charset="0"/>
              </a:rPr>
              <a:t>年国防部颁布的军队列条令中，第一次列出阅兵条款。随后，由于“文化大革命”及其他原因，连续</a:t>
            </a:r>
            <a:r>
              <a:rPr lang="en-US" altLang="zh-CN" dirty="0">
                <a:latin typeface="arial" panose="020B0604020202020204" pitchFamily="34" charset="0"/>
              </a:rPr>
              <a:t>24</a:t>
            </a:r>
            <a:r>
              <a:rPr lang="zh-CN" altLang="en-US" dirty="0">
                <a:latin typeface="arial" panose="020B0604020202020204" pitchFamily="34" charset="0"/>
              </a:rPr>
              <a:t>年没有举行国庆</a:t>
            </a:r>
            <a:r>
              <a:rPr lang="zh-CN" altLang="en-US" dirty="0">
                <a:latin typeface="arial" panose="020B0604020202020204" pitchFamily="34" charset="0"/>
                <a:hlinkClick r:id="rId3"/>
              </a:rPr>
              <a:t>阅兵</a:t>
            </a:r>
            <a:r>
              <a:rPr lang="zh-CN" altLang="en-US" dirty="0">
                <a:latin typeface="arial" panose="020B0604020202020204" pitchFamily="34" charset="0"/>
              </a:rPr>
              <a:t>。</a:t>
            </a:r>
          </a:p>
          <a:p>
            <a:r>
              <a:rPr lang="en-US" altLang="zh-CN" dirty="0">
                <a:latin typeface="arial" panose="020B0604020202020204" pitchFamily="34" charset="0"/>
              </a:rPr>
              <a:t>1984</a:t>
            </a:r>
            <a:r>
              <a:rPr lang="zh-CN" altLang="en-US" dirty="0">
                <a:latin typeface="arial" panose="020B0604020202020204" pitchFamily="34" charset="0"/>
              </a:rPr>
              <a:t>年，根据</a:t>
            </a:r>
            <a:r>
              <a:rPr lang="zh-CN" altLang="en-US" dirty="0">
                <a:latin typeface="arial" panose="020B0604020202020204" pitchFamily="34" charset="0"/>
                <a:hlinkClick r:id="rId4"/>
              </a:rPr>
              <a:t>邓小平</a:t>
            </a:r>
            <a:r>
              <a:rPr lang="zh-CN" altLang="en-US" dirty="0">
                <a:latin typeface="arial" panose="020B0604020202020204" pitchFamily="34" charset="0"/>
              </a:rPr>
              <a:t>的提议，中共中央决定恢复阅兵，并于</a:t>
            </a:r>
            <a:r>
              <a:rPr lang="en-US" altLang="zh-CN" dirty="0">
                <a:latin typeface="arial" panose="020B0604020202020204" pitchFamily="34" charset="0"/>
              </a:rPr>
              <a:t>1984</a:t>
            </a:r>
            <a:r>
              <a:rPr lang="zh-CN" altLang="en-US" dirty="0">
                <a:latin typeface="arial" panose="020B0604020202020204" pitchFamily="34" charset="0"/>
              </a:rPr>
              <a:t>年国庆</a:t>
            </a:r>
            <a:r>
              <a:rPr lang="en-US" altLang="zh-CN" dirty="0">
                <a:latin typeface="arial" panose="020B0604020202020204" pitchFamily="34" charset="0"/>
              </a:rPr>
              <a:t>35</a:t>
            </a:r>
            <a:r>
              <a:rPr lang="zh-CN" altLang="en-US" dirty="0">
                <a:latin typeface="arial" panose="020B0604020202020204" pitchFamily="34" charset="0"/>
              </a:rPr>
              <a:t>周年时举行大型的国庆阅兵式。</a:t>
            </a:r>
          </a:p>
          <a:p>
            <a:r>
              <a:rPr lang="en-US" altLang="zh-CN" dirty="0">
                <a:latin typeface="arial" panose="020B0604020202020204" pitchFamily="34" charset="0"/>
              </a:rPr>
              <a:t>1999</a:t>
            </a:r>
            <a:r>
              <a:rPr lang="zh-CN" altLang="en-US" dirty="0">
                <a:latin typeface="arial" panose="020B0604020202020204" pitchFamily="34" charset="0"/>
              </a:rPr>
              <a:t>年，中共中央决定举行建国</a:t>
            </a:r>
            <a:r>
              <a:rPr lang="en-US" altLang="zh-CN" dirty="0">
                <a:latin typeface="arial" panose="020B0604020202020204" pitchFamily="34" charset="0"/>
              </a:rPr>
              <a:t>50</a:t>
            </a:r>
            <a:r>
              <a:rPr lang="zh-CN" altLang="en-US" dirty="0">
                <a:latin typeface="arial" panose="020B0604020202020204" pitchFamily="34" charset="0"/>
              </a:rPr>
              <a:t>周年阅兵，于</a:t>
            </a:r>
            <a:r>
              <a:rPr lang="en-US" altLang="zh-CN" dirty="0">
                <a:latin typeface="arial" panose="020B0604020202020204" pitchFamily="34" charset="0"/>
              </a:rPr>
              <a:t>1999</a:t>
            </a:r>
            <a:r>
              <a:rPr lang="zh-CN" altLang="en-US" dirty="0">
                <a:latin typeface="arial" panose="020B0604020202020204" pitchFamily="34" charset="0"/>
              </a:rPr>
              <a:t>年</a:t>
            </a:r>
            <a:r>
              <a:rPr lang="en-US" altLang="zh-CN" dirty="0">
                <a:latin typeface="arial" panose="020B0604020202020204" pitchFamily="34" charset="0"/>
              </a:rPr>
              <a:t>10</a:t>
            </a:r>
            <a:r>
              <a:rPr lang="zh-CN" altLang="en-US" dirty="0">
                <a:latin typeface="arial" panose="020B0604020202020204" pitchFamily="34" charset="0"/>
              </a:rPr>
              <a:t>月</a:t>
            </a:r>
            <a:r>
              <a:rPr lang="en-US" altLang="zh-CN" dirty="0">
                <a:latin typeface="arial" panose="020B0604020202020204" pitchFamily="34" charset="0"/>
              </a:rPr>
              <a:t>1</a:t>
            </a:r>
            <a:r>
              <a:rPr lang="zh-CN" altLang="en-US" dirty="0">
                <a:latin typeface="arial" panose="020B0604020202020204" pitchFamily="34" charset="0"/>
              </a:rPr>
              <a:t>日在天安门广场举行了大型的阅兵式。</a:t>
            </a:r>
          </a:p>
          <a:p>
            <a:r>
              <a:rPr lang="en-US" altLang="zh-CN" dirty="0">
                <a:latin typeface="arial" panose="020B0604020202020204" pitchFamily="34" charset="0"/>
              </a:rPr>
              <a:t>2009</a:t>
            </a:r>
            <a:r>
              <a:rPr lang="zh-CN" altLang="en-US" dirty="0">
                <a:latin typeface="arial" panose="020B0604020202020204" pitchFamily="34" charset="0"/>
              </a:rPr>
              <a:t>年</a:t>
            </a:r>
            <a:r>
              <a:rPr lang="zh-CN" altLang="en-US" dirty="0">
                <a:latin typeface="arial" panose="020B0604020202020204" pitchFamily="34" charset="0"/>
                <a:hlinkClick r:id="rId5"/>
              </a:rPr>
              <a:t>国庆节</a:t>
            </a:r>
            <a:r>
              <a:rPr lang="zh-CN" altLang="en-US" dirty="0">
                <a:latin typeface="arial" panose="020B0604020202020204" pitchFamily="34" charset="0"/>
              </a:rPr>
              <a:t>举行建国</a:t>
            </a:r>
            <a:r>
              <a:rPr lang="en-US" altLang="zh-CN" dirty="0">
                <a:latin typeface="arial" panose="020B0604020202020204" pitchFamily="34" charset="0"/>
              </a:rPr>
              <a:t>60</a:t>
            </a:r>
            <a:r>
              <a:rPr lang="zh-CN" altLang="en-US" dirty="0">
                <a:latin typeface="arial" panose="020B0604020202020204" pitchFamily="34" charset="0"/>
              </a:rPr>
              <a:t>周年大阅兵。</a:t>
            </a:r>
            <a:endParaRPr lang="zh-CN" altLang="en-US" b="0" i="0" dirty="0">
              <a:effectLst/>
              <a:latin typeface="arial" panose="020B0604020202020204" pitchFamily="34" charset="0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3CAFFDD2-9788-4AE8-9BD4-1733D596FC7B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208295" y="1763371"/>
            <a:ext cx="5983705" cy="4575036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1072EFB5-C714-4279-B765-97A4997B9AF1}"/>
              </a:ext>
            </a:extLst>
          </p:cNvPr>
          <p:cNvSpPr txBox="1"/>
          <p:nvPr/>
        </p:nvSpPr>
        <p:spPr>
          <a:xfrm>
            <a:off x="3095234" y="363584"/>
            <a:ext cx="592850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dirty="0">
                <a:latin typeface="方正正大黑简体" panose="02010600010101010101" pitchFamily="2" charset="-122"/>
                <a:ea typeface="方正正大黑简体" panose="02010600010101010101" pitchFamily="2" charset="-122"/>
              </a:rPr>
              <a:t>国庆节阅兵仪式</a:t>
            </a:r>
          </a:p>
        </p:txBody>
      </p:sp>
    </p:spTree>
    <p:extLst>
      <p:ext uri="{BB962C8B-B14F-4D97-AF65-F5344CB8AC3E}">
        <p14:creationId xmlns:p14="http://schemas.microsoft.com/office/powerpoint/2010/main" val="26577985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random/>
      </p:transition>
    </mc:Choice>
    <mc:Fallback xmlns="">
      <p:transition spd="slow" advClick="0" advTm="2000">
        <p:random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1523B038-511F-4F38-877E-B8F4A276F19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775"/>
          <a:stretch/>
        </p:blipFill>
        <p:spPr>
          <a:xfrm>
            <a:off x="0" y="2037347"/>
            <a:ext cx="12192000" cy="3639554"/>
          </a:xfrm>
          <a:prstGeom prst="rect">
            <a:avLst/>
          </a:prstGeom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xmlns="" id="{E22A2139-47E2-4F0F-8CC9-5E7E6A0E6584}"/>
              </a:ext>
            </a:extLst>
          </p:cNvPr>
          <p:cNvSpPr/>
          <p:nvPr/>
        </p:nvSpPr>
        <p:spPr>
          <a:xfrm>
            <a:off x="3562349" y="2841461"/>
            <a:ext cx="6096000" cy="2031325"/>
          </a:xfrm>
          <a:prstGeom prst="rect">
            <a:avLst/>
          </a:prstGeom>
          <a:ln>
            <a:solidFill>
              <a:schemeClr val="tx1">
                <a:lumMod val="20000"/>
                <a:lumOff val="80000"/>
              </a:schemeClr>
            </a:solidFill>
          </a:ln>
        </p:spPr>
        <p:txBody>
          <a:bodyPr>
            <a:spAutoFit/>
          </a:bodyPr>
          <a:lstStyle/>
          <a:p>
            <a:r>
              <a:rPr lang="en-US" altLang="zh-CN" dirty="0">
                <a:latin typeface="arial" panose="020B0604020202020204" pitchFamily="34" charset="0"/>
              </a:rPr>
              <a:t>1999</a:t>
            </a:r>
            <a:r>
              <a:rPr lang="zh-CN" altLang="en-US" dirty="0">
                <a:latin typeface="arial" panose="020B0604020202020204" pitchFamily="34" charset="0"/>
              </a:rPr>
              <a:t>年起国庆节是中国大陆的“黄金周”假期。国庆的法定休假时间为</a:t>
            </a:r>
            <a:r>
              <a:rPr lang="en-US" altLang="zh-CN" dirty="0">
                <a:latin typeface="arial" panose="020B0604020202020204" pitchFamily="34" charset="0"/>
              </a:rPr>
              <a:t>3</a:t>
            </a:r>
            <a:r>
              <a:rPr lang="zh-CN" altLang="en-US" dirty="0">
                <a:latin typeface="arial" panose="020B0604020202020204" pitchFamily="34" charset="0"/>
              </a:rPr>
              <a:t>天，再将前后两个周末调整为一起休假共计</a:t>
            </a:r>
            <a:r>
              <a:rPr lang="en-US" altLang="zh-CN" dirty="0">
                <a:latin typeface="arial" panose="020B0604020202020204" pitchFamily="34" charset="0"/>
              </a:rPr>
              <a:t>7</a:t>
            </a:r>
            <a:r>
              <a:rPr lang="zh-CN" altLang="en-US" dirty="0">
                <a:latin typeface="arial" panose="020B0604020202020204" pitchFamily="34" charset="0"/>
              </a:rPr>
              <a:t>天；中国大陆海外机构及企业则为</a:t>
            </a:r>
            <a:r>
              <a:rPr lang="en-US" altLang="zh-CN" dirty="0">
                <a:latin typeface="arial" panose="020B0604020202020204" pitchFamily="34" charset="0"/>
              </a:rPr>
              <a:t>3-7</a:t>
            </a:r>
            <a:r>
              <a:rPr lang="zh-CN" altLang="en-US" dirty="0">
                <a:latin typeface="arial" panose="020B0604020202020204" pitchFamily="34" charset="0"/>
              </a:rPr>
              <a:t>日；澳门特别行政区为</a:t>
            </a:r>
            <a:r>
              <a:rPr lang="en-US" altLang="zh-CN" dirty="0">
                <a:latin typeface="arial" panose="020B0604020202020204" pitchFamily="34" charset="0"/>
              </a:rPr>
              <a:t>2</a:t>
            </a:r>
            <a:r>
              <a:rPr lang="zh-CN" altLang="en-US" dirty="0">
                <a:latin typeface="arial" panose="020B0604020202020204" pitchFamily="34" charset="0"/>
              </a:rPr>
              <a:t>日，香港特别行政区为</a:t>
            </a:r>
            <a:r>
              <a:rPr lang="en-US" altLang="zh-CN" dirty="0">
                <a:latin typeface="arial" panose="020B0604020202020204" pitchFamily="34" charset="0"/>
              </a:rPr>
              <a:t>1</a:t>
            </a:r>
            <a:r>
              <a:rPr lang="zh-CN" altLang="en-US" dirty="0">
                <a:latin typeface="arial" panose="020B0604020202020204" pitchFamily="34" charset="0"/>
              </a:rPr>
              <a:t>日。</a:t>
            </a:r>
          </a:p>
          <a:p>
            <a:r>
              <a:rPr lang="zh-CN" altLang="en-US" dirty="0">
                <a:latin typeface="arial" panose="020B0604020202020204" pitchFamily="34" charset="0"/>
              </a:rPr>
              <a:t>截至</a:t>
            </a:r>
            <a:r>
              <a:rPr lang="en-US" altLang="zh-CN" dirty="0">
                <a:latin typeface="arial" panose="020B0604020202020204" pitchFamily="34" charset="0"/>
              </a:rPr>
              <a:t>2014</a:t>
            </a:r>
            <a:r>
              <a:rPr lang="zh-CN" altLang="en-US" dirty="0">
                <a:latin typeface="arial" panose="020B0604020202020204" pitchFamily="34" charset="0"/>
              </a:rPr>
              <a:t>年，中国国务院办公厅节假日安排的通知</a:t>
            </a:r>
            <a:r>
              <a:rPr lang="en-US" altLang="zh-CN" dirty="0">
                <a:latin typeface="arial" panose="020B0604020202020204" pitchFamily="34" charset="0"/>
              </a:rPr>
              <a:t>10</a:t>
            </a:r>
            <a:r>
              <a:rPr lang="zh-CN" altLang="en-US" dirty="0">
                <a:latin typeface="arial" panose="020B0604020202020204" pitchFamily="34" charset="0"/>
              </a:rPr>
              <a:t>月</a:t>
            </a:r>
            <a:r>
              <a:rPr lang="en-US" altLang="zh-CN" dirty="0">
                <a:latin typeface="arial" panose="020B0604020202020204" pitchFamily="34" charset="0"/>
              </a:rPr>
              <a:t>1</a:t>
            </a:r>
            <a:r>
              <a:rPr lang="zh-CN" altLang="en-US" dirty="0">
                <a:latin typeface="arial" panose="020B0604020202020204" pitchFamily="34" charset="0"/>
              </a:rPr>
              <a:t>日至</a:t>
            </a:r>
            <a:r>
              <a:rPr lang="en-US" altLang="zh-CN" dirty="0">
                <a:latin typeface="arial" panose="020B0604020202020204" pitchFamily="34" charset="0"/>
              </a:rPr>
              <a:t>7</a:t>
            </a:r>
            <a:r>
              <a:rPr lang="zh-CN" altLang="en-US" dirty="0">
                <a:latin typeface="arial" panose="020B0604020202020204" pitchFamily="34" charset="0"/>
              </a:rPr>
              <a:t>日放假调休，共</a:t>
            </a:r>
            <a:r>
              <a:rPr lang="en-US" altLang="zh-CN" dirty="0">
                <a:latin typeface="arial" panose="020B0604020202020204" pitchFamily="34" charset="0"/>
              </a:rPr>
              <a:t>7</a:t>
            </a:r>
            <a:r>
              <a:rPr lang="zh-CN" altLang="en-US" dirty="0">
                <a:latin typeface="arial" panose="020B0604020202020204" pitchFamily="34" charset="0"/>
              </a:rPr>
              <a:t>天。</a:t>
            </a:r>
            <a:r>
              <a:rPr lang="en-US" altLang="zh-CN" dirty="0">
                <a:latin typeface="arial" panose="020B0604020202020204" pitchFamily="34" charset="0"/>
              </a:rPr>
              <a:t>9</a:t>
            </a:r>
            <a:r>
              <a:rPr lang="zh-CN" altLang="en-US" dirty="0">
                <a:latin typeface="arial" panose="020B0604020202020204" pitchFamily="34" charset="0"/>
              </a:rPr>
              <a:t>月</a:t>
            </a:r>
            <a:r>
              <a:rPr lang="en-US" altLang="zh-CN" dirty="0">
                <a:latin typeface="arial" panose="020B0604020202020204" pitchFamily="34" charset="0"/>
              </a:rPr>
              <a:t>28</a:t>
            </a:r>
            <a:r>
              <a:rPr lang="zh-CN" altLang="en-US" dirty="0">
                <a:latin typeface="arial" panose="020B0604020202020204" pitchFamily="34" charset="0"/>
              </a:rPr>
              <a:t>日（星期日）、</a:t>
            </a:r>
            <a:r>
              <a:rPr lang="en-US" altLang="zh-CN" dirty="0">
                <a:latin typeface="arial" panose="020B0604020202020204" pitchFamily="34" charset="0"/>
              </a:rPr>
              <a:t>10</a:t>
            </a:r>
            <a:r>
              <a:rPr lang="zh-CN" altLang="en-US" dirty="0">
                <a:latin typeface="arial" panose="020B0604020202020204" pitchFamily="34" charset="0"/>
              </a:rPr>
              <a:t>月</a:t>
            </a:r>
            <a:r>
              <a:rPr lang="en-US" altLang="zh-CN" dirty="0">
                <a:latin typeface="arial" panose="020B0604020202020204" pitchFamily="34" charset="0"/>
              </a:rPr>
              <a:t>11</a:t>
            </a:r>
            <a:r>
              <a:rPr lang="zh-CN" altLang="en-US" dirty="0">
                <a:latin typeface="arial" panose="020B0604020202020204" pitchFamily="34" charset="0"/>
              </a:rPr>
              <a:t>日（星期六）上班。</a:t>
            </a:r>
            <a:endParaRPr lang="zh-CN" altLang="en-US" b="0" i="0" dirty="0">
              <a:effectLst/>
              <a:latin typeface="arial" panose="020B0604020202020204" pitchFamily="34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56E1480A-9320-4DFA-9A0B-7713159C99D9}"/>
              </a:ext>
            </a:extLst>
          </p:cNvPr>
          <p:cNvSpPr txBox="1"/>
          <p:nvPr/>
        </p:nvSpPr>
        <p:spPr>
          <a:xfrm>
            <a:off x="3095234" y="309902"/>
            <a:ext cx="592850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dirty="0">
                <a:latin typeface="方正正大黑简体" panose="02010600010101010101" pitchFamily="2" charset="-122"/>
                <a:ea typeface="方正正大黑简体" panose="02010600010101010101" pitchFamily="2" charset="-122"/>
              </a:rPr>
              <a:t>国庆的假期安排</a:t>
            </a:r>
          </a:p>
        </p:txBody>
      </p:sp>
    </p:spTree>
    <p:extLst>
      <p:ext uri="{BB962C8B-B14F-4D97-AF65-F5344CB8AC3E}">
        <p14:creationId xmlns:p14="http://schemas.microsoft.com/office/powerpoint/2010/main" val="25269983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random/>
      </p:transition>
    </mc:Choice>
    <mc:Fallback xmlns="">
      <p:transition spd="slow" advClick="0" advTm="2000">
        <p:random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KSO_GT1">
            <a:extLst>
              <a:ext uri="{FF2B5EF4-FFF2-40B4-BE49-F238E27FC236}">
                <a16:creationId xmlns:a16="http://schemas.microsoft.com/office/drawing/2014/main" xmlns="" id="{A5079586-EA6B-47E1-A5D8-CBED10F45368}"/>
              </a:ext>
            </a:extLst>
          </p:cNvPr>
          <p:cNvSpPr>
            <a:spLocks/>
          </p:cNvSpPr>
          <p:nvPr>
            <p:custDataLst>
              <p:tags r:id="rId1"/>
            </p:custDataLst>
          </p:nvPr>
        </p:nvSpPr>
        <p:spPr bwMode="ltGray">
          <a:xfrm>
            <a:off x="5356226" y="1660381"/>
            <a:ext cx="1406524" cy="1452854"/>
          </a:xfrm>
          <a:custGeom>
            <a:avLst/>
            <a:gdLst>
              <a:gd name="T0" fmla="*/ 264 w 742"/>
              <a:gd name="T1" fmla="*/ 20 h 718"/>
              <a:gd name="T2" fmla="*/ 286 w 742"/>
              <a:gd name="T3" fmla="*/ 52 h 718"/>
              <a:gd name="T4" fmla="*/ 242 w 742"/>
              <a:gd name="T5" fmla="*/ 68 h 718"/>
              <a:gd name="T6" fmla="*/ 202 w 742"/>
              <a:gd name="T7" fmla="*/ 72 h 718"/>
              <a:gd name="T8" fmla="*/ 194 w 742"/>
              <a:gd name="T9" fmla="*/ 102 h 718"/>
              <a:gd name="T10" fmla="*/ 140 w 742"/>
              <a:gd name="T11" fmla="*/ 114 h 718"/>
              <a:gd name="T12" fmla="*/ 116 w 742"/>
              <a:gd name="T13" fmla="*/ 136 h 718"/>
              <a:gd name="T14" fmla="*/ 84 w 742"/>
              <a:gd name="T15" fmla="*/ 164 h 718"/>
              <a:gd name="T16" fmla="*/ 76 w 742"/>
              <a:gd name="T17" fmla="*/ 182 h 718"/>
              <a:gd name="T18" fmla="*/ 60 w 742"/>
              <a:gd name="T19" fmla="*/ 224 h 718"/>
              <a:gd name="T20" fmla="*/ 42 w 742"/>
              <a:gd name="T21" fmla="*/ 272 h 718"/>
              <a:gd name="T22" fmla="*/ 24 w 742"/>
              <a:gd name="T23" fmla="*/ 296 h 718"/>
              <a:gd name="T24" fmla="*/ 12 w 742"/>
              <a:gd name="T25" fmla="*/ 330 h 718"/>
              <a:gd name="T26" fmla="*/ 16 w 742"/>
              <a:gd name="T27" fmla="*/ 352 h 718"/>
              <a:gd name="T28" fmla="*/ 6 w 742"/>
              <a:gd name="T29" fmla="*/ 396 h 718"/>
              <a:gd name="T30" fmla="*/ 30 w 742"/>
              <a:gd name="T31" fmla="*/ 420 h 718"/>
              <a:gd name="T32" fmla="*/ 22 w 742"/>
              <a:gd name="T33" fmla="*/ 448 h 718"/>
              <a:gd name="T34" fmla="*/ 38 w 742"/>
              <a:gd name="T35" fmla="*/ 472 h 718"/>
              <a:gd name="T36" fmla="*/ 64 w 742"/>
              <a:gd name="T37" fmla="*/ 500 h 718"/>
              <a:gd name="T38" fmla="*/ 76 w 742"/>
              <a:gd name="T39" fmla="*/ 546 h 718"/>
              <a:gd name="T40" fmla="*/ 126 w 742"/>
              <a:gd name="T41" fmla="*/ 572 h 718"/>
              <a:gd name="T42" fmla="*/ 130 w 742"/>
              <a:gd name="T43" fmla="*/ 602 h 718"/>
              <a:gd name="T44" fmla="*/ 170 w 742"/>
              <a:gd name="T45" fmla="*/ 614 h 718"/>
              <a:gd name="T46" fmla="*/ 188 w 742"/>
              <a:gd name="T47" fmla="*/ 636 h 718"/>
              <a:gd name="T48" fmla="*/ 212 w 742"/>
              <a:gd name="T49" fmla="*/ 644 h 718"/>
              <a:gd name="T50" fmla="*/ 238 w 742"/>
              <a:gd name="T51" fmla="*/ 662 h 718"/>
              <a:gd name="T52" fmla="*/ 280 w 742"/>
              <a:gd name="T53" fmla="*/ 668 h 718"/>
              <a:gd name="T54" fmla="*/ 300 w 742"/>
              <a:gd name="T55" fmla="*/ 676 h 718"/>
              <a:gd name="T56" fmla="*/ 330 w 742"/>
              <a:gd name="T57" fmla="*/ 688 h 718"/>
              <a:gd name="T58" fmla="*/ 350 w 742"/>
              <a:gd name="T59" fmla="*/ 694 h 718"/>
              <a:gd name="T60" fmla="*/ 392 w 742"/>
              <a:gd name="T61" fmla="*/ 718 h 718"/>
              <a:gd name="T62" fmla="*/ 398 w 742"/>
              <a:gd name="T63" fmla="*/ 686 h 718"/>
              <a:gd name="T64" fmla="*/ 428 w 742"/>
              <a:gd name="T65" fmla="*/ 688 h 718"/>
              <a:gd name="T66" fmla="*/ 504 w 742"/>
              <a:gd name="T67" fmla="*/ 660 h 718"/>
              <a:gd name="T68" fmla="*/ 534 w 742"/>
              <a:gd name="T69" fmla="*/ 656 h 718"/>
              <a:gd name="T70" fmla="*/ 550 w 742"/>
              <a:gd name="T71" fmla="*/ 644 h 718"/>
              <a:gd name="T72" fmla="*/ 570 w 742"/>
              <a:gd name="T73" fmla="*/ 612 h 718"/>
              <a:gd name="T74" fmla="*/ 612 w 742"/>
              <a:gd name="T75" fmla="*/ 586 h 718"/>
              <a:gd name="T76" fmla="*/ 630 w 742"/>
              <a:gd name="T77" fmla="*/ 554 h 718"/>
              <a:gd name="T78" fmla="*/ 656 w 742"/>
              <a:gd name="T79" fmla="*/ 520 h 718"/>
              <a:gd name="T80" fmla="*/ 682 w 742"/>
              <a:gd name="T81" fmla="*/ 492 h 718"/>
              <a:gd name="T82" fmla="*/ 692 w 742"/>
              <a:gd name="T83" fmla="*/ 466 h 718"/>
              <a:gd name="T84" fmla="*/ 696 w 742"/>
              <a:gd name="T85" fmla="*/ 410 h 718"/>
              <a:gd name="T86" fmla="*/ 734 w 742"/>
              <a:gd name="T87" fmla="*/ 352 h 718"/>
              <a:gd name="T88" fmla="*/ 718 w 742"/>
              <a:gd name="T89" fmla="*/ 316 h 718"/>
              <a:gd name="T90" fmla="*/ 710 w 742"/>
              <a:gd name="T91" fmla="*/ 292 h 718"/>
              <a:gd name="T92" fmla="*/ 698 w 742"/>
              <a:gd name="T93" fmla="*/ 258 h 718"/>
              <a:gd name="T94" fmla="*/ 678 w 742"/>
              <a:gd name="T95" fmla="*/ 212 h 718"/>
              <a:gd name="T96" fmla="*/ 654 w 742"/>
              <a:gd name="T97" fmla="*/ 182 h 718"/>
              <a:gd name="T98" fmla="*/ 632 w 742"/>
              <a:gd name="T99" fmla="*/ 154 h 718"/>
              <a:gd name="T100" fmla="*/ 612 w 742"/>
              <a:gd name="T101" fmla="*/ 104 h 718"/>
              <a:gd name="T102" fmla="*/ 592 w 742"/>
              <a:gd name="T103" fmla="*/ 108 h 718"/>
              <a:gd name="T104" fmla="*/ 548 w 742"/>
              <a:gd name="T105" fmla="*/ 100 h 718"/>
              <a:gd name="T106" fmla="*/ 508 w 742"/>
              <a:gd name="T107" fmla="*/ 22 h 718"/>
              <a:gd name="T108" fmla="*/ 456 w 742"/>
              <a:gd name="T109" fmla="*/ 48 h 718"/>
              <a:gd name="T110" fmla="*/ 430 w 742"/>
              <a:gd name="T111" fmla="*/ 46 h 718"/>
              <a:gd name="T112" fmla="*/ 370 w 742"/>
              <a:gd name="T113" fmla="*/ 10 h 718"/>
              <a:gd name="T114" fmla="*/ 348 w 742"/>
              <a:gd name="T115" fmla="*/ 10 h 718"/>
              <a:gd name="T116" fmla="*/ 326 w 742"/>
              <a:gd name="T117" fmla="*/ 28 h 718"/>
              <a:gd name="T118" fmla="*/ 294 w 742"/>
              <a:gd name="T119" fmla="*/ 42 h 718"/>
              <a:gd name="T120" fmla="*/ 256 w 742"/>
              <a:gd name="T121" fmla="*/ 12 h 7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742" h="718">
                <a:moveTo>
                  <a:pt x="256" y="12"/>
                </a:moveTo>
                <a:lnTo>
                  <a:pt x="252" y="8"/>
                </a:lnTo>
                <a:lnTo>
                  <a:pt x="252" y="6"/>
                </a:lnTo>
                <a:lnTo>
                  <a:pt x="250" y="6"/>
                </a:lnTo>
                <a:lnTo>
                  <a:pt x="252" y="8"/>
                </a:lnTo>
                <a:lnTo>
                  <a:pt x="254" y="10"/>
                </a:lnTo>
                <a:lnTo>
                  <a:pt x="256" y="12"/>
                </a:lnTo>
                <a:lnTo>
                  <a:pt x="260" y="16"/>
                </a:lnTo>
                <a:lnTo>
                  <a:pt x="264" y="20"/>
                </a:lnTo>
                <a:lnTo>
                  <a:pt x="268" y="24"/>
                </a:lnTo>
                <a:lnTo>
                  <a:pt x="270" y="28"/>
                </a:lnTo>
                <a:lnTo>
                  <a:pt x="274" y="32"/>
                </a:lnTo>
                <a:lnTo>
                  <a:pt x="278" y="34"/>
                </a:lnTo>
                <a:lnTo>
                  <a:pt x="280" y="36"/>
                </a:lnTo>
                <a:lnTo>
                  <a:pt x="280" y="38"/>
                </a:lnTo>
                <a:lnTo>
                  <a:pt x="282" y="38"/>
                </a:lnTo>
                <a:lnTo>
                  <a:pt x="288" y="48"/>
                </a:lnTo>
                <a:lnTo>
                  <a:pt x="286" y="52"/>
                </a:lnTo>
                <a:lnTo>
                  <a:pt x="278" y="56"/>
                </a:lnTo>
                <a:lnTo>
                  <a:pt x="268" y="58"/>
                </a:lnTo>
                <a:lnTo>
                  <a:pt x="256" y="58"/>
                </a:lnTo>
                <a:lnTo>
                  <a:pt x="246" y="56"/>
                </a:lnTo>
                <a:lnTo>
                  <a:pt x="238" y="54"/>
                </a:lnTo>
                <a:lnTo>
                  <a:pt x="242" y="58"/>
                </a:lnTo>
                <a:lnTo>
                  <a:pt x="246" y="62"/>
                </a:lnTo>
                <a:lnTo>
                  <a:pt x="244" y="64"/>
                </a:lnTo>
                <a:lnTo>
                  <a:pt x="242" y="68"/>
                </a:lnTo>
                <a:lnTo>
                  <a:pt x="238" y="70"/>
                </a:lnTo>
                <a:lnTo>
                  <a:pt x="232" y="72"/>
                </a:lnTo>
                <a:lnTo>
                  <a:pt x="228" y="72"/>
                </a:lnTo>
                <a:lnTo>
                  <a:pt x="222" y="70"/>
                </a:lnTo>
                <a:lnTo>
                  <a:pt x="216" y="68"/>
                </a:lnTo>
                <a:lnTo>
                  <a:pt x="212" y="64"/>
                </a:lnTo>
                <a:lnTo>
                  <a:pt x="206" y="64"/>
                </a:lnTo>
                <a:lnTo>
                  <a:pt x="204" y="68"/>
                </a:lnTo>
                <a:lnTo>
                  <a:pt x="202" y="72"/>
                </a:lnTo>
                <a:lnTo>
                  <a:pt x="200" y="76"/>
                </a:lnTo>
                <a:lnTo>
                  <a:pt x="196" y="78"/>
                </a:lnTo>
                <a:lnTo>
                  <a:pt x="190" y="80"/>
                </a:lnTo>
                <a:lnTo>
                  <a:pt x="196" y="82"/>
                </a:lnTo>
                <a:lnTo>
                  <a:pt x="198" y="86"/>
                </a:lnTo>
                <a:lnTo>
                  <a:pt x="200" y="90"/>
                </a:lnTo>
                <a:lnTo>
                  <a:pt x="200" y="94"/>
                </a:lnTo>
                <a:lnTo>
                  <a:pt x="198" y="98"/>
                </a:lnTo>
                <a:lnTo>
                  <a:pt x="194" y="102"/>
                </a:lnTo>
                <a:lnTo>
                  <a:pt x="186" y="102"/>
                </a:lnTo>
                <a:lnTo>
                  <a:pt x="172" y="100"/>
                </a:lnTo>
                <a:lnTo>
                  <a:pt x="162" y="100"/>
                </a:lnTo>
                <a:lnTo>
                  <a:pt x="164" y="102"/>
                </a:lnTo>
                <a:lnTo>
                  <a:pt x="166" y="106"/>
                </a:lnTo>
                <a:lnTo>
                  <a:pt x="168" y="110"/>
                </a:lnTo>
                <a:lnTo>
                  <a:pt x="154" y="110"/>
                </a:lnTo>
                <a:lnTo>
                  <a:pt x="140" y="110"/>
                </a:lnTo>
                <a:lnTo>
                  <a:pt x="140" y="114"/>
                </a:lnTo>
                <a:lnTo>
                  <a:pt x="142" y="116"/>
                </a:lnTo>
                <a:lnTo>
                  <a:pt x="136" y="118"/>
                </a:lnTo>
                <a:lnTo>
                  <a:pt x="130" y="118"/>
                </a:lnTo>
                <a:lnTo>
                  <a:pt x="124" y="118"/>
                </a:lnTo>
                <a:lnTo>
                  <a:pt x="126" y="122"/>
                </a:lnTo>
                <a:lnTo>
                  <a:pt x="126" y="126"/>
                </a:lnTo>
                <a:lnTo>
                  <a:pt x="126" y="130"/>
                </a:lnTo>
                <a:lnTo>
                  <a:pt x="128" y="134"/>
                </a:lnTo>
                <a:lnTo>
                  <a:pt x="116" y="136"/>
                </a:lnTo>
                <a:lnTo>
                  <a:pt x="106" y="140"/>
                </a:lnTo>
                <a:lnTo>
                  <a:pt x="96" y="144"/>
                </a:lnTo>
                <a:lnTo>
                  <a:pt x="82" y="142"/>
                </a:lnTo>
                <a:lnTo>
                  <a:pt x="88" y="146"/>
                </a:lnTo>
                <a:lnTo>
                  <a:pt x="92" y="148"/>
                </a:lnTo>
                <a:lnTo>
                  <a:pt x="92" y="152"/>
                </a:lnTo>
                <a:lnTo>
                  <a:pt x="92" y="156"/>
                </a:lnTo>
                <a:lnTo>
                  <a:pt x="88" y="160"/>
                </a:lnTo>
                <a:lnTo>
                  <a:pt x="84" y="164"/>
                </a:lnTo>
                <a:lnTo>
                  <a:pt x="78" y="166"/>
                </a:lnTo>
                <a:lnTo>
                  <a:pt x="74" y="168"/>
                </a:lnTo>
                <a:lnTo>
                  <a:pt x="68" y="170"/>
                </a:lnTo>
                <a:lnTo>
                  <a:pt x="62" y="172"/>
                </a:lnTo>
                <a:lnTo>
                  <a:pt x="58" y="172"/>
                </a:lnTo>
                <a:lnTo>
                  <a:pt x="64" y="174"/>
                </a:lnTo>
                <a:lnTo>
                  <a:pt x="68" y="176"/>
                </a:lnTo>
                <a:lnTo>
                  <a:pt x="72" y="180"/>
                </a:lnTo>
                <a:lnTo>
                  <a:pt x="76" y="182"/>
                </a:lnTo>
                <a:lnTo>
                  <a:pt x="78" y="184"/>
                </a:lnTo>
                <a:lnTo>
                  <a:pt x="78" y="190"/>
                </a:lnTo>
                <a:lnTo>
                  <a:pt x="78" y="194"/>
                </a:lnTo>
                <a:lnTo>
                  <a:pt x="76" y="202"/>
                </a:lnTo>
                <a:lnTo>
                  <a:pt x="70" y="204"/>
                </a:lnTo>
                <a:lnTo>
                  <a:pt x="62" y="204"/>
                </a:lnTo>
                <a:lnTo>
                  <a:pt x="54" y="204"/>
                </a:lnTo>
                <a:lnTo>
                  <a:pt x="60" y="214"/>
                </a:lnTo>
                <a:lnTo>
                  <a:pt x="60" y="224"/>
                </a:lnTo>
                <a:lnTo>
                  <a:pt x="56" y="236"/>
                </a:lnTo>
                <a:lnTo>
                  <a:pt x="56" y="248"/>
                </a:lnTo>
                <a:lnTo>
                  <a:pt x="46" y="248"/>
                </a:lnTo>
                <a:lnTo>
                  <a:pt x="34" y="248"/>
                </a:lnTo>
                <a:lnTo>
                  <a:pt x="38" y="250"/>
                </a:lnTo>
                <a:lnTo>
                  <a:pt x="42" y="254"/>
                </a:lnTo>
                <a:lnTo>
                  <a:pt x="44" y="260"/>
                </a:lnTo>
                <a:lnTo>
                  <a:pt x="44" y="268"/>
                </a:lnTo>
                <a:lnTo>
                  <a:pt x="42" y="272"/>
                </a:lnTo>
                <a:lnTo>
                  <a:pt x="38" y="276"/>
                </a:lnTo>
                <a:lnTo>
                  <a:pt x="34" y="278"/>
                </a:lnTo>
                <a:lnTo>
                  <a:pt x="28" y="280"/>
                </a:lnTo>
                <a:lnTo>
                  <a:pt x="24" y="280"/>
                </a:lnTo>
                <a:lnTo>
                  <a:pt x="18" y="282"/>
                </a:lnTo>
                <a:lnTo>
                  <a:pt x="24" y="284"/>
                </a:lnTo>
                <a:lnTo>
                  <a:pt x="26" y="288"/>
                </a:lnTo>
                <a:lnTo>
                  <a:pt x="26" y="292"/>
                </a:lnTo>
                <a:lnTo>
                  <a:pt x="24" y="296"/>
                </a:lnTo>
                <a:lnTo>
                  <a:pt x="18" y="300"/>
                </a:lnTo>
                <a:lnTo>
                  <a:pt x="28" y="302"/>
                </a:lnTo>
                <a:lnTo>
                  <a:pt x="38" y="306"/>
                </a:lnTo>
                <a:lnTo>
                  <a:pt x="38" y="312"/>
                </a:lnTo>
                <a:lnTo>
                  <a:pt x="34" y="316"/>
                </a:lnTo>
                <a:lnTo>
                  <a:pt x="28" y="320"/>
                </a:lnTo>
                <a:lnTo>
                  <a:pt x="24" y="322"/>
                </a:lnTo>
                <a:lnTo>
                  <a:pt x="18" y="326"/>
                </a:lnTo>
                <a:lnTo>
                  <a:pt x="12" y="330"/>
                </a:lnTo>
                <a:lnTo>
                  <a:pt x="8" y="334"/>
                </a:lnTo>
                <a:lnTo>
                  <a:pt x="12" y="336"/>
                </a:lnTo>
                <a:lnTo>
                  <a:pt x="18" y="338"/>
                </a:lnTo>
                <a:lnTo>
                  <a:pt x="22" y="338"/>
                </a:lnTo>
                <a:lnTo>
                  <a:pt x="20" y="342"/>
                </a:lnTo>
                <a:lnTo>
                  <a:pt x="18" y="344"/>
                </a:lnTo>
                <a:lnTo>
                  <a:pt x="14" y="348"/>
                </a:lnTo>
                <a:lnTo>
                  <a:pt x="12" y="350"/>
                </a:lnTo>
                <a:lnTo>
                  <a:pt x="16" y="352"/>
                </a:lnTo>
                <a:lnTo>
                  <a:pt x="22" y="354"/>
                </a:lnTo>
                <a:lnTo>
                  <a:pt x="26" y="356"/>
                </a:lnTo>
                <a:lnTo>
                  <a:pt x="24" y="358"/>
                </a:lnTo>
                <a:lnTo>
                  <a:pt x="22" y="362"/>
                </a:lnTo>
                <a:lnTo>
                  <a:pt x="32" y="364"/>
                </a:lnTo>
                <a:lnTo>
                  <a:pt x="44" y="368"/>
                </a:lnTo>
                <a:lnTo>
                  <a:pt x="22" y="382"/>
                </a:lnTo>
                <a:lnTo>
                  <a:pt x="0" y="394"/>
                </a:lnTo>
                <a:lnTo>
                  <a:pt x="6" y="396"/>
                </a:lnTo>
                <a:lnTo>
                  <a:pt x="14" y="398"/>
                </a:lnTo>
                <a:lnTo>
                  <a:pt x="20" y="402"/>
                </a:lnTo>
                <a:lnTo>
                  <a:pt x="24" y="406"/>
                </a:lnTo>
                <a:lnTo>
                  <a:pt x="22" y="408"/>
                </a:lnTo>
                <a:lnTo>
                  <a:pt x="20" y="410"/>
                </a:lnTo>
                <a:lnTo>
                  <a:pt x="16" y="412"/>
                </a:lnTo>
                <a:lnTo>
                  <a:pt x="22" y="414"/>
                </a:lnTo>
                <a:lnTo>
                  <a:pt x="28" y="416"/>
                </a:lnTo>
                <a:lnTo>
                  <a:pt x="30" y="420"/>
                </a:lnTo>
                <a:lnTo>
                  <a:pt x="32" y="424"/>
                </a:lnTo>
                <a:lnTo>
                  <a:pt x="32" y="428"/>
                </a:lnTo>
                <a:lnTo>
                  <a:pt x="28" y="434"/>
                </a:lnTo>
                <a:lnTo>
                  <a:pt x="32" y="434"/>
                </a:lnTo>
                <a:lnTo>
                  <a:pt x="34" y="434"/>
                </a:lnTo>
                <a:lnTo>
                  <a:pt x="34" y="440"/>
                </a:lnTo>
                <a:lnTo>
                  <a:pt x="30" y="442"/>
                </a:lnTo>
                <a:lnTo>
                  <a:pt x="26" y="446"/>
                </a:lnTo>
                <a:lnTo>
                  <a:pt x="22" y="448"/>
                </a:lnTo>
                <a:lnTo>
                  <a:pt x="20" y="452"/>
                </a:lnTo>
                <a:lnTo>
                  <a:pt x="16" y="456"/>
                </a:lnTo>
                <a:lnTo>
                  <a:pt x="22" y="454"/>
                </a:lnTo>
                <a:lnTo>
                  <a:pt x="28" y="456"/>
                </a:lnTo>
                <a:lnTo>
                  <a:pt x="34" y="458"/>
                </a:lnTo>
                <a:lnTo>
                  <a:pt x="40" y="460"/>
                </a:lnTo>
                <a:lnTo>
                  <a:pt x="44" y="464"/>
                </a:lnTo>
                <a:lnTo>
                  <a:pt x="40" y="468"/>
                </a:lnTo>
                <a:lnTo>
                  <a:pt x="38" y="472"/>
                </a:lnTo>
                <a:lnTo>
                  <a:pt x="34" y="476"/>
                </a:lnTo>
                <a:lnTo>
                  <a:pt x="40" y="478"/>
                </a:lnTo>
                <a:lnTo>
                  <a:pt x="44" y="482"/>
                </a:lnTo>
                <a:lnTo>
                  <a:pt x="48" y="486"/>
                </a:lnTo>
                <a:lnTo>
                  <a:pt x="48" y="490"/>
                </a:lnTo>
                <a:lnTo>
                  <a:pt x="48" y="496"/>
                </a:lnTo>
                <a:lnTo>
                  <a:pt x="54" y="496"/>
                </a:lnTo>
                <a:lnTo>
                  <a:pt x="60" y="498"/>
                </a:lnTo>
                <a:lnTo>
                  <a:pt x="64" y="500"/>
                </a:lnTo>
                <a:lnTo>
                  <a:pt x="66" y="504"/>
                </a:lnTo>
                <a:lnTo>
                  <a:pt x="66" y="508"/>
                </a:lnTo>
                <a:lnTo>
                  <a:pt x="66" y="514"/>
                </a:lnTo>
                <a:lnTo>
                  <a:pt x="62" y="520"/>
                </a:lnTo>
                <a:lnTo>
                  <a:pt x="68" y="524"/>
                </a:lnTo>
                <a:lnTo>
                  <a:pt x="72" y="528"/>
                </a:lnTo>
                <a:lnTo>
                  <a:pt x="74" y="534"/>
                </a:lnTo>
                <a:lnTo>
                  <a:pt x="76" y="540"/>
                </a:lnTo>
                <a:lnTo>
                  <a:pt x="76" y="546"/>
                </a:lnTo>
                <a:lnTo>
                  <a:pt x="96" y="546"/>
                </a:lnTo>
                <a:lnTo>
                  <a:pt x="118" y="544"/>
                </a:lnTo>
                <a:lnTo>
                  <a:pt x="114" y="552"/>
                </a:lnTo>
                <a:lnTo>
                  <a:pt x="112" y="558"/>
                </a:lnTo>
                <a:lnTo>
                  <a:pt x="110" y="566"/>
                </a:lnTo>
                <a:lnTo>
                  <a:pt x="108" y="572"/>
                </a:lnTo>
                <a:lnTo>
                  <a:pt x="114" y="572"/>
                </a:lnTo>
                <a:lnTo>
                  <a:pt x="120" y="572"/>
                </a:lnTo>
                <a:lnTo>
                  <a:pt x="126" y="572"/>
                </a:lnTo>
                <a:lnTo>
                  <a:pt x="122" y="578"/>
                </a:lnTo>
                <a:lnTo>
                  <a:pt x="118" y="584"/>
                </a:lnTo>
                <a:lnTo>
                  <a:pt x="116" y="592"/>
                </a:lnTo>
                <a:lnTo>
                  <a:pt x="122" y="592"/>
                </a:lnTo>
                <a:lnTo>
                  <a:pt x="128" y="592"/>
                </a:lnTo>
                <a:lnTo>
                  <a:pt x="136" y="592"/>
                </a:lnTo>
                <a:lnTo>
                  <a:pt x="134" y="594"/>
                </a:lnTo>
                <a:lnTo>
                  <a:pt x="132" y="598"/>
                </a:lnTo>
                <a:lnTo>
                  <a:pt x="130" y="602"/>
                </a:lnTo>
                <a:lnTo>
                  <a:pt x="128" y="604"/>
                </a:lnTo>
                <a:lnTo>
                  <a:pt x="144" y="606"/>
                </a:lnTo>
                <a:lnTo>
                  <a:pt x="156" y="610"/>
                </a:lnTo>
                <a:lnTo>
                  <a:pt x="164" y="622"/>
                </a:lnTo>
                <a:lnTo>
                  <a:pt x="162" y="620"/>
                </a:lnTo>
                <a:lnTo>
                  <a:pt x="160" y="618"/>
                </a:lnTo>
                <a:lnTo>
                  <a:pt x="164" y="614"/>
                </a:lnTo>
                <a:lnTo>
                  <a:pt x="168" y="614"/>
                </a:lnTo>
                <a:lnTo>
                  <a:pt x="170" y="614"/>
                </a:lnTo>
                <a:lnTo>
                  <a:pt x="172" y="614"/>
                </a:lnTo>
                <a:lnTo>
                  <a:pt x="174" y="618"/>
                </a:lnTo>
                <a:lnTo>
                  <a:pt x="174" y="620"/>
                </a:lnTo>
                <a:lnTo>
                  <a:pt x="176" y="624"/>
                </a:lnTo>
                <a:lnTo>
                  <a:pt x="178" y="628"/>
                </a:lnTo>
                <a:lnTo>
                  <a:pt x="178" y="630"/>
                </a:lnTo>
                <a:lnTo>
                  <a:pt x="180" y="632"/>
                </a:lnTo>
                <a:lnTo>
                  <a:pt x="184" y="634"/>
                </a:lnTo>
                <a:lnTo>
                  <a:pt x="188" y="636"/>
                </a:lnTo>
                <a:lnTo>
                  <a:pt x="190" y="636"/>
                </a:lnTo>
                <a:lnTo>
                  <a:pt x="194" y="638"/>
                </a:lnTo>
                <a:lnTo>
                  <a:pt x="198" y="638"/>
                </a:lnTo>
                <a:lnTo>
                  <a:pt x="200" y="640"/>
                </a:lnTo>
                <a:lnTo>
                  <a:pt x="202" y="644"/>
                </a:lnTo>
                <a:lnTo>
                  <a:pt x="204" y="648"/>
                </a:lnTo>
                <a:lnTo>
                  <a:pt x="206" y="646"/>
                </a:lnTo>
                <a:lnTo>
                  <a:pt x="210" y="646"/>
                </a:lnTo>
                <a:lnTo>
                  <a:pt x="212" y="644"/>
                </a:lnTo>
                <a:lnTo>
                  <a:pt x="216" y="648"/>
                </a:lnTo>
                <a:lnTo>
                  <a:pt x="220" y="654"/>
                </a:lnTo>
                <a:lnTo>
                  <a:pt x="222" y="658"/>
                </a:lnTo>
                <a:lnTo>
                  <a:pt x="224" y="654"/>
                </a:lnTo>
                <a:lnTo>
                  <a:pt x="228" y="650"/>
                </a:lnTo>
                <a:lnTo>
                  <a:pt x="232" y="652"/>
                </a:lnTo>
                <a:lnTo>
                  <a:pt x="234" y="654"/>
                </a:lnTo>
                <a:lnTo>
                  <a:pt x="238" y="656"/>
                </a:lnTo>
                <a:lnTo>
                  <a:pt x="238" y="662"/>
                </a:lnTo>
                <a:lnTo>
                  <a:pt x="240" y="666"/>
                </a:lnTo>
                <a:lnTo>
                  <a:pt x="252" y="662"/>
                </a:lnTo>
                <a:lnTo>
                  <a:pt x="262" y="666"/>
                </a:lnTo>
                <a:lnTo>
                  <a:pt x="270" y="674"/>
                </a:lnTo>
                <a:lnTo>
                  <a:pt x="276" y="686"/>
                </a:lnTo>
                <a:lnTo>
                  <a:pt x="274" y="678"/>
                </a:lnTo>
                <a:lnTo>
                  <a:pt x="276" y="674"/>
                </a:lnTo>
                <a:lnTo>
                  <a:pt x="278" y="670"/>
                </a:lnTo>
                <a:lnTo>
                  <a:pt x="280" y="668"/>
                </a:lnTo>
                <a:lnTo>
                  <a:pt x="284" y="666"/>
                </a:lnTo>
                <a:lnTo>
                  <a:pt x="288" y="668"/>
                </a:lnTo>
                <a:lnTo>
                  <a:pt x="292" y="672"/>
                </a:lnTo>
                <a:lnTo>
                  <a:pt x="296" y="678"/>
                </a:lnTo>
                <a:lnTo>
                  <a:pt x="294" y="674"/>
                </a:lnTo>
                <a:lnTo>
                  <a:pt x="294" y="674"/>
                </a:lnTo>
                <a:lnTo>
                  <a:pt x="296" y="674"/>
                </a:lnTo>
                <a:lnTo>
                  <a:pt x="298" y="674"/>
                </a:lnTo>
                <a:lnTo>
                  <a:pt x="300" y="676"/>
                </a:lnTo>
                <a:lnTo>
                  <a:pt x="302" y="680"/>
                </a:lnTo>
                <a:lnTo>
                  <a:pt x="304" y="682"/>
                </a:lnTo>
                <a:lnTo>
                  <a:pt x="304" y="686"/>
                </a:lnTo>
                <a:lnTo>
                  <a:pt x="310" y="682"/>
                </a:lnTo>
                <a:lnTo>
                  <a:pt x="318" y="680"/>
                </a:lnTo>
                <a:lnTo>
                  <a:pt x="324" y="678"/>
                </a:lnTo>
                <a:lnTo>
                  <a:pt x="326" y="682"/>
                </a:lnTo>
                <a:lnTo>
                  <a:pt x="328" y="684"/>
                </a:lnTo>
                <a:lnTo>
                  <a:pt x="330" y="688"/>
                </a:lnTo>
                <a:lnTo>
                  <a:pt x="330" y="692"/>
                </a:lnTo>
                <a:lnTo>
                  <a:pt x="332" y="686"/>
                </a:lnTo>
                <a:lnTo>
                  <a:pt x="332" y="684"/>
                </a:lnTo>
                <a:lnTo>
                  <a:pt x="334" y="682"/>
                </a:lnTo>
                <a:lnTo>
                  <a:pt x="338" y="684"/>
                </a:lnTo>
                <a:lnTo>
                  <a:pt x="340" y="684"/>
                </a:lnTo>
                <a:lnTo>
                  <a:pt x="344" y="688"/>
                </a:lnTo>
                <a:lnTo>
                  <a:pt x="346" y="690"/>
                </a:lnTo>
                <a:lnTo>
                  <a:pt x="350" y="694"/>
                </a:lnTo>
                <a:lnTo>
                  <a:pt x="352" y="698"/>
                </a:lnTo>
                <a:lnTo>
                  <a:pt x="356" y="702"/>
                </a:lnTo>
                <a:lnTo>
                  <a:pt x="358" y="706"/>
                </a:lnTo>
                <a:lnTo>
                  <a:pt x="360" y="708"/>
                </a:lnTo>
                <a:lnTo>
                  <a:pt x="364" y="700"/>
                </a:lnTo>
                <a:lnTo>
                  <a:pt x="370" y="700"/>
                </a:lnTo>
                <a:lnTo>
                  <a:pt x="378" y="704"/>
                </a:lnTo>
                <a:lnTo>
                  <a:pt x="386" y="712"/>
                </a:lnTo>
                <a:lnTo>
                  <a:pt x="392" y="718"/>
                </a:lnTo>
                <a:lnTo>
                  <a:pt x="386" y="714"/>
                </a:lnTo>
                <a:lnTo>
                  <a:pt x="384" y="710"/>
                </a:lnTo>
                <a:lnTo>
                  <a:pt x="382" y="706"/>
                </a:lnTo>
                <a:lnTo>
                  <a:pt x="382" y="702"/>
                </a:lnTo>
                <a:lnTo>
                  <a:pt x="384" y="696"/>
                </a:lnTo>
                <a:lnTo>
                  <a:pt x="386" y="692"/>
                </a:lnTo>
                <a:lnTo>
                  <a:pt x="390" y="690"/>
                </a:lnTo>
                <a:lnTo>
                  <a:pt x="394" y="686"/>
                </a:lnTo>
                <a:lnTo>
                  <a:pt x="398" y="686"/>
                </a:lnTo>
                <a:lnTo>
                  <a:pt x="404" y="688"/>
                </a:lnTo>
                <a:lnTo>
                  <a:pt x="408" y="690"/>
                </a:lnTo>
                <a:lnTo>
                  <a:pt x="412" y="696"/>
                </a:lnTo>
                <a:lnTo>
                  <a:pt x="414" y="692"/>
                </a:lnTo>
                <a:lnTo>
                  <a:pt x="414" y="690"/>
                </a:lnTo>
                <a:lnTo>
                  <a:pt x="418" y="688"/>
                </a:lnTo>
                <a:lnTo>
                  <a:pt x="420" y="686"/>
                </a:lnTo>
                <a:lnTo>
                  <a:pt x="424" y="686"/>
                </a:lnTo>
                <a:lnTo>
                  <a:pt x="428" y="688"/>
                </a:lnTo>
                <a:lnTo>
                  <a:pt x="432" y="690"/>
                </a:lnTo>
                <a:lnTo>
                  <a:pt x="434" y="694"/>
                </a:lnTo>
                <a:lnTo>
                  <a:pt x="438" y="682"/>
                </a:lnTo>
                <a:lnTo>
                  <a:pt x="450" y="676"/>
                </a:lnTo>
                <a:lnTo>
                  <a:pt x="462" y="674"/>
                </a:lnTo>
                <a:lnTo>
                  <a:pt x="472" y="680"/>
                </a:lnTo>
                <a:lnTo>
                  <a:pt x="482" y="672"/>
                </a:lnTo>
                <a:lnTo>
                  <a:pt x="494" y="666"/>
                </a:lnTo>
                <a:lnTo>
                  <a:pt x="504" y="660"/>
                </a:lnTo>
                <a:lnTo>
                  <a:pt x="506" y="658"/>
                </a:lnTo>
                <a:lnTo>
                  <a:pt x="508" y="656"/>
                </a:lnTo>
                <a:lnTo>
                  <a:pt x="508" y="654"/>
                </a:lnTo>
                <a:lnTo>
                  <a:pt x="510" y="654"/>
                </a:lnTo>
                <a:lnTo>
                  <a:pt x="514" y="652"/>
                </a:lnTo>
                <a:lnTo>
                  <a:pt x="520" y="652"/>
                </a:lnTo>
                <a:lnTo>
                  <a:pt x="524" y="652"/>
                </a:lnTo>
                <a:lnTo>
                  <a:pt x="528" y="654"/>
                </a:lnTo>
                <a:lnTo>
                  <a:pt x="534" y="656"/>
                </a:lnTo>
                <a:lnTo>
                  <a:pt x="540" y="658"/>
                </a:lnTo>
                <a:lnTo>
                  <a:pt x="538" y="654"/>
                </a:lnTo>
                <a:lnTo>
                  <a:pt x="538" y="652"/>
                </a:lnTo>
                <a:lnTo>
                  <a:pt x="538" y="648"/>
                </a:lnTo>
                <a:lnTo>
                  <a:pt x="550" y="648"/>
                </a:lnTo>
                <a:lnTo>
                  <a:pt x="562" y="650"/>
                </a:lnTo>
                <a:lnTo>
                  <a:pt x="558" y="648"/>
                </a:lnTo>
                <a:lnTo>
                  <a:pt x="552" y="646"/>
                </a:lnTo>
                <a:lnTo>
                  <a:pt x="550" y="644"/>
                </a:lnTo>
                <a:lnTo>
                  <a:pt x="546" y="640"/>
                </a:lnTo>
                <a:lnTo>
                  <a:pt x="544" y="634"/>
                </a:lnTo>
                <a:lnTo>
                  <a:pt x="544" y="628"/>
                </a:lnTo>
                <a:lnTo>
                  <a:pt x="546" y="622"/>
                </a:lnTo>
                <a:lnTo>
                  <a:pt x="548" y="616"/>
                </a:lnTo>
                <a:lnTo>
                  <a:pt x="552" y="614"/>
                </a:lnTo>
                <a:lnTo>
                  <a:pt x="558" y="612"/>
                </a:lnTo>
                <a:lnTo>
                  <a:pt x="564" y="612"/>
                </a:lnTo>
                <a:lnTo>
                  <a:pt x="570" y="612"/>
                </a:lnTo>
                <a:lnTo>
                  <a:pt x="576" y="612"/>
                </a:lnTo>
                <a:lnTo>
                  <a:pt x="572" y="608"/>
                </a:lnTo>
                <a:lnTo>
                  <a:pt x="572" y="606"/>
                </a:lnTo>
                <a:lnTo>
                  <a:pt x="570" y="602"/>
                </a:lnTo>
                <a:lnTo>
                  <a:pt x="570" y="598"/>
                </a:lnTo>
                <a:lnTo>
                  <a:pt x="584" y="600"/>
                </a:lnTo>
                <a:lnTo>
                  <a:pt x="592" y="598"/>
                </a:lnTo>
                <a:lnTo>
                  <a:pt x="600" y="594"/>
                </a:lnTo>
                <a:lnTo>
                  <a:pt x="612" y="586"/>
                </a:lnTo>
                <a:lnTo>
                  <a:pt x="614" y="582"/>
                </a:lnTo>
                <a:lnTo>
                  <a:pt x="620" y="580"/>
                </a:lnTo>
                <a:lnTo>
                  <a:pt x="624" y="580"/>
                </a:lnTo>
                <a:lnTo>
                  <a:pt x="626" y="576"/>
                </a:lnTo>
                <a:lnTo>
                  <a:pt x="628" y="572"/>
                </a:lnTo>
                <a:lnTo>
                  <a:pt x="628" y="568"/>
                </a:lnTo>
                <a:lnTo>
                  <a:pt x="628" y="562"/>
                </a:lnTo>
                <a:lnTo>
                  <a:pt x="628" y="558"/>
                </a:lnTo>
                <a:lnTo>
                  <a:pt x="630" y="554"/>
                </a:lnTo>
                <a:lnTo>
                  <a:pt x="626" y="552"/>
                </a:lnTo>
                <a:lnTo>
                  <a:pt x="622" y="548"/>
                </a:lnTo>
                <a:lnTo>
                  <a:pt x="620" y="548"/>
                </a:lnTo>
                <a:lnTo>
                  <a:pt x="630" y="536"/>
                </a:lnTo>
                <a:lnTo>
                  <a:pt x="642" y="532"/>
                </a:lnTo>
                <a:lnTo>
                  <a:pt x="656" y="534"/>
                </a:lnTo>
                <a:lnTo>
                  <a:pt x="656" y="530"/>
                </a:lnTo>
                <a:lnTo>
                  <a:pt x="656" y="524"/>
                </a:lnTo>
                <a:lnTo>
                  <a:pt x="656" y="520"/>
                </a:lnTo>
                <a:lnTo>
                  <a:pt x="658" y="516"/>
                </a:lnTo>
                <a:lnTo>
                  <a:pt x="658" y="512"/>
                </a:lnTo>
                <a:lnTo>
                  <a:pt x="662" y="510"/>
                </a:lnTo>
                <a:lnTo>
                  <a:pt x="666" y="508"/>
                </a:lnTo>
                <a:lnTo>
                  <a:pt x="672" y="508"/>
                </a:lnTo>
                <a:lnTo>
                  <a:pt x="674" y="502"/>
                </a:lnTo>
                <a:lnTo>
                  <a:pt x="676" y="498"/>
                </a:lnTo>
                <a:lnTo>
                  <a:pt x="678" y="494"/>
                </a:lnTo>
                <a:lnTo>
                  <a:pt x="682" y="492"/>
                </a:lnTo>
                <a:lnTo>
                  <a:pt x="684" y="490"/>
                </a:lnTo>
                <a:lnTo>
                  <a:pt x="688" y="490"/>
                </a:lnTo>
                <a:lnTo>
                  <a:pt x="692" y="488"/>
                </a:lnTo>
                <a:lnTo>
                  <a:pt x="696" y="484"/>
                </a:lnTo>
                <a:lnTo>
                  <a:pt x="698" y="482"/>
                </a:lnTo>
                <a:lnTo>
                  <a:pt x="694" y="478"/>
                </a:lnTo>
                <a:lnTo>
                  <a:pt x="690" y="476"/>
                </a:lnTo>
                <a:lnTo>
                  <a:pt x="688" y="472"/>
                </a:lnTo>
                <a:lnTo>
                  <a:pt x="692" y="466"/>
                </a:lnTo>
                <a:lnTo>
                  <a:pt x="700" y="462"/>
                </a:lnTo>
                <a:lnTo>
                  <a:pt x="708" y="458"/>
                </a:lnTo>
                <a:lnTo>
                  <a:pt x="714" y="452"/>
                </a:lnTo>
                <a:lnTo>
                  <a:pt x="704" y="446"/>
                </a:lnTo>
                <a:lnTo>
                  <a:pt x="700" y="436"/>
                </a:lnTo>
                <a:lnTo>
                  <a:pt x="700" y="424"/>
                </a:lnTo>
                <a:lnTo>
                  <a:pt x="708" y="414"/>
                </a:lnTo>
                <a:lnTo>
                  <a:pt x="702" y="412"/>
                </a:lnTo>
                <a:lnTo>
                  <a:pt x="696" y="410"/>
                </a:lnTo>
                <a:lnTo>
                  <a:pt x="692" y="408"/>
                </a:lnTo>
                <a:lnTo>
                  <a:pt x="706" y="402"/>
                </a:lnTo>
                <a:lnTo>
                  <a:pt x="712" y="398"/>
                </a:lnTo>
                <a:lnTo>
                  <a:pt x="714" y="392"/>
                </a:lnTo>
                <a:lnTo>
                  <a:pt x="716" y="382"/>
                </a:lnTo>
                <a:lnTo>
                  <a:pt x="718" y="370"/>
                </a:lnTo>
                <a:lnTo>
                  <a:pt x="724" y="362"/>
                </a:lnTo>
                <a:lnTo>
                  <a:pt x="728" y="356"/>
                </a:lnTo>
                <a:lnTo>
                  <a:pt x="734" y="352"/>
                </a:lnTo>
                <a:lnTo>
                  <a:pt x="736" y="348"/>
                </a:lnTo>
                <a:lnTo>
                  <a:pt x="736" y="342"/>
                </a:lnTo>
                <a:lnTo>
                  <a:pt x="732" y="332"/>
                </a:lnTo>
                <a:lnTo>
                  <a:pt x="736" y="330"/>
                </a:lnTo>
                <a:lnTo>
                  <a:pt x="742" y="328"/>
                </a:lnTo>
                <a:lnTo>
                  <a:pt x="736" y="326"/>
                </a:lnTo>
                <a:lnTo>
                  <a:pt x="730" y="322"/>
                </a:lnTo>
                <a:lnTo>
                  <a:pt x="722" y="320"/>
                </a:lnTo>
                <a:lnTo>
                  <a:pt x="718" y="316"/>
                </a:lnTo>
                <a:lnTo>
                  <a:pt x="714" y="312"/>
                </a:lnTo>
                <a:lnTo>
                  <a:pt x="710" y="306"/>
                </a:lnTo>
                <a:lnTo>
                  <a:pt x="716" y="306"/>
                </a:lnTo>
                <a:lnTo>
                  <a:pt x="720" y="302"/>
                </a:lnTo>
                <a:lnTo>
                  <a:pt x="726" y="302"/>
                </a:lnTo>
                <a:lnTo>
                  <a:pt x="722" y="298"/>
                </a:lnTo>
                <a:lnTo>
                  <a:pt x="718" y="296"/>
                </a:lnTo>
                <a:lnTo>
                  <a:pt x="714" y="294"/>
                </a:lnTo>
                <a:lnTo>
                  <a:pt x="710" y="292"/>
                </a:lnTo>
                <a:lnTo>
                  <a:pt x="706" y="290"/>
                </a:lnTo>
                <a:lnTo>
                  <a:pt x="702" y="286"/>
                </a:lnTo>
                <a:lnTo>
                  <a:pt x="706" y="284"/>
                </a:lnTo>
                <a:lnTo>
                  <a:pt x="708" y="282"/>
                </a:lnTo>
                <a:lnTo>
                  <a:pt x="708" y="276"/>
                </a:lnTo>
                <a:lnTo>
                  <a:pt x="704" y="272"/>
                </a:lnTo>
                <a:lnTo>
                  <a:pt x="700" y="268"/>
                </a:lnTo>
                <a:lnTo>
                  <a:pt x="694" y="268"/>
                </a:lnTo>
                <a:lnTo>
                  <a:pt x="698" y="258"/>
                </a:lnTo>
                <a:lnTo>
                  <a:pt x="704" y="248"/>
                </a:lnTo>
                <a:lnTo>
                  <a:pt x="710" y="238"/>
                </a:lnTo>
                <a:lnTo>
                  <a:pt x="700" y="250"/>
                </a:lnTo>
                <a:lnTo>
                  <a:pt x="694" y="252"/>
                </a:lnTo>
                <a:lnTo>
                  <a:pt x="690" y="250"/>
                </a:lnTo>
                <a:lnTo>
                  <a:pt x="682" y="244"/>
                </a:lnTo>
                <a:lnTo>
                  <a:pt x="672" y="234"/>
                </a:lnTo>
                <a:lnTo>
                  <a:pt x="680" y="222"/>
                </a:lnTo>
                <a:lnTo>
                  <a:pt x="678" y="212"/>
                </a:lnTo>
                <a:lnTo>
                  <a:pt x="672" y="206"/>
                </a:lnTo>
                <a:lnTo>
                  <a:pt x="662" y="202"/>
                </a:lnTo>
                <a:lnTo>
                  <a:pt x="650" y="202"/>
                </a:lnTo>
                <a:lnTo>
                  <a:pt x="654" y="198"/>
                </a:lnTo>
                <a:lnTo>
                  <a:pt x="658" y="196"/>
                </a:lnTo>
                <a:lnTo>
                  <a:pt x="662" y="192"/>
                </a:lnTo>
                <a:lnTo>
                  <a:pt x="664" y="188"/>
                </a:lnTo>
                <a:lnTo>
                  <a:pt x="660" y="184"/>
                </a:lnTo>
                <a:lnTo>
                  <a:pt x="654" y="182"/>
                </a:lnTo>
                <a:lnTo>
                  <a:pt x="650" y="180"/>
                </a:lnTo>
                <a:lnTo>
                  <a:pt x="648" y="184"/>
                </a:lnTo>
                <a:lnTo>
                  <a:pt x="646" y="190"/>
                </a:lnTo>
                <a:lnTo>
                  <a:pt x="644" y="192"/>
                </a:lnTo>
                <a:lnTo>
                  <a:pt x="640" y="196"/>
                </a:lnTo>
                <a:lnTo>
                  <a:pt x="640" y="184"/>
                </a:lnTo>
                <a:lnTo>
                  <a:pt x="640" y="172"/>
                </a:lnTo>
                <a:lnTo>
                  <a:pt x="638" y="162"/>
                </a:lnTo>
                <a:lnTo>
                  <a:pt x="632" y="154"/>
                </a:lnTo>
                <a:lnTo>
                  <a:pt x="622" y="152"/>
                </a:lnTo>
                <a:lnTo>
                  <a:pt x="622" y="146"/>
                </a:lnTo>
                <a:lnTo>
                  <a:pt x="622" y="140"/>
                </a:lnTo>
                <a:lnTo>
                  <a:pt x="622" y="134"/>
                </a:lnTo>
                <a:lnTo>
                  <a:pt x="622" y="128"/>
                </a:lnTo>
                <a:lnTo>
                  <a:pt x="618" y="110"/>
                </a:lnTo>
                <a:lnTo>
                  <a:pt x="614" y="94"/>
                </a:lnTo>
                <a:lnTo>
                  <a:pt x="612" y="98"/>
                </a:lnTo>
                <a:lnTo>
                  <a:pt x="612" y="104"/>
                </a:lnTo>
                <a:lnTo>
                  <a:pt x="610" y="108"/>
                </a:lnTo>
                <a:lnTo>
                  <a:pt x="608" y="114"/>
                </a:lnTo>
                <a:lnTo>
                  <a:pt x="606" y="118"/>
                </a:lnTo>
                <a:lnTo>
                  <a:pt x="602" y="120"/>
                </a:lnTo>
                <a:lnTo>
                  <a:pt x="598" y="122"/>
                </a:lnTo>
                <a:lnTo>
                  <a:pt x="592" y="122"/>
                </a:lnTo>
                <a:lnTo>
                  <a:pt x="592" y="118"/>
                </a:lnTo>
                <a:lnTo>
                  <a:pt x="592" y="114"/>
                </a:lnTo>
                <a:lnTo>
                  <a:pt x="592" y="108"/>
                </a:lnTo>
                <a:lnTo>
                  <a:pt x="590" y="112"/>
                </a:lnTo>
                <a:lnTo>
                  <a:pt x="586" y="114"/>
                </a:lnTo>
                <a:lnTo>
                  <a:pt x="582" y="116"/>
                </a:lnTo>
                <a:lnTo>
                  <a:pt x="574" y="100"/>
                </a:lnTo>
                <a:lnTo>
                  <a:pt x="568" y="80"/>
                </a:lnTo>
                <a:lnTo>
                  <a:pt x="564" y="90"/>
                </a:lnTo>
                <a:lnTo>
                  <a:pt x="558" y="96"/>
                </a:lnTo>
                <a:lnTo>
                  <a:pt x="552" y="104"/>
                </a:lnTo>
                <a:lnTo>
                  <a:pt x="548" y="100"/>
                </a:lnTo>
                <a:lnTo>
                  <a:pt x="544" y="94"/>
                </a:lnTo>
                <a:lnTo>
                  <a:pt x="542" y="90"/>
                </a:lnTo>
                <a:lnTo>
                  <a:pt x="540" y="82"/>
                </a:lnTo>
                <a:lnTo>
                  <a:pt x="540" y="76"/>
                </a:lnTo>
                <a:lnTo>
                  <a:pt x="536" y="80"/>
                </a:lnTo>
                <a:lnTo>
                  <a:pt x="534" y="82"/>
                </a:lnTo>
                <a:lnTo>
                  <a:pt x="530" y="84"/>
                </a:lnTo>
                <a:lnTo>
                  <a:pt x="520" y="52"/>
                </a:lnTo>
                <a:lnTo>
                  <a:pt x="508" y="22"/>
                </a:lnTo>
                <a:lnTo>
                  <a:pt x="504" y="30"/>
                </a:lnTo>
                <a:lnTo>
                  <a:pt x="498" y="40"/>
                </a:lnTo>
                <a:lnTo>
                  <a:pt x="490" y="48"/>
                </a:lnTo>
                <a:lnTo>
                  <a:pt x="482" y="52"/>
                </a:lnTo>
                <a:lnTo>
                  <a:pt x="472" y="50"/>
                </a:lnTo>
                <a:lnTo>
                  <a:pt x="468" y="52"/>
                </a:lnTo>
                <a:lnTo>
                  <a:pt x="464" y="54"/>
                </a:lnTo>
                <a:lnTo>
                  <a:pt x="460" y="58"/>
                </a:lnTo>
                <a:lnTo>
                  <a:pt x="456" y="48"/>
                </a:lnTo>
                <a:lnTo>
                  <a:pt x="450" y="38"/>
                </a:lnTo>
                <a:lnTo>
                  <a:pt x="448" y="30"/>
                </a:lnTo>
                <a:lnTo>
                  <a:pt x="444" y="28"/>
                </a:lnTo>
                <a:lnTo>
                  <a:pt x="440" y="28"/>
                </a:lnTo>
                <a:lnTo>
                  <a:pt x="440" y="36"/>
                </a:lnTo>
                <a:lnTo>
                  <a:pt x="438" y="40"/>
                </a:lnTo>
                <a:lnTo>
                  <a:pt x="436" y="44"/>
                </a:lnTo>
                <a:lnTo>
                  <a:pt x="432" y="46"/>
                </a:lnTo>
                <a:lnTo>
                  <a:pt x="430" y="46"/>
                </a:lnTo>
                <a:lnTo>
                  <a:pt x="424" y="44"/>
                </a:lnTo>
                <a:lnTo>
                  <a:pt x="420" y="40"/>
                </a:lnTo>
                <a:lnTo>
                  <a:pt x="416" y="34"/>
                </a:lnTo>
                <a:lnTo>
                  <a:pt x="412" y="38"/>
                </a:lnTo>
                <a:lnTo>
                  <a:pt x="408" y="40"/>
                </a:lnTo>
                <a:lnTo>
                  <a:pt x="404" y="44"/>
                </a:lnTo>
                <a:lnTo>
                  <a:pt x="386" y="22"/>
                </a:lnTo>
                <a:lnTo>
                  <a:pt x="368" y="0"/>
                </a:lnTo>
                <a:lnTo>
                  <a:pt x="370" y="10"/>
                </a:lnTo>
                <a:lnTo>
                  <a:pt x="372" y="18"/>
                </a:lnTo>
                <a:lnTo>
                  <a:pt x="372" y="28"/>
                </a:lnTo>
                <a:lnTo>
                  <a:pt x="364" y="26"/>
                </a:lnTo>
                <a:lnTo>
                  <a:pt x="360" y="22"/>
                </a:lnTo>
                <a:lnTo>
                  <a:pt x="354" y="16"/>
                </a:lnTo>
                <a:lnTo>
                  <a:pt x="352" y="10"/>
                </a:lnTo>
                <a:lnTo>
                  <a:pt x="350" y="2"/>
                </a:lnTo>
                <a:lnTo>
                  <a:pt x="350" y="6"/>
                </a:lnTo>
                <a:lnTo>
                  <a:pt x="348" y="10"/>
                </a:lnTo>
                <a:lnTo>
                  <a:pt x="348" y="14"/>
                </a:lnTo>
                <a:lnTo>
                  <a:pt x="346" y="20"/>
                </a:lnTo>
                <a:lnTo>
                  <a:pt x="344" y="24"/>
                </a:lnTo>
                <a:lnTo>
                  <a:pt x="342" y="28"/>
                </a:lnTo>
                <a:lnTo>
                  <a:pt x="340" y="32"/>
                </a:lnTo>
                <a:lnTo>
                  <a:pt x="338" y="34"/>
                </a:lnTo>
                <a:lnTo>
                  <a:pt x="334" y="34"/>
                </a:lnTo>
                <a:lnTo>
                  <a:pt x="330" y="32"/>
                </a:lnTo>
                <a:lnTo>
                  <a:pt x="326" y="28"/>
                </a:lnTo>
                <a:lnTo>
                  <a:pt x="326" y="32"/>
                </a:lnTo>
                <a:lnTo>
                  <a:pt x="328" y="38"/>
                </a:lnTo>
                <a:lnTo>
                  <a:pt x="324" y="36"/>
                </a:lnTo>
                <a:lnTo>
                  <a:pt x="320" y="34"/>
                </a:lnTo>
                <a:lnTo>
                  <a:pt x="316" y="32"/>
                </a:lnTo>
                <a:lnTo>
                  <a:pt x="314" y="36"/>
                </a:lnTo>
                <a:lnTo>
                  <a:pt x="314" y="40"/>
                </a:lnTo>
                <a:lnTo>
                  <a:pt x="312" y="44"/>
                </a:lnTo>
                <a:lnTo>
                  <a:pt x="294" y="42"/>
                </a:lnTo>
                <a:lnTo>
                  <a:pt x="278" y="32"/>
                </a:lnTo>
                <a:lnTo>
                  <a:pt x="264" y="18"/>
                </a:lnTo>
                <a:lnTo>
                  <a:pt x="250" y="4"/>
                </a:lnTo>
                <a:lnTo>
                  <a:pt x="260" y="6"/>
                </a:lnTo>
                <a:lnTo>
                  <a:pt x="266" y="14"/>
                </a:lnTo>
                <a:lnTo>
                  <a:pt x="270" y="24"/>
                </a:lnTo>
                <a:lnTo>
                  <a:pt x="274" y="34"/>
                </a:lnTo>
                <a:lnTo>
                  <a:pt x="282" y="40"/>
                </a:lnTo>
                <a:lnTo>
                  <a:pt x="256" y="12"/>
                </a:lnTo>
                <a:close/>
              </a:path>
            </a:pathLst>
          </a:custGeom>
          <a:solidFill>
            <a:schemeClr val="accent1"/>
          </a:solidFill>
          <a:ln w="3175">
            <a:noFill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72000" anchor="ctr"/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6600" dirty="0">
                <a:solidFill>
                  <a:srgbClr val="FFFF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伍</a:t>
            </a:r>
          </a:p>
        </p:txBody>
      </p:sp>
      <p:sp>
        <p:nvSpPr>
          <p:cNvPr id="16" name="文本框 47">
            <a:extLst>
              <a:ext uri="{FF2B5EF4-FFF2-40B4-BE49-F238E27FC236}">
                <a16:creationId xmlns:a16="http://schemas.microsoft.com/office/drawing/2014/main" xmlns="" id="{69C546E0-133C-429B-B206-12EF65CEEB97}"/>
              </a:ext>
            </a:extLst>
          </p:cNvPr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2670500" y="2735264"/>
            <a:ext cx="6777976" cy="23625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norm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 algn="dist">
              <a:defRPr/>
            </a:pPr>
            <a:r>
              <a:rPr lang="zh-CN" altLang="en-US" sz="5400" b="1" dirty="0">
                <a:solidFill>
                  <a:srgbClr val="C00000"/>
                </a:solidFill>
                <a:latin typeface="方正正大黑简体" panose="02010600010101010101" pitchFamily="2" charset="-122"/>
                <a:ea typeface="方正正大黑简体" panose="02010600010101010101" pitchFamily="2" charset="-122"/>
              </a:rPr>
              <a:t>国庆节庆祝活动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929BC444-AAA8-4B76-AF13-59D246BAC0F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4127500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F84E0086-11E3-4346-8C81-796545FF033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762134"/>
            <a:ext cx="12192000" cy="4127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75185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random/>
      </p:transition>
    </mc:Choice>
    <mc:Fallback xmlns="">
      <p:transition spd="slow" advClick="0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xmlns="" id="{F808B78C-A888-44AF-A1A3-CE5797DF4AB9}"/>
              </a:ext>
            </a:extLst>
          </p:cNvPr>
          <p:cNvSpPr/>
          <p:nvPr/>
        </p:nvSpPr>
        <p:spPr>
          <a:xfrm>
            <a:off x="550863" y="1387479"/>
            <a:ext cx="108000" cy="46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30F98E2D-CAD2-436D-9BB7-3D92D7C068B9}"/>
              </a:ext>
            </a:extLst>
          </p:cNvPr>
          <p:cNvSpPr txBox="1"/>
          <p:nvPr/>
        </p:nvSpPr>
        <p:spPr>
          <a:xfrm>
            <a:off x="955507" y="1436813"/>
            <a:ext cx="10753167" cy="400110"/>
          </a:xfrm>
          <a:prstGeom prst="rect">
            <a:avLst/>
          </a:prstGeom>
          <a:solidFill>
            <a:schemeClr val="bg1">
              <a:alpha val="74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b="1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dist"/>
            <a:r>
              <a:rPr lang="zh-CN" altLang="en-US" sz="2000" dirty="0"/>
              <a:t>新中国成立</a:t>
            </a:r>
            <a:r>
              <a:rPr lang="en-US" altLang="zh-CN" sz="2000" dirty="0"/>
              <a:t>68</a:t>
            </a:r>
            <a:r>
              <a:rPr lang="zh-CN" altLang="en-US" sz="2000" dirty="0"/>
              <a:t>周年，新中国成立</a:t>
            </a:r>
            <a:r>
              <a:rPr lang="en-US" altLang="zh-CN" sz="2000" dirty="0"/>
              <a:t>68</a:t>
            </a:r>
            <a:r>
              <a:rPr lang="zh-CN" altLang="en-US" sz="2000" dirty="0"/>
              <a:t>周年，新中国成立</a:t>
            </a:r>
            <a:r>
              <a:rPr lang="en-US" altLang="zh-CN" sz="2000" dirty="0"/>
              <a:t>68</a:t>
            </a:r>
            <a:r>
              <a:rPr lang="zh-CN" altLang="en-US" sz="2000" dirty="0"/>
              <a:t>周年</a:t>
            </a:r>
            <a:r>
              <a:rPr lang="en-US" altLang="zh-CN" sz="2000" dirty="0"/>
              <a:t>,</a:t>
            </a:r>
            <a:r>
              <a:rPr lang="zh-CN" altLang="en-US" sz="2000" dirty="0"/>
              <a:t>新中国成立</a:t>
            </a:r>
            <a:r>
              <a:rPr lang="en-US" altLang="zh-CN" sz="2000" dirty="0"/>
              <a:t>68</a:t>
            </a:r>
            <a:r>
              <a:rPr lang="zh-CN" altLang="en-US" sz="2000" dirty="0"/>
              <a:t>周年</a:t>
            </a:r>
          </a:p>
        </p:txBody>
      </p:sp>
      <p:pic>
        <p:nvPicPr>
          <p:cNvPr id="22" name="图片 21">
            <a:extLst>
              <a:ext uri="{FF2B5EF4-FFF2-40B4-BE49-F238E27FC236}">
                <a16:creationId xmlns:a16="http://schemas.microsoft.com/office/drawing/2014/main" xmlns="" id="{D54478DD-36AC-4BBB-A907-422D0874BD1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863" y="1987473"/>
            <a:ext cx="11157812" cy="4551213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CAAF5986-37E0-41CB-9CED-AB99044A3138}"/>
              </a:ext>
            </a:extLst>
          </p:cNvPr>
          <p:cNvSpPr txBox="1"/>
          <p:nvPr/>
        </p:nvSpPr>
        <p:spPr>
          <a:xfrm>
            <a:off x="2346242" y="362933"/>
            <a:ext cx="742649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dirty="0">
                <a:latin typeface="方正正大黑简体" panose="02010600010101010101" pitchFamily="2" charset="-122"/>
                <a:ea typeface="方正正大黑简体" panose="02010600010101010101" pitchFamily="2" charset="-122"/>
              </a:rPr>
              <a:t>国庆所代表的重大意义</a:t>
            </a:r>
          </a:p>
        </p:txBody>
      </p:sp>
    </p:spTree>
    <p:extLst>
      <p:ext uri="{BB962C8B-B14F-4D97-AF65-F5344CB8AC3E}">
        <p14:creationId xmlns:p14="http://schemas.microsoft.com/office/powerpoint/2010/main" val="14295057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random/>
      </p:transition>
    </mc:Choice>
    <mc:Fallback xmlns="">
      <p:transition spd="slow" advClick="0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extLst>
              <a:ext uri="{FF2B5EF4-FFF2-40B4-BE49-F238E27FC236}">
                <a16:creationId xmlns:a16="http://schemas.microsoft.com/office/drawing/2014/main" xmlns="" id="{186E5E88-818C-4A02-BC9D-EFBD5B348F31}"/>
              </a:ext>
            </a:extLst>
          </p:cNvPr>
          <p:cNvSpPr/>
          <p:nvPr/>
        </p:nvSpPr>
        <p:spPr>
          <a:xfrm>
            <a:off x="5524500" y="1838236"/>
            <a:ext cx="6667500" cy="3970318"/>
          </a:xfrm>
          <a:prstGeom prst="rect">
            <a:avLst/>
          </a:prstGeom>
          <a:solidFill>
            <a:schemeClr val="bg1">
              <a:alpha val="74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5AACA31B-33DB-48C7-887C-EFF488E385BB}"/>
              </a:ext>
            </a:extLst>
          </p:cNvPr>
          <p:cNvSpPr/>
          <p:nvPr/>
        </p:nvSpPr>
        <p:spPr>
          <a:xfrm>
            <a:off x="5713412" y="1800136"/>
            <a:ext cx="6478588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>
                <a:latin typeface="arial" panose="020B0604020202020204" pitchFamily="34" charset="0"/>
              </a:rPr>
              <a:t>1949</a:t>
            </a:r>
            <a:r>
              <a:rPr lang="zh-CN" altLang="en-US" sz="2800" dirty="0">
                <a:latin typeface="arial" panose="020B0604020202020204" pitchFamily="34" charset="0"/>
              </a:rPr>
              <a:t>年</a:t>
            </a:r>
            <a:r>
              <a:rPr lang="en-US" altLang="zh-CN" sz="2800" dirty="0">
                <a:latin typeface="arial" panose="020B0604020202020204" pitchFamily="34" charset="0"/>
              </a:rPr>
              <a:t>12</a:t>
            </a:r>
            <a:r>
              <a:rPr lang="zh-CN" altLang="en-US" sz="2800" dirty="0">
                <a:latin typeface="arial" panose="020B0604020202020204" pitchFamily="34" charset="0"/>
              </a:rPr>
              <a:t>月</a:t>
            </a:r>
            <a:r>
              <a:rPr lang="en-US" altLang="zh-CN" sz="2800" dirty="0">
                <a:latin typeface="arial" panose="020B0604020202020204" pitchFamily="34" charset="0"/>
              </a:rPr>
              <a:t>2</a:t>
            </a:r>
            <a:r>
              <a:rPr lang="zh-CN" altLang="en-US" sz="2800" dirty="0">
                <a:latin typeface="arial" panose="020B0604020202020204" pitchFamily="34" charset="0"/>
              </a:rPr>
              <a:t>日，中央人民政府通过</a:t>
            </a:r>
            <a:r>
              <a:rPr lang="en-US" altLang="zh-CN" sz="2800" dirty="0">
                <a:latin typeface="arial" panose="020B0604020202020204" pitchFamily="34" charset="0"/>
              </a:rPr>
              <a:t>《</a:t>
            </a:r>
            <a:r>
              <a:rPr lang="zh-CN" altLang="en-US" sz="2800" dirty="0">
                <a:latin typeface="arial" panose="020B0604020202020204" pitchFamily="34" charset="0"/>
              </a:rPr>
              <a:t>关于</a:t>
            </a:r>
            <a:r>
              <a:rPr lang="zh-CN" altLang="en-US" sz="2800" dirty="0">
                <a:latin typeface="arial" panose="020B0604020202020204" pitchFamily="34" charset="0"/>
                <a:hlinkClick r:id="rId3"/>
              </a:rPr>
              <a:t>中华人民共和国国庆日</a:t>
            </a:r>
            <a:r>
              <a:rPr lang="zh-CN" altLang="en-US" sz="2800" dirty="0">
                <a:latin typeface="arial" panose="020B0604020202020204" pitchFamily="34" charset="0"/>
              </a:rPr>
              <a:t>的决议</a:t>
            </a:r>
            <a:r>
              <a:rPr lang="en-US" altLang="zh-CN" sz="2800" dirty="0">
                <a:latin typeface="arial" panose="020B0604020202020204" pitchFamily="34" charset="0"/>
              </a:rPr>
              <a:t>》</a:t>
            </a:r>
            <a:r>
              <a:rPr lang="zh-CN" altLang="en-US" sz="2800" dirty="0">
                <a:latin typeface="arial" panose="020B0604020202020204" pitchFamily="34" charset="0"/>
              </a:rPr>
              <a:t>，规定每年</a:t>
            </a:r>
            <a:r>
              <a:rPr lang="en-US" altLang="zh-CN" sz="2800" dirty="0">
                <a:latin typeface="arial" panose="020B0604020202020204" pitchFamily="34" charset="0"/>
              </a:rPr>
              <a:t>10</a:t>
            </a:r>
            <a:r>
              <a:rPr lang="zh-CN" altLang="en-US" sz="2800" dirty="0">
                <a:latin typeface="arial" panose="020B0604020202020204" pitchFamily="34" charset="0"/>
              </a:rPr>
              <a:t>月</a:t>
            </a:r>
            <a:r>
              <a:rPr lang="en-US" altLang="zh-CN" sz="2800" dirty="0">
                <a:latin typeface="arial" panose="020B0604020202020204" pitchFamily="34" charset="0"/>
              </a:rPr>
              <a:t>1</a:t>
            </a:r>
            <a:r>
              <a:rPr lang="zh-CN" altLang="en-US" sz="2800" dirty="0">
                <a:latin typeface="arial" panose="020B0604020202020204" pitchFamily="34" charset="0"/>
              </a:rPr>
              <a:t>日为国庆日，并以这一天作为宣告中华人民共和国成立的日子。</a:t>
            </a:r>
            <a:endParaRPr lang="en-US" altLang="zh-CN" sz="2800" dirty="0">
              <a:latin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latin typeface="arial" panose="020B0604020202020204" pitchFamily="34" charset="0"/>
              </a:rPr>
              <a:t>从</a:t>
            </a:r>
            <a:r>
              <a:rPr lang="en-US" altLang="zh-CN" sz="2800" dirty="0">
                <a:latin typeface="arial" panose="020B0604020202020204" pitchFamily="34" charset="0"/>
              </a:rPr>
              <a:t>1950</a:t>
            </a:r>
            <a:r>
              <a:rPr lang="zh-CN" altLang="en-US" sz="2800" dirty="0">
                <a:latin typeface="arial" panose="020B0604020202020204" pitchFamily="34" charset="0"/>
              </a:rPr>
              <a:t>年起，每年的</a:t>
            </a:r>
            <a:r>
              <a:rPr lang="en-US" altLang="zh-CN" sz="2800" dirty="0">
                <a:latin typeface="arial" panose="020B0604020202020204" pitchFamily="34" charset="0"/>
              </a:rPr>
              <a:t>10</a:t>
            </a:r>
            <a:r>
              <a:rPr lang="zh-CN" altLang="en-US" sz="2800" dirty="0">
                <a:latin typeface="arial" panose="020B0604020202020204" pitchFamily="34" charset="0"/>
              </a:rPr>
              <a:t>月</a:t>
            </a:r>
            <a:r>
              <a:rPr lang="en-US" altLang="zh-CN" sz="2800" dirty="0">
                <a:latin typeface="arial" panose="020B0604020202020204" pitchFamily="34" charset="0"/>
              </a:rPr>
              <a:t>1</a:t>
            </a:r>
            <a:r>
              <a:rPr lang="zh-CN" altLang="en-US" sz="2800" dirty="0">
                <a:latin typeface="arial" panose="020B0604020202020204" pitchFamily="34" charset="0"/>
              </a:rPr>
              <a:t>日成为了中国各族人民隆重欢庆的节日。</a:t>
            </a:r>
            <a:endParaRPr lang="zh-CN" altLang="en-US" sz="2800" dirty="0"/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D21959CC-AEE7-4006-A935-AF0D503082D5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1838236"/>
            <a:ext cx="5405483" cy="3932218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BB14EAAC-AB3B-4DBA-BBB6-27893B04F97A}"/>
              </a:ext>
            </a:extLst>
          </p:cNvPr>
          <p:cNvSpPr txBox="1"/>
          <p:nvPr/>
        </p:nvSpPr>
        <p:spPr>
          <a:xfrm>
            <a:off x="3108606" y="410159"/>
            <a:ext cx="592850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dirty="0">
                <a:latin typeface="方正正大黑简体" panose="02010600010101010101" pitchFamily="2" charset="-122"/>
                <a:ea typeface="方正正大黑简体" panose="02010600010101010101" pitchFamily="2" charset="-122"/>
              </a:rPr>
              <a:t>国庆日确立决议</a:t>
            </a:r>
          </a:p>
        </p:txBody>
      </p:sp>
    </p:spTree>
    <p:extLst>
      <p:ext uri="{BB962C8B-B14F-4D97-AF65-F5344CB8AC3E}">
        <p14:creationId xmlns:p14="http://schemas.microsoft.com/office/powerpoint/2010/main" val="16831880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random/>
      </p:transition>
    </mc:Choice>
    <mc:Fallback xmlns="">
      <p:transition spd="slow" advClick="0" advTm="2000">
        <p:random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C2DB9B96-3050-4278-B0E1-AF0749E7516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4127500"/>
          </a:xfrm>
          <a:prstGeom prst="rect">
            <a:avLst/>
          </a:prstGeom>
        </p:spPr>
      </p:pic>
      <p:sp>
        <p:nvSpPr>
          <p:cNvPr id="5" name="矩形 4">
            <a:extLst>
              <a:ext uri="{FF2B5EF4-FFF2-40B4-BE49-F238E27FC236}">
                <a16:creationId xmlns:a16="http://schemas.microsoft.com/office/drawing/2014/main" xmlns="" id="{A28AEFBF-4BE9-4C1C-A02A-1F9961ACCB5E}"/>
              </a:ext>
            </a:extLst>
          </p:cNvPr>
          <p:cNvSpPr/>
          <p:nvPr/>
        </p:nvSpPr>
        <p:spPr>
          <a:xfrm>
            <a:off x="848667" y="2209252"/>
            <a:ext cx="10498238" cy="3846134"/>
          </a:xfrm>
          <a:prstGeom prst="rect">
            <a:avLst/>
          </a:prstGeom>
          <a:solidFill>
            <a:schemeClr val="bg1">
              <a:alpha val="74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BE3F3E52-63B3-4A1D-85E2-DCAA570D18FF}"/>
              </a:ext>
            </a:extLst>
          </p:cNvPr>
          <p:cNvSpPr txBox="1"/>
          <p:nvPr/>
        </p:nvSpPr>
        <p:spPr>
          <a:xfrm>
            <a:off x="1093643" y="2223568"/>
            <a:ext cx="10224234" cy="38318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p"/>
            </a:pPr>
            <a:r>
              <a:rPr lang="zh-CN" altLang="en-US" dirty="0"/>
              <a:t>国庆节是由一个国家制定的用来纪念国家本身的法定假日。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p"/>
            </a:pPr>
            <a:r>
              <a:rPr lang="zh-CN" altLang="en-US" dirty="0"/>
              <a:t>它们通常是这个国家的独立、宪法的签署、元首诞辰或其他有重大纪念意义的周年纪念日；也有些是这个国家守护神的圣人节。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p"/>
            </a:pPr>
            <a:r>
              <a:rPr lang="zh-CN" altLang="en-US" dirty="0"/>
              <a:t>虽然绝大部分国家都有类似的纪念日，但是由于复杂的政治关系，部分国家的这一节日不能够称为国庆日，比如美国只有独立日，没有国庆日，但是两者意义相同。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p"/>
            </a:pPr>
            <a:r>
              <a:rPr lang="zh-CN" altLang="en-US" dirty="0"/>
              <a:t>而中国古代把皇帝即位、诞辰称为“国庆”。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p"/>
            </a:pPr>
            <a:r>
              <a:rPr lang="zh-CN" altLang="en-US" dirty="0"/>
              <a:t>如今，中国国庆节特指中华人民共和国正式成立的纪念日</a:t>
            </a:r>
            <a:r>
              <a:rPr lang="en-US" altLang="zh-CN" dirty="0"/>
              <a:t>10</a:t>
            </a:r>
            <a:r>
              <a:rPr lang="zh-CN" altLang="en-US" dirty="0"/>
              <a:t>月</a:t>
            </a:r>
            <a:r>
              <a:rPr lang="en-US" altLang="zh-CN" dirty="0"/>
              <a:t>1</a:t>
            </a:r>
            <a:r>
              <a:rPr lang="zh-CN" altLang="en-US" dirty="0"/>
              <a:t>日。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p"/>
            </a:pPr>
            <a:r>
              <a:rPr lang="zh-CN" altLang="en-US" dirty="0"/>
              <a:t>世界历史上最悠久的国庆节是圣马力诺的国庆节，远在公元</a:t>
            </a:r>
            <a:r>
              <a:rPr lang="en-US" altLang="zh-CN" dirty="0"/>
              <a:t>301</a:t>
            </a:r>
            <a:r>
              <a:rPr lang="zh-CN" altLang="en-US" dirty="0"/>
              <a:t>年，圣马力诺就把</a:t>
            </a:r>
            <a:r>
              <a:rPr lang="en-US" altLang="zh-CN" dirty="0"/>
              <a:t>9</a:t>
            </a:r>
            <a:r>
              <a:rPr lang="zh-CN" altLang="en-US" dirty="0"/>
              <a:t>月</a:t>
            </a:r>
            <a:r>
              <a:rPr lang="en-US" altLang="zh-CN" dirty="0"/>
              <a:t>3</a:t>
            </a:r>
            <a:r>
              <a:rPr lang="zh-CN" altLang="en-US" dirty="0"/>
              <a:t>日定为自己的国庆节。</a:t>
            </a: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xmlns="" id="{C628C55A-1C08-40A8-A563-03B82D29B376}"/>
              </a:ext>
            </a:extLst>
          </p:cNvPr>
          <p:cNvSpPr/>
          <p:nvPr/>
        </p:nvSpPr>
        <p:spPr>
          <a:xfrm>
            <a:off x="11076186" y="5784667"/>
            <a:ext cx="270719" cy="27071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C79B2746-A21F-4B57-8D32-7728CF6CCBD0}"/>
              </a:ext>
            </a:extLst>
          </p:cNvPr>
          <p:cNvSpPr txBox="1"/>
          <p:nvPr/>
        </p:nvSpPr>
        <p:spPr>
          <a:xfrm>
            <a:off x="4623478" y="319796"/>
            <a:ext cx="287202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9600" dirty="0">
                <a:ln>
                  <a:solidFill>
                    <a:schemeClr val="bg1"/>
                  </a:solidFill>
                </a:ln>
                <a:latin typeface="叶根友刀锋黑草" panose="02010601030101010101" pitchFamily="2" charset="-122"/>
                <a:ea typeface="叶根友刀锋黑草" panose="02010601030101010101" pitchFamily="2" charset="-122"/>
              </a:rPr>
              <a:t>前言</a:t>
            </a:r>
          </a:p>
        </p:txBody>
      </p:sp>
    </p:spTree>
    <p:extLst>
      <p:ext uri="{BB962C8B-B14F-4D97-AF65-F5344CB8AC3E}">
        <p14:creationId xmlns:p14="http://schemas.microsoft.com/office/powerpoint/2010/main" val="38962427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random/>
      </p:transition>
    </mc:Choice>
    <mc:Fallback xmlns="">
      <p:transition spd="slow" advClick="0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A94975C6-FC78-4D84-88EE-028449EADA5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4127500"/>
          </a:xfrm>
          <a:prstGeom prst="rect">
            <a:avLst/>
          </a:prstGeom>
        </p:spPr>
      </p:pic>
      <p:sp>
        <p:nvSpPr>
          <p:cNvPr id="8" name="矩形 7">
            <a:extLst>
              <a:ext uri="{FF2B5EF4-FFF2-40B4-BE49-F238E27FC236}">
                <a16:creationId xmlns:a16="http://schemas.microsoft.com/office/drawing/2014/main" xmlns="" id="{1AEAA9C6-9293-47BB-93D4-69A489B2427D}"/>
              </a:ext>
            </a:extLst>
          </p:cNvPr>
          <p:cNvSpPr/>
          <p:nvPr/>
        </p:nvSpPr>
        <p:spPr>
          <a:xfrm>
            <a:off x="704850" y="1603495"/>
            <a:ext cx="10820400" cy="1851809"/>
          </a:xfrm>
          <a:prstGeom prst="rect">
            <a:avLst/>
          </a:prstGeom>
          <a:solidFill>
            <a:schemeClr val="bg1">
              <a:alpha val="74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55CD2B19-F633-4E97-89C9-8BF0795D32E6}"/>
              </a:ext>
            </a:extLst>
          </p:cNvPr>
          <p:cNvSpPr/>
          <p:nvPr/>
        </p:nvSpPr>
        <p:spPr>
          <a:xfrm>
            <a:off x="895350" y="1652236"/>
            <a:ext cx="105918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latin typeface="arial" panose="020B0604020202020204" pitchFamily="34" charset="0"/>
              </a:rPr>
              <a:t>国庆日，各国都要举行不同形式的庆祝活动，以加强本国人民的爱国意识，增强国家的凝聚力。各国之间也都要相互表示祝贺。逢五逢十的国庆日，有的还要扩大庆祝规模。为庆祝国庆日，各国政府通常要举行一次国庆招待会，由</a:t>
            </a:r>
            <a:r>
              <a:rPr lang="zh-CN" altLang="en-US" dirty="0">
                <a:latin typeface="arial" panose="020B0604020202020204" pitchFamily="34" charset="0"/>
                <a:hlinkClick r:id="rId4"/>
              </a:rPr>
              <a:t>国家元首</a:t>
            </a:r>
            <a:r>
              <a:rPr lang="zh-CN" altLang="en-US" dirty="0">
                <a:latin typeface="arial" panose="020B0604020202020204" pitchFamily="34" charset="0"/>
              </a:rPr>
              <a:t>、</a:t>
            </a:r>
            <a:r>
              <a:rPr lang="zh-CN" altLang="en-US" dirty="0">
                <a:latin typeface="arial" panose="020B0604020202020204" pitchFamily="34" charset="0"/>
                <a:hlinkClick r:id="rId5"/>
              </a:rPr>
              <a:t>政府首脑</a:t>
            </a:r>
            <a:r>
              <a:rPr lang="zh-CN" altLang="en-US" dirty="0">
                <a:latin typeface="arial" panose="020B0604020202020204" pitchFamily="34" charset="0"/>
              </a:rPr>
              <a:t>或外交部长出面主持，邀请驻在当地的各国使节和其他重要外宾参加。但也有的国家不举行招待会，如美国、英国均不举行招待会。</a:t>
            </a:r>
            <a:endParaRPr lang="zh-CN" altLang="en-US" dirty="0"/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51949F0F-E737-46BF-B802-FF283805D47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4849" y="3594325"/>
            <a:ext cx="10823679" cy="2835499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7A924767-2A56-4A70-A91D-5421EC6FCDE0}"/>
              </a:ext>
            </a:extLst>
          </p:cNvPr>
          <p:cNvSpPr txBox="1"/>
          <p:nvPr/>
        </p:nvSpPr>
        <p:spPr>
          <a:xfrm>
            <a:off x="3095234" y="340083"/>
            <a:ext cx="592850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dirty="0">
                <a:latin typeface="方正正大黑简体" panose="02010600010101010101" pitchFamily="2" charset="-122"/>
                <a:ea typeface="方正正大黑简体" panose="02010600010101010101" pitchFamily="2" charset="-122"/>
              </a:rPr>
              <a:t>国庆的风俗习惯</a:t>
            </a:r>
          </a:p>
        </p:txBody>
      </p:sp>
    </p:spTree>
    <p:extLst>
      <p:ext uri="{BB962C8B-B14F-4D97-AF65-F5344CB8AC3E}">
        <p14:creationId xmlns:p14="http://schemas.microsoft.com/office/powerpoint/2010/main" val="27510844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random/>
      </p:transition>
    </mc:Choice>
    <mc:Fallback xmlns="">
      <p:transition spd="slow" advClick="0" advTm="2000">
        <p:random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A18BB72E-03BF-41EC-A3DE-854432D3C3E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4127500"/>
          </a:xfrm>
          <a:prstGeom prst="rect">
            <a:avLst/>
          </a:prstGeom>
        </p:spPr>
      </p:pic>
      <p:sp>
        <p:nvSpPr>
          <p:cNvPr id="5" name="矩形 4">
            <a:extLst>
              <a:ext uri="{FF2B5EF4-FFF2-40B4-BE49-F238E27FC236}">
                <a16:creationId xmlns:a16="http://schemas.microsoft.com/office/drawing/2014/main" xmlns="" id="{A28AEFBF-4BE9-4C1C-A02A-1F9961ACCB5E}"/>
              </a:ext>
            </a:extLst>
          </p:cNvPr>
          <p:cNvSpPr/>
          <p:nvPr/>
        </p:nvSpPr>
        <p:spPr>
          <a:xfrm>
            <a:off x="904938" y="2307197"/>
            <a:ext cx="10498238" cy="3846134"/>
          </a:xfrm>
          <a:prstGeom prst="rect">
            <a:avLst/>
          </a:prstGeom>
          <a:solidFill>
            <a:schemeClr val="bg1">
              <a:alpha val="74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BE3F3E52-63B3-4A1D-85E2-DCAA570D18FF}"/>
              </a:ext>
            </a:extLst>
          </p:cNvPr>
          <p:cNvSpPr txBox="1"/>
          <p:nvPr/>
        </p:nvSpPr>
        <p:spPr>
          <a:xfrm>
            <a:off x="1149914" y="2321513"/>
            <a:ext cx="10224234" cy="38318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p"/>
            </a:pPr>
            <a:r>
              <a:rPr lang="zh-CN" altLang="en-US" dirty="0"/>
              <a:t>国庆节是由一个国家制定的用来纪念国家本身的法定假日。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p"/>
            </a:pPr>
            <a:r>
              <a:rPr lang="zh-CN" altLang="en-US" dirty="0"/>
              <a:t>它们通常是这个国家的独立、宪法的签署、元首诞辰或其他有重大纪念意义的周年纪念日；也有些是这个国家守护神的圣人节。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p"/>
            </a:pPr>
            <a:r>
              <a:rPr lang="zh-CN" altLang="en-US" dirty="0"/>
              <a:t>虽然绝大部分国家都有类似的纪念日，但是由于复杂的政治关系，部分国家的这一节日不能够称为国庆日，比如美国只有独立日，没有国庆日，但是两者意义相同。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p"/>
            </a:pPr>
            <a:r>
              <a:rPr lang="zh-CN" altLang="en-US" dirty="0"/>
              <a:t>而中国古代把皇帝即位、诞辰称为“国庆”。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p"/>
            </a:pPr>
            <a:r>
              <a:rPr lang="zh-CN" altLang="en-US" dirty="0"/>
              <a:t>如今，中国国庆节特指中华人民共和国正式成立的纪念日</a:t>
            </a:r>
            <a:r>
              <a:rPr lang="en-US" altLang="zh-CN" dirty="0"/>
              <a:t>10</a:t>
            </a:r>
            <a:r>
              <a:rPr lang="zh-CN" altLang="en-US" dirty="0"/>
              <a:t>月</a:t>
            </a:r>
            <a:r>
              <a:rPr lang="en-US" altLang="zh-CN" dirty="0"/>
              <a:t>1</a:t>
            </a:r>
            <a:r>
              <a:rPr lang="zh-CN" altLang="en-US" dirty="0"/>
              <a:t>日。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p"/>
            </a:pPr>
            <a:r>
              <a:rPr lang="zh-CN" altLang="en-US" dirty="0"/>
              <a:t>世界历史上最悠久的国庆节是圣马力诺的国庆节，远在公元</a:t>
            </a:r>
            <a:r>
              <a:rPr lang="en-US" altLang="zh-CN" dirty="0"/>
              <a:t>301</a:t>
            </a:r>
            <a:r>
              <a:rPr lang="zh-CN" altLang="en-US" dirty="0"/>
              <a:t>年，圣马力诺就把</a:t>
            </a:r>
            <a:r>
              <a:rPr lang="en-US" altLang="zh-CN" dirty="0"/>
              <a:t>9</a:t>
            </a:r>
            <a:r>
              <a:rPr lang="zh-CN" altLang="en-US" dirty="0"/>
              <a:t>月</a:t>
            </a:r>
            <a:r>
              <a:rPr lang="en-US" altLang="zh-CN" dirty="0"/>
              <a:t>3</a:t>
            </a:r>
            <a:r>
              <a:rPr lang="zh-CN" altLang="en-US" dirty="0"/>
              <a:t>日定为自己的国庆节。</a:t>
            </a: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xmlns="" id="{C628C55A-1C08-40A8-A563-03B82D29B376}"/>
              </a:ext>
            </a:extLst>
          </p:cNvPr>
          <p:cNvSpPr/>
          <p:nvPr/>
        </p:nvSpPr>
        <p:spPr>
          <a:xfrm>
            <a:off x="11132457" y="5882612"/>
            <a:ext cx="270719" cy="27071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C79B2746-A21F-4B57-8D32-7728CF6CCBD0}"/>
              </a:ext>
            </a:extLst>
          </p:cNvPr>
          <p:cNvSpPr txBox="1"/>
          <p:nvPr/>
        </p:nvSpPr>
        <p:spPr>
          <a:xfrm>
            <a:off x="4623478" y="494090"/>
            <a:ext cx="287202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9600" dirty="0">
                <a:ln>
                  <a:solidFill>
                    <a:schemeClr val="bg1"/>
                  </a:solidFill>
                </a:ln>
                <a:latin typeface="叶根友刀锋黑草" panose="02010601030101010101" pitchFamily="2" charset="-122"/>
                <a:ea typeface="叶根友刀锋黑草" panose="02010601030101010101" pitchFamily="2" charset="-122"/>
              </a:rPr>
              <a:t>后记</a:t>
            </a:r>
          </a:p>
        </p:txBody>
      </p:sp>
    </p:spTree>
    <p:extLst>
      <p:ext uri="{BB962C8B-B14F-4D97-AF65-F5344CB8AC3E}">
        <p14:creationId xmlns:p14="http://schemas.microsoft.com/office/powerpoint/2010/main" val="19271252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random/>
      </p:transition>
    </mc:Choice>
    <mc:Fallback xmlns="">
      <p:transition spd="slow" advClick="0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16167F65-95F6-46DC-BB37-2D2FEA5A9559}"/>
              </a:ext>
            </a:extLst>
          </p:cNvPr>
          <p:cNvSpPr txBox="1"/>
          <p:nvPr/>
        </p:nvSpPr>
        <p:spPr>
          <a:xfrm>
            <a:off x="2072932" y="1613118"/>
            <a:ext cx="1621890" cy="36317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1500" dirty="0">
                <a:ln>
                  <a:solidFill>
                    <a:schemeClr val="bg1"/>
                  </a:solidFill>
                </a:ln>
                <a:latin typeface="叶根友刀锋黑草" panose="02010601030101010101" pitchFamily="2" charset="-122"/>
                <a:ea typeface="叶根友刀锋黑草" panose="02010601030101010101" pitchFamily="2" charset="-122"/>
              </a:rPr>
              <a:t>感谢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58221122-23C5-4E45-B953-E064CBCF2552}"/>
              </a:ext>
            </a:extLst>
          </p:cNvPr>
          <p:cNvSpPr txBox="1"/>
          <p:nvPr/>
        </p:nvSpPr>
        <p:spPr>
          <a:xfrm>
            <a:off x="3694822" y="2277306"/>
            <a:ext cx="7280291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3800" dirty="0">
                <a:ln>
                  <a:solidFill>
                    <a:schemeClr val="bg1"/>
                  </a:solidFill>
                </a:ln>
                <a:latin typeface="叶根友刀锋黑草" panose="02010601030101010101" pitchFamily="2" charset="-122"/>
                <a:ea typeface="叶根友刀锋黑草" panose="02010601030101010101" pitchFamily="2" charset="-122"/>
              </a:rPr>
              <a:t>您的聆听</a:t>
            </a:r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xmlns="" id="{E142581E-E72B-4A61-8040-10A7AC459CF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4127500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xmlns="" id="{B868A097-94BB-4BAD-B185-1C56A5A94D7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56015"/>
            <a:ext cx="12192000" cy="5492750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B220B744-B7D6-4C83-A77E-98640DB9EF4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762134"/>
            <a:ext cx="12192000" cy="4127500"/>
          </a:xfrm>
          <a:prstGeom prst="rect">
            <a:avLst/>
          </a:prstGeom>
        </p:spPr>
      </p:pic>
      <p:pic>
        <p:nvPicPr>
          <p:cNvPr id="18" name="图片 17" descr="图片包含 物体&#10;&#10;已生成高可信度的说明">
            <a:extLst>
              <a:ext uri="{FF2B5EF4-FFF2-40B4-BE49-F238E27FC236}">
                <a16:creationId xmlns:a16="http://schemas.microsoft.com/office/drawing/2014/main" xmlns="" id="{393363FE-1C2B-4B58-A492-9F9E2169E46E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2685845"/>
            <a:ext cx="2274276" cy="1486309"/>
          </a:xfrm>
          <a:prstGeom prst="rect">
            <a:avLst/>
          </a:prstGeom>
        </p:spPr>
      </p:pic>
      <p:sp>
        <p:nvSpPr>
          <p:cNvPr id="20" name="文本框 19">
            <a:extLst>
              <a:ext uri="{FF2B5EF4-FFF2-40B4-BE49-F238E27FC236}">
                <a16:creationId xmlns:a16="http://schemas.microsoft.com/office/drawing/2014/main" xmlns="" id="{113F1450-A99C-438A-B2F9-23AF45057A46}"/>
              </a:ext>
            </a:extLst>
          </p:cNvPr>
          <p:cNvSpPr txBox="1"/>
          <p:nvPr/>
        </p:nvSpPr>
        <p:spPr>
          <a:xfrm>
            <a:off x="4181449" y="840869"/>
            <a:ext cx="36435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b="1" dirty="0"/>
              <a:t>中华人民共和国喜迎第</a:t>
            </a:r>
            <a:r>
              <a:rPr lang="en-US" altLang="zh-CN" b="1" dirty="0"/>
              <a:t>68</a:t>
            </a:r>
            <a:r>
              <a:rPr lang="zh-CN" altLang="en-US" b="1" dirty="0"/>
              <a:t>个国庆节</a:t>
            </a:r>
          </a:p>
        </p:txBody>
      </p:sp>
    </p:spTree>
    <p:extLst>
      <p:ext uri="{BB962C8B-B14F-4D97-AF65-F5344CB8AC3E}">
        <p14:creationId xmlns:p14="http://schemas.microsoft.com/office/powerpoint/2010/main" val="30347065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">
        <p14:ferris dir="l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/</a:t>
            </a:r>
            <a:endParaRPr lang="en-US" altLang="zh-CN" sz="1200" kern="0" dirty="0" smtClean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683787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>
            <a:extLst>
              <a:ext uri="{FF2B5EF4-FFF2-40B4-BE49-F238E27FC236}">
                <a16:creationId xmlns:a16="http://schemas.microsoft.com/office/drawing/2014/main" xmlns="" id="{51F25756-C685-4B83-B1D5-AD3ABDBD0C27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4127500"/>
          </a:xfrm>
          <a:prstGeom prst="rect">
            <a:avLst/>
          </a:prstGeom>
        </p:spPr>
      </p:pic>
      <p:sp>
        <p:nvSpPr>
          <p:cNvPr id="7" name="KSO_GT1">
            <a:extLst>
              <a:ext uri="{FF2B5EF4-FFF2-40B4-BE49-F238E27FC236}">
                <a16:creationId xmlns:a16="http://schemas.microsoft.com/office/drawing/2014/main" xmlns="" id="{A5079586-EA6B-47E1-A5D8-CBED10F45368}"/>
              </a:ext>
            </a:extLst>
          </p:cNvPr>
          <p:cNvSpPr>
            <a:spLocks/>
          </p:cNvSpPr>
          <p:nvPr>
            <p:custDataLst>
              <p:tags r:id="rId1"/>
            </p:custDataLst>
          </p:nvPr>
        </p:nvSpPr>
        <p:spPr bwMode="ltGray">
          <a:xfrm>
            <a:off x="4321107" y="604408"/>
            <a:ext cx="674688" cy="696913"/>
          </a:xfrm>
          <a:custGeom>
            <a:avLst/>
            <a:gdLst>
              <a:gd name="T0" fmla="*/ 264 w 742"/>
              <a:gd name="T1" fmla="*/ 20 h 718"/>
              <a:gd name="T2" fmla="*/ 286 w 742"/>
              <a:gd name="T3" fmla="*/ 52 h 718"/>
              <a:gd name="T4" fmla="*/ 242 w 742"/>
              <a:gd name="T5" fmla="*/ 68 h 718"/>
              <a:gd name="T6" fmla="*/ 202 w 742"/>
              <a:gd name="T7" fmla="*/ 72 h 718"/>
              <a:gd name="T8" fmla="*/ 194 w 742"/>
              <a:gd name="T9" fmla="*/ 102 h 718"/>
              <a:gd name="T10" fmla="*/ 140 w 742"/>
              <a:gd name="T11" fmla="*/ 114 h 718"/>
              <a:gd name="T12" fmla="*/ 116 w 742"/>
              <a:gd name="T13" fmla="*/ 136 h 718"/>
              <a:gd name="T14" fmla="*/ 84 w 742"/>
              <a:gd name="T15" fmla="*/ 164 h 718"/>
              <a:gd name="T16" fmla="*/ 76 w 742"/>
              <a:gd name="T17" fmla="*/ 182 h 718"/>
              <a:gd name="T18" fmla="*/ 60 w 742"/>
              <a:gd name="T19" fmla="*/ 224 h 718"/>
              <a:gd name="T20" fmla="*/ 42 w 742"/>
              <a:gd name="T21" fmla="*/ 272 h 718"/>
              <a:gd name="T22" fmla="*/ 24 w 742"/>
              <a:gd name="T23" fmla="*/ 296 h 718"/>
              <a:gd name="T24" fmla="*/ 12 w 742"/>
              <a:gd name="T25" fmla="*/ 330 h 718"/>
              <a:gd name="T26" fmla="*/ 16 w 742"/>
              <a:gd name="T27" fmla="*/ 352 h 718"/>
              <a:gd name="T28" fmla="*/ 6 w 742"/>
              <a:gd name="T29" fmla="*/ 396 h 718"/>
              <a:gd name="T30" fmla="*/ 30 w 742"/>
              <a:gd name="T31" fmla="*/ 420 h 718"/>
              <a:gd name="T32" fmla="*/ 22 w 742"/>
              <a:gd name="T33" fmla="*/ 448 h 718"/>
              <a:gd name="T34" fmla="*/ 38 w 742"/>
              <a:gd name="T35" fmla="*/ 472 h 718"/>
              <a:gd name="T36" fmla="*/ 64 w 742"/>
              <a:gd name="T37" fmla="*/ 500 h 718"/>
              <a:gd name="T38" fmla="*/ 76 w 742"/>
              <a:gd name="T39" fmla="*/ 546 h 718"/>
              <a:gd name="T40" fmla="*/ 126 w 742"/>
              <a:gd name="T41" fmla="*/ 572 h 718"/>
              <a:gd name="T42" fmla="*/ 130 w 742"/>
              <a:gd name="T43" fmla="*/ 602 h 718"/>
              <a:gd name="T44" fmla="*/ 170 w 742"/>
              <a:gd name="T45" fmla="*/ 614 h 718"/>
              <a:gd name="T46" fmla="*/ 188 w 742"/>
              <a:gd name="T47" fmla="*/ 636 h 718"/>
              <a:gd name="T48" fmla="*/ 212 w 742"/>
              <a:gd name="T49" fmla="*/ 644 h 718"/>
              <a:gd name="T50" fmla="*/ 238 w 742"/>
              <a:gd name="T51" fmla="*/ 662 h 718"/>
              <a:gd name="T52" fmla="*/ 280 w 742"/>
              <a:gd name="T53" fmla="*/ 668 h 718"/>
              <a:gd name="T54" fmla="*/ 300 w 742"/>
              <a:gd name="T55" fmla="*/ 676 h 718"/>
              <a:gd name="T56" fmla="*/ 330 w 742"/>
              <a:gd name="T57" fmla="*/ 688 h 718"/>
              <a:gd name="T58" fmla="*/ 350 w 742"/>
              <a:gd name="T59" fmla="*/ 694 h 718"/>
              <a:gd name="T60" fmla="*/ 392 w 742"/>
              <a:gd name="T61" fmla="*/ 718 h 718"/>
              <a:gd name="T62" fmla="*/ 398 w 742"/>
              <a:gd name="T63" fmla="*/ 686 h 718"/>
              <a:gd name="T64" fmla="*/ 428 w 742"/>
              <a:gd name="T65" fmla="*/ 688 h 718"/>
              <a:gd name="T66" fmla="*/ 504 w 742"/>
              <a:gd name="T67" fmla="*/ 660 h 718"/>
              <a:gd name="T68" fmla="*/ 534 w 742"/>
              <a:gd name="T69" fmla="*/ 656 h 718"/>
              <a:gd name="T70" fmla="*/ 550 w 742"/>
              <a:gd name="T71" fmla="*/ 644 h 718"/>
              <a:gd name="T72" fmla="*/ 570 w 742"/>
              <a:gd name="T73" fmla="*/ 612 h 718"/>
              <a:gd name="T74" fmla="*/ 612 w 742"/>
              <a:gd name="T75" fmla="*/ 586 h 718"/>
              <a:gd name="T76" fmla="*/ 630 w 742"/>
              <a:gd name="T77" fmla="*/ 554 h 718"/>
              <a:gd name="T78" fmla="*/ 656 w 742"/>
              <a:gd name="T79" fmla="*/ 520 h 718"/>
              <a:gd name="T80" fmla="*/ 682 w 742"/>
              <a:gd name="T81" fmla="*/ 492 h 718"/>
              <a:gd name="T82" fmla="*/ 692 w 742"/>
              <a:gd name="T83" fmla="*/ 466 h 718"/>
              <a:gd name="T84" fmla="*/ 696 w 742"/>
              <a:gd name="T85" fmla="*/ 410 h 718"/>
              <a:gd name="T86" fmla="*/ 734 w 742"/>
              <a:gd name="T87" fmla="*/ 352 h 718"/>
              <a:gd name="T88" fmla="*/ 718 w 742"/>
              <a:gd name="T89" fmla="*/ 316 h 718"/>
              <a:gd name="T90" fmla="*/ 710 w 742"/>
              <a:gd name="T91" fmla="*/ 292 h 718"/>
              <a:gd name="T92" fmla="*/ 698 w 742"/>
              <a:gd name="T93" fmla="*/ 258 h 718"/>
              <a:gd name="T94" fmla="*/ 678 w 742"/>
              <a:gd name="T95" fmla="*/ 212 h 718"/>
              <a:gd name="T96" fmla="*/ 654 w 742"/>
              <a:gd name="T97" fmla="*/ 182 h 718"/>
              <a:gd name="T98" fmla="*/ 632 w 742"/>
              <a:gd name="T99" fmla="*/ 154 h 718"/>
              <a:gd name="T100" fmla="*/ 612 w 742"/>
              <a:gd name="T101" fmla="*/ 104 h 718"/>
              <a:gd name="T102" fmla="*/ 592 w 742"/>
              <a:gd name="T103" fmla="*/ 108 h 718"/>
              <a:gd name="T104" fmla="*/ 548 w 742"/>
              <a:gd name="T105" fmla="*/ 100 h 718"/>
              <a:gd name="T106" fmla="*/ 508 w 742"/>
              <a:gd name="T107" fmla="*/ 22 h 718"/>
              <a:gd name="T108" fmla="*/ 456 w 742"/>
              <a:gd name="T109" fmla="*/ 48 h 718"/>
              <a:gd name="T110" fmla="*/ 430 w 742"/>
              <a:gd name="T111" fmla="*/ 46 h 718"/>
              <a:gd name="T112" fmla="*/ 370 w 742"/>
              <a:gd name="T113" fmla="*/ 10 h 718"/>
              <a:gd name="T114" fmla="*/ 348 w 742"/>
              <a:gd name="T115" fmla="*/ 10 h 718"/>
              <a:gd name="T116" fmla="*/ 326 w 742"/>
              <a:gd name="T117" fmla="*/ 28 h 718"/>
              <a:gd name="T118" fmla="*/ 294 w 742"/>
              <a:gd name="T119" fmla="*/ 42 h 718"/>
              <a:gd name="T120" fmla="*/ 256 w 742"/>
              <a:gd name="T121" fmla="*/ 12 h 7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742" h="718">
                <a:moveTo>
                  <a:pt x="256" y="12"/>
                </a:moveTo>
                <a:lnTo>
                  <a:pt x="252" y="8"/>
                </a:lnTo>
                <a:lnTo>
                  <a:pt x="252" y="6"/>
                </a:lnTo>
                <a:lnTo>
                  <a:pt x="250" y="6"/>
                </a:lnTo>
                <a:lnTo>
                  <a:pt x="252" y="8"/>
                </a:lnTo>
                <a:lnTo>
                  <a:pt x="254" y="10"/>
                </a:lnTo>
                <a:lnTo>
                  <a:pt x="256" y="12"/>
                </a:lnTo>
                <a:lnTo>
                  <a:pt x="260" y="16"/>
                </a:lnTo>
                <a:lnTo>
                  <a:pt x="264" y="20"/>
                </a:lnTo>
                <a:lnTo>
                  <a:pt x="268" y="24"/>
                </a:lnTo>
                <a:lnTo>
                  <a:pt x="270" y="28"/>
                </a:lnTo>
                <a:lnTo>
                  <a:pt x="274" y="32"/>
                </a:lnTo>
                <a:lnTo>
                  <a:pt x="278" y="34"/>
                </a:lnTo>
                <a:lnTo>
                  <a:pt x="280" y="36"/>
                </a:lnTo>
                <a:lnTo>
                  <a:pt x="280" y="38"/>
                </a:lnTo>
                <a:lnTo>
                  <a:pt x="282" y="38"/>
                </a:lnTo>
                <a:lnTo>
                  <a:pt x="288" y="48"/>
                </a:lnTo>
                <a:lnTo>
                  <a:pt x="286" y="52"/>
                </a:lnTo>
                <a:lnTo>
                  <a:pt x="278" y="56"/>
                </a:lnTo>
                <a:lnTo>
                  <a:pt x="268" y="58"/>
                </a:lnTo>
                <a:lnTo>
                  <a:pt x="256" y="58"/>
                </a:lnTo>
                <a:lnTo>
                  <a:pt x="246" y="56"/>
                </a:lnTo>
                <a:lnTo>
                  <a:pt x="238" y="54"/>
                </a:lnTo>
                <a:lnTo>
                  <a:pt x="242" y="58"/>
                </a:lnTo>
                <a:lnTo>
                  <a:pt x="246" y="62"/>
                </a:lnTo>
                <a:lnTo>
                  <a:pt x="244" y="64"/>
                </a:lnTo>
                <a:lnTo>
                  <a:pt x="242" y="68"/>
                </a:lnTo>
                <a:lnTo>
                  <a:pt x="238" y="70"/>
                </a:lnTo>
                <a:lnTo>
                  <a:pt x="232" y="72"/>
                </a:lnTo>
                <a:lnTo>
                  <a:pt x="228" y="72"/>
                </a:lnTo>
                <a:lnTo>
                  <a:pt x="222" y="70"/>
                </a:lnTo>
                <a:lnTo>
                  <a:pt x="216" y="68"/>
                </a:lnTo>
                <a:lnTo>
                  <a:pt x="212" y="64"/>
                </a:lnTo>
                <a:lnTo>
                  <a:pt x="206" y="64"/>
                </a:lnTo>
                <a:lnTo>
                  <a:pt x="204" y="68"/>
                </a:lnTo>
                <a:lnTo>
                  <a:pt x="202" y="72"/>
                </a:lnTo>
                <a:lnTo>
                  <a:pt x="200" y="76"/>
                </a:lnTo>
                <a:lnTo>
                  <a:pt x="196" y="78"/>
                </a:lnTo>
                <a:lnTo>
                  <a:pt x="190" y="80"/>
                </a:lnTo>
                <a:lnTo>
                  <a:pt x="196" y="82"/>
                </a:lnTo>
                <a:lnTo>
                  <a:pt x="198" y="86"/>
                </a:lnTo>
                <a:lnTo>
                  <a:pt x="200" y="90"/>
                </a:lnTo>
                <a:lnTo>
                  <a:pt x="200" y="94"/>
                </a:lnTo>
                <a:lnTo>
                  <a:pt x="198" y="98"/>
                </a:lnTo>
                <a:lnTo>
                  <a:pt x="194" y="102"/>
                </a:lnTo>
                <a:lnTo>
                  <a:pt x="186" y="102"/>
                </a:lnTo>
                <a:lnTo>
                  <a:pt x="172" y="100"/>
                </a:lnTo>
                <a:lnTo>
                  <a:pt x="162" y="100"/>
                </a:lnTo>
                <a:lnTo>
                  <a:pt x="164" y="102"/>
                </a:lnTo>
                <a:lnTo>
                  <a:pt x="166" y="106"/>
                </a:lnTo>
                <a:lnTo>
                  <a:pt x="168" y="110"/>
                </a:lnTo>
                <a:lnTo>
                  <a:pt x="154" y="110"/>
                </a:lnTo>
                <a:lnTo>
                  <a:pt x="140" y="110"/>
                </a:lnTo>
                <a:lnTo>
                  <a:pt x="140" y="114"/>
                </a:lnTo>
                <a:lnTo>
                  <a:pt x="142" y="116"/>
                </a:lnTo>
                <a:lnTo>
                  <a:pt x="136" y="118"/>
                </a:lnTo>
                <a:lnTo>
                  <a:pt x="130" y="118"/>
                </a:lnTo>
                <a:lnTo>
                  <a:pt x="124" y="118"/>
                </a:lnTo>
                <a:lnTo>
                  <a:pt x="126" y="122"/>
                </a:lnTo>
                <a:lnTo>
                  <a:pt x="126" y="126"/>
                </a:lnTo>
                <a:lnTo>
                  <a:pt x="126" y="130"/>
                </a:lnTo>
                <a:lnTo>
                  <a:pt x="128" y="134"/>
                </a:lnTo>
                <a:lnTo>
                  <a:pt x="116" y="136"/>
                </a:lnTo>
                <a:lnTo>
                  <a:pt x="106" y="140"/>
                </a:lnTo>
                <a:lnTo>
                  <a:pt x="96" y="144"/>
                </a:lnTo>
                <a:lnTo>
                  <a:pt x="82" y="142"/>
                </a:lnTo>
                <a:lnTo>
                  <a:pt x="88" y="146"/>
                </a:lnTo>
                <a:lnTo>
                  <a:pt x="92" y="148"/>
                </a:lnTo>
                <a:lnTo>
                  <a:pt x="92" y="152"/>
                </a:lnTo>
                <a:lnTo>
                  <a:pt x="92" y="156"/>
                </a:lnTo>
                <a:lnTo>
                  <a:pt x="88" y="160"/>
                </a:lnTo>
                <a:lnTo>
                  <a:pt x="84" y="164"/>
                </a:lnTo>
                <a:lnTo>
                  <a:pt x="78" y="166"/>
                </a:lnTo>
                <a:lnTo>
                  <a:pt x="74" y="168"/>
                </a:lnTo>
                <a:lnTo>
                  <a:pt x="68" y="170"/>
                </a:lnTo>
                <a:lnTo>
                  <a:pt x="62" y="172"/>
                </a:lnTo>
                <a:lnTo>
                  <a:pt x="58" y="172"/>
                </a:lnTo>
                <a:lnTo>
                  <a:pt x="64" y="174"/>
                </a:lnTo>
                <a:lnTo>
                  <a:pt x="68" y="176"/>
                </a:lnTo>
                <a:lnTo>
                  <a:pt x="72" y="180"/>
                </a:lnTo>
                <a:lnTo>
                  <a:pt x="76" y="182"/>
                </a:lnTo>
                <a:lnTo>
                  <a:pt x="78" y="184"/>
                </a:lnTo>
                <a:lnTo>
                  <a:pt x="78" y="190"/>
                </a:lnTo>
                <a:lnTo>
                  <a:pt x="78" y="194"/>
                </a:lnTo>
                <a:lnTo>
                  <a:pt x="76" y="202"/>
                </a:lnTo>
                <a:lnTo>
                  <a:pt x="70" y="204"/>
                </a:lnTo>
                <a:lnTo>
                  <a:pt x="62" y="204"/>
                </a:lnTo>
                <a:lnTo>
                  <a:pt x="54" y="204"/>
                </a:lnTo>
                <a:lnTo>
                  <a:pt x="60" y="214"/>
                </a:lnTo>
                <a:lnTo>
                  <a:pt x="60" y="224"/>
                </a:lnTo>
                <a:lnTo>
                  <a:pt x="56" y="236"/>
                </a:lnTo>
                <a:lnTo>
                  <a:pt x="56" y="248"/>
                </a:lnTo>
                <a:lnTo>
                  <a:pt x="46" y="248"/>
                </a:lnTo>
                <a:lnTo>
                  <a:pt x="34" y="248"/>
                </a:lnTo>
                <a:lnTo>
                  <a:pt x="38" y="250"/>
                </a:lnTo>
                <a:lnTo>
                  <a:pt x="42" y="254"/>
                </a:lnTo>
                <a:lnTo>
                  <a:pt x="44" y="260"/>
                </a:lnTo>
                <a:lnTo>
                  <a:pt x="44" y="268"/>
                </a:lnTo>
                <a:lnTo>
                  <a:pt x="42" y="272"/>
                </a:lnTo>
                <a:lnTo>
                  <a:pt x="38" y="276"/>
                </a:lnTo>
                <a:lnTo>
                  <a:pt x="34" y="278"/>
                </a:lnTo>
                <a:lnTo>
                  <a:pt x="28" y="280"/>
                </a:lnTo>
                <a:lnTo>
                  <a:pt x="24" y="280"/>
                </a:lnTo>
                <a:lnTo>
                  <a:pt x="18" y="282"/>
                </a:lnTo>
                <a:lnTo>
                  <a:pt x="24" y="284"/>
                </a:lnTo>
                <a:lnTo>
                  <a:pt x="26" y="288"/>
                </a:lnTo>
                <a:lnTo>
                  <a:pt x="26" y="292"/>
                </a:lnTo>
                <a:lnTo>
                  <a:pt x="24" y="296"/>
                </a:lnTo>
                <a:lnTo>
                  <a:pt x="18" y="300"/>
                </a:lnTo>
                <a:lnTo>
                  <a:pt x="28" y="302"/>
                </a:lnTo>
                <a:lnTo>
                  <a:pt x="38" y="306"/>
                </a:lnTo>
                <a:lnTo>
                  <a:pt x="38" y="312"/>
                </a:lnTo>
                <a:lnTo>
                  <a:pt x="34" y="316"/>
                </a:lnTo>
                <a:lnTo>
                  <a:pt x="28" y="320"/>
                </a:lnTo>
                <a:lnTo>
                  <a:pt x="24" y="322"/>
                </a:lnTo>
                <a:lnTo>
                  <a:pt x="18" y="326"/>
                </a:lnTo>
                <a:lnTo>
                  <a:pt x="12" y="330"/>
                </a:lnTo>
                <a:lnTo>
                  <a:pt x="8" y="334"/>
                </a:lnTo>
                <a:lnTo>
                  <a:pt x="12" y="336"/>
                </a:lnTo>
                <a:lnTo>
                  <a:pt x="18" y="338"/>
                </a:lnTo>
                <a:lnTo>
                  <a:pt x="22" y="338"/>
                </a:lnTo>
                <a:lnTo>
                  <a:pt x="20" y="342"/>
                </a:lnTo>
                <a:lnTo>
                  <a:pt x="18" y="344"/>
                </a:lnTo>
                <a:lnTo>
                  <a:pt x="14" y="348"/>
                </a:lnTo>
                <a:lnTo>
                  <a:pt x="12" y="350"/>
                </a:lnTo>
                <a:lnTo>
                  <a:pt x="16" y="352"/>
                </a:lnTo>
                <a:lnTo>
                  <a:pt x="22" y="354"/>
                </a:lnTo>
                <a:lnTo>
                  <a:pt x="26" y="356"/>
                </a:lnTo>
                <a:lnTo>
                  <a:pt x="24" y="358"/>
                </a:lnTo>
                <a:lnTo>
                  <a:pt x="22" y="362"/>
                </a:lnTo>
                <a:lnTo>
                  <a:pt x="32" y="364"/>
                </a:lnTo>
                <a:lnTo>
                  <a:pt x="44" y="368"/>
                </a:lnTo>
                <a:lnTo>
                  <a:pt x="22" y="382"/>
                </a:lnTo>
                <a:lnTo>
                  <a:pt x="0" y="394"/>
                </a:lnTo>
                <a:lnTo>
                  <a:pt x="6" y="396"/>
                </a:lnTo>
                <a:lnTo>
                  <a:pt x="14" y="398"/>
                </a:lnTo>
                <a:lnTo>
                  <a:pt x="20" y="402"/>
                </a:lnTo>
                <a:lnTo>
                  <a:pt x="24" y="406"/>
                </a:lnTo>
                <a:lnTo>
                  <a:pt x="22" y="408"/>
                </a:lnTo>
                <a:lnTo>
                  <a:pt x="20" y="410"/>
                </a:lnTo>
                <a:lnTo>
                  <a:pt x="16" y="412"/>
                </a:lnTo>
                <a:lnTo>
                  <a:pt x="22" y="414"/>
                </a:lnTo>
                <a:lnTo>
                  <a:pt x="28" y="416"/>
                </a:lnTo>
                <a:lnTo>
                  <a:pt x="30" y="420"/>
                </a:lnTo>
                <a:lnTo>
                  <a:pt x="32" y="424"/>
                </a:lnTo>
                <a:lnTo>
                  <a:pt x="32" y="428"/>
                </a:lnTo>
                <a:lnTo>
                  <a:pt x="28" y="434"/>
                </a:lnTo>
                <a:lnTo>
                  <a:pt x="32" y="434"/>
                </a:lnTo>
                <a:lnTo>
                  <a:pt x="34" y="434"/>
                </a:lnTo>
                <a:lnTo>
                  <a:pt x="34" y="440"/>
                </a:lnTo>
                <a:lnTo>
                  <a:pt x="30" y="442"/>
                </a:lnTo>
                <a:lnTo>
                  <a:pt x="26" y="446"/>
                </a:lnTo>
                <a:lnTo>
                  <a:pt x="22" y="448"/>
                </a:lnTo>
                <a:lnTo>
                  <a:pt x="20" y="452"/>
                </a:lnTo>
                <a:lnTo>
                  <a:pt x="16" y="456"/>
                </a:lnTo>
                <a:lnTo>
                  <a:pt x="22" y="454"/>
                </a:lnTo>
                <a:lnTo>
                  <a:pt x="28" y="456"/>
                </a:lnTo>
                <a:lnTo>
                  <a:pt x="34" y="458"/>
                </a:lnTo>
                <a:lnTo>
                  <a:pt x="40" y="460"/>
                </a:lnTo>
                <a:lnTo>
                  <a:pt x="44" y="464"/>
                </a:lnTo>
                <a:lnTo>
                  <a:pt x="40" y="468"/>
                </a:lnTo>
                <a:lnTo>
                  <a:pt x="38" y="472"/>
                </a:lnTo>
                <a:lnTo>
                  <a:pt x="34" y="476"/>
                </a:lnTo>
                <a:lnTo>
                  <a:pt x="40" y="478"/>
                </a:lnTo>
                <a:lnTo>
                  <a:pt x="44" y="482"/>
                </a:lnTo>
                <a:lnTo>
                  <a:pt x="48" y="486"/>
                </a:lnTo>
                <a:lnTo>
                  <a:pt x="48" y="490"/>
                </a:lnTo>
                <a:lnTo>
                  <a:pt x="48" y="496"/>
                </a:lnTo>
                <a:lnTo>
                  <a:pt x="54" y="496"/>
                </a:lnTo>
                <a:lnTo>
                  <a:pt x="60" y="498"/>
                </a:lnTo>
                <a:lnTo>
                  <a:pt x="64" y="500"/>
                </a:lnTo>
                <a:lnTo>
                  <a:pt x="66" y="504"/>
                </a:lnTo>
                <a:lnTo>
                  <a:pt x="66" y="508"/>
                </a:lnTo>
                <a:lnTo>
                  <a:pt x="66" y="514"/>
                </a:lnTo>
                <a:lnTo>
                  <a:pt x="62" y="520"/>
                </a:lnTo>
                <a:lnTo>
                  <a:pt x="68" y="524"/>
                </a:lnTo>
                <a:lnTo>
                  <a:pt x="72" y="528"/>
                </a:lnTo>
                <a:lnTo>
                  <a:pt x="74" y="534"/>
                </a:lnTo>
                <a:lnTo>
                  <a:pt x="76" y="540"/>
                </a:lnTo>
                <a:lnTo>
                  <a:pt x="76" y="546"/>
                </a:lnTo>
                <a:lnTo>
                  <a:pt x="96" y="546"/>
                </a:lnTo>
                <a:lnTo>
                  <a:pt x="118" y="544"/>
                </a:lnTo>
                <a:lnTo>
                  <a:pt x="114" y="552"/>
                </a:lnTo>
                <a:lnTo>
                  <a:pt x="112" y="558"/>
                </a:lnTo>
                <a:lnTo>
                  <a:pt x="110" y="566"/>
                </a:lnTo>
                <a:lnTo>
                  <a:pt x="108" y="572"/>
                </a:lnTo>
                <a:lnTo>
                  <a:pt x="114" y="572"/>
                </a:lnTo>
                <a:lnTo>
                  <a:pt x="120" y="572"/>
                </a:lnTo>
                <a:lnTo>
                  <a:pt x="126" y="572"/>
                </a:lnTo>
                <a:lnTo>
                  <a:pt x="122" y="578"/>
                </a:lnTo>
                <a:lnTo>
                  <a:pt x="118" y="584"/>
                </a:lnTo>
                <a:lnTo>
                  <a:pt x="116" y="592"/>
                </a:lnTo>
                <a:lnTo>
                  <a:pt x="122" y="592"/>
                </a:lnTo>
                <a:lnTo>
                  <a:pt x="128" y="592"/>
                </a:lnTo>
                <a:lnTo>
                  <a:pt x="136" y="592"/>
                </a:lnTo>
                <a:lnTo>
                  <a:pt x="134" y="594"/>
                </a:lnTo>
                <a:lnTo>
                  <a:pt x="132" y="598"/>
                </a:lnTo>
                <a:lnTo>
                  <a:pt x="130" y="602"/>
                </a:lnTo>
                <a:lnTo>
                  <a:pt x="128" y="604"/>
                </a:lnTo>
                <a:lnTo>
                  <a:pt x="144" y="606"/>
                </a:lnTo>
                <a:lnTo>
                  <a:pt x="156" y="610"/>
                </a:lnTo>
                <a:lnTo>
                  <a:pt x="164" y="622"/>
                </a:lnTo>
                <a:lnTo>
                  <a:pt x="162" y="620"/>
                </a:lnTo>
                <a:lnTo>
                  <a:pt x="160" y="618"/>
                </a:lnTo>
                <a:lnTo>
                  <a:pt x="164" y="614"/>
                </a:lnTo>
                <a:lnTo>
                  <a:pt x="168" y="614"/>
                </a:lnTo>
                <a:lnTo>
                  <a:pt x="170" y="614"/>
                </a:lnTo>
                <a:lnTo>
                  <a:pt x="172" y="614"/>
                </a:lnTo>
                <a:lnTo>
                  <a:pt x="174" y="618"/>
                </a:lnTo>
                <a:lnTo>
                  <a:pt x="174" y="620"/>
                </a:lnTo>
                <a:lnTo>
                  <a:pt x="176" y="624"/>
                </a:lnTo>
                <a:lnTo>
                  <a:pt x="178" y="628"/>
                </a:lnTo>
                <a:lnTo>
                  <a:pt x="178" y="630"/>
                </a:lnTo>
                <a:lnTo>
                  <a:pt x="180" y="632"/>
                </a:lnTo>
                <a:lnTo>
                  <a:pt x="184" y="634"/>
                </a:lnTo>
                <a:lnTo>
                  <a:pt x="188" y="636"/>
                </a:lnTo>
                <a:lnTo>
                  <a:pt x="190" y="636"/>
                </a:lnTo>
                <a:lnTo>
                  <a:pt x="194" y="638"/>
                </a:lnTo>
                <a:lnTo>
                  <a:pt x="198" y="638"/>
                </a:lnTo>
                <a:lnTo>
                  <a:pt x="200" y="640"/>
                </a:lnTo>
                <a:lnTo>
                  <a:pt x="202" y="644"/>
                </a:lnTo>
                <a:lnTo>
                  <a:pt x="204" y="648"/>
                </a:lnTo>
                <a:lnTo>
                  <a:pt x="206" y="646"/>
                </a:lnTo>
                <a:lnTo>
                  <a:pt x="210" y="646"/>
                </a:lnTo>
                <a:lnTo>
                  <a:pt x="212" y="644"/>
                </a:lnTo>
                <a:lnTo>
                  <a:pt x="216" y="648"/>
                </a:lnTo>
                <a:lnTo>
                  <a:pt x="220" y="654"/>
                </a:lnTo>
                <a:lnTo>
                  <a:pt x="222" y="658"/>
                </a:lnTo>
                <a:lnTo>
                  <a:pt x="224" y="654"/>
                </a:lnTo>
                <a:lnTo>
                  <a:pt x="228" y="650"/>
                </a:lnTo>
                <a:lnTo>
                  <a:pt x="232" y="652"/>
                </a:lnTo>
                <a:lnTo>
                  <a:pt x="234" y="654"/>
                </a:lnTo>
                <a:lnTo>
                  <a:pt x="238" y="656"/>
                </a:lnTo>
                <a:lnTo>
                  <a:pt x="238" y="662"/>
                </a:lnTo>
                <a:lnTo>
                  <a:pt x="240" y="666"/>
                </a:lnTo>
                <a:lnTo>
                  <a:pt x="252" y="662"/>
                </a:lnTo>
                <a:lnTo>
                  <a:pt x="262" y="666"/>
                </a:lnTo>
                <a:lnTo>
                  <a:pt x="270" y="674"/>
                </a:lnTo>
                <a:lnTo>
                  <a:pt x="276" y="686"/>
                </a:lnTo>
                <a:lnTo>
                  <a:pt x="274" y="678"/>
                </a:lnTo>
                <a:lnTo>
                  <a:pt x="276" y="674"/>
                </a:lnTo>
                <a:lnTo>
                  <a:pt x="278" y="670"/>
                </a:lnTo>
                <a:lnTo>
                  <a:pt x="280" y="668"/>
                </a:lnTo>
                <a:lnTo>
                  <a:pt x="284" y="666"/>
                </a:lnTo>
                <a:lnTo>
                  <a:pt x="288" y="668"/>
                </a:lnTo>
                <a:lnTo>
                  <a:pt x="292" y="672"/>
                </a:lnTo>
                <a:lnTo>
                  <a:pt x="296" y="678"/>
                </a:lnTo>
                <a:lnTo>
                  <a:pt x="294" y="674"/>
                </a:lnTo>
                <a:lnTo>
                  <a:pt x="294" y="674"/>
                </a:lnTo>
                <a:lnTo>
                  <a:pt x="296" y="674"/>
                </a:lnTo>
                <a:lnTo>
                  <a:pt x="298" y="674"/>
                </a:lnTo>
                <a:lnTo>
                  <a:pt x="300" y="676"/>
                </a:lnTo>
                <a:lnTo>
                  <a:pt x="302" y="680"/>
                </a:lnTo>
                <a:lnTo>
                  <a:pt x="304" y="682"/>
                </a:lnTo>
                <a:lnTo>
                  <a:pt x="304" y="686"/>
                </a:lnTo>
                <a:lnTo>
                  <a:pt x="310" y="682"/>
                </a:lnTo>
                <a:lnTo>
                  <a:pt x="318" y="680"/>
                </a:lnTo>
                <a:lnTo>
                  <a:pt x="324" y="678"/>
                </a:lnTo>
                <a:lnTo>
                  <a:pt x="326" y="682"/>
                </a:lnTo>
                <a:lnTo>
                  <a:pt x="328" y="684"/>
                </a:lnTo>
                <a:lnTo>
                  <a:pt x="330" y="688"/>
                </a:lnTo>
                <a:lnTo>
                  <a:pt x="330" y="692"/>
                </a:lnTo>
                <a:lnTo>
                  <a:pt x="332" y="686"/>
                </a:lnTo>
                <a:lnTo>
                  <a:pt x="332" y="684"/>
                </a:lnTo>
                <a:lnTo>
                  <a:pt x="334" y="682"/>
                </a:lnTo>
                <a:lnTo>
                  <a:pt x="338" y="684"/>
                </a:lnTo>
                <a:lnTo>
                  <a:pt x="340" y="684"/>
                </a:lnTo>
                <a:lnTo>
                  <a:pt x="344" y="688"/>
                </a:lnTo>
                <a:lnTo>
                  <a:pt x="346" y="690"/>
                </a:lnTo>
                <a:lnTo>
                  <a:pt x="350" y="694"/>
                </a:lnTo>
                <a:lnTo>
                  <a:pt x="352" y="698"/>
                </a:lnTo>
                <a:lnTo>
                  <a:pt x="356" y="702"/>
                </a:lnTo>
                <a:lnTo>
                  <a:pt x="358" y="706"/>
                </a:lnTo>
                <a:lnTo>
                  <a:pt x="360" y="708"/>
                </a:lnTo>
                <a:lnTo>
                  <a:pt x="364" y="700"/>
                </a:lnTo>
                <a:lnTo>
                  <a:pt x="370" y="700"/>
                </a:lnTo>
                <a:lnTo>
                  <a:pt x="378" y="704"/>
                </a:lnTo>
                <a:lnTo>
                  <a:pt x="386" y="712"/>
                </a:lnTo>
                <a:lnTo>
                  <a:pt x="392" y="718"/>
                </a:lnTo>
                <a:lnTo>
                  <a:pt x="386" y="714"/>
                </a:lnTo>
                <a:lnTo>
                  <a:pt x="384" y="710"/>
                </a:lnTo>
                <a:lnTo>
                  <a:pt x="382" y="706"/>
                </a:lnTo>
                <a:lnTo>
                  <a:pt x="382" y="702"/>
                </a:lnTo>
                <a:lnTo>
                  <a:pt x="384" y="696"/>
                </a:lnTo>
                <a:lnTo>
                  <a:pt x="386" y="692"/>
                </a:lnTo>
                <a:lnTo>
                  <a:pt x="390" y="690"/>
                </a:lnTo>
                <a:lnTo>
                  <a:pt x="394" y="686"/>
                </a:lnTo>
                <a:lnTo>
                  <a:pt x="398" y="686"/>
                </a:lnTo>
                <a:lnTo>
                  <a:pt x="404" y="688"/>
                </a:lnTo>
                <a:lnTo>
                  <a:pt x="408" y="690"/>
                </a:lnTo>
                <a:lnTo>
                  <a:pt x="412" y="696"/>
                </a:lnTo>
                <a:lnTo>
                  <a:pt x="414" y="692"/>
                </a:lnTo>
                <a:lnTo>
                  <a:pt x="414" y="690"/>
                </a:lnTo>
                <a:lnTo>
                  <a:pt x="418" y="688"/>
                </a:lnTo>
                <a:lnTo>
                  <a:pt x="420" y="686"/>
                </a:lnTo>
                <a:lnTo>
                  <a:pt x="424" y="686"/>
                </a:lnTo>
                <a:lnTo>
                  <a:pt x="428" y="688"/>
                </a:lnTo>
                <a:lnTo>
                  <a:pt x="432" y="690"/>
                </a:lnTo>
                <a:lnTo>
                  <a:pt x="434" y="694"/>
                </a:lnTo>
                <a:lnTo>
                  <a:pt x="438" y="682"/>
                </a:lnTo>
                <a:lnTo>
                  <a:pt x="450" y="676"/>
                </a:lnTo>
                <a:lnTo>
                  <a:pt x="462" y="674"/>
                </a:lnTo>
                <a:lnTo>
                  <a:pt x="472" y="680"/>
                </a:lnTo>
                <a:lnTo>
                  <a:pt x="482" y="672"/>
                </a:lnTo>
                <a:lnTo>
                  <a:pt x="494" y="666"/>
                </a:lnTo>
                <a:lnTo>
                  <a:pt x="504" y="660"/>
                </a:lnTo>
                <a:lnTo>
                  <a:pt x="506" y="658"/>
                </a:lnTo>
                <a:lnTo>
                  <a:pt x="508" y="656"/>
                </a:lnTo>
                <a:lnTo>
                  <a:pt x="508" y="654"/>
                </a:lnTo>
                <a:lnTo>
                  <a:pt x="510" y="654"/>
                </a:lnTo>
                <a:lnTo>
                  <a:pt x="514" y="652"/>
                </a:lnTo>
                <a:lnTo>
                  <a:pt x="520" y="652"/>
                </a:lnTo>
                <a:lnTo>
                  <a:pt x="524" y="652"/>
                </a:lnTo>
                <a:lnTo>
                  <a:pt x="528" y="654"/>
                </a:lnTo>
                <a:lnTo>
                  <a:pt x="534" y="656"/>
                </a:lnTo>
                <a:lnTo>
                  <a:pt x="540" y="658"/>
                </a:lnTo>
                <a:lnTo>
                  <a:pt x="538" y="654"/>
                </a:lnTo>
                <a:lnTo>
                  <a:pt x="538" y="652"/>
                </a:lnTo>
                <a:lnTo>
                  <a:pt x="538" y="648"/>
                </a:lnTo>
                <a:lnTo>
                  <a:pt x="550" y="648"/>
                </a:lnTo>
                <a:lnTo>
                  <a:pt x="562" y="650"/>
                </a:lnTo>
                <a:lnTo>
                  <a:pt x="558" y="648"/>
                </a:lnTo>
                <a:lnTo>
                  <a:pt x="552" y="646"/>
                </a:lnTo>
                <a:lnTo>
                  <a:pt x="550" y="644"/>
                </a:lnTo>
                <a:lnTo>
                  <a:pt x="546" y="640"/>
                </a:lnTo>
                <a:lnTo>
                  <a:pt x="544" y="634"/>
                </a:lnTo>
                <a:lnTo>
                  <a:pt x="544" y="628"/>
                </a:lnTo>
                <a:lnTo>
                  <a:pt x="546" y="622"/>
                </a:lnTo>
                <a:lnTo>
                  <a:pt x="548" y="616"/>
                </a:lnTo>
                <a:lnTo>
                  <a:pt x="552" y="614"/>
                </a:lnTo>
                <a:lnTo>
                  <a:pt x="558" y="612"/>
                </a:lnTo>
                <a:lnTo>
                  <a:pt x="564" y="612"/>
                </a:lnTo>
                <a:lnTo>
                  <a:pt x="570" y="612"/>
                </a:lnTo>
                <a:lnTo>
                  <a:pt x="576" y="612"/>
                </a:lnTo>
                <a:lnTo>
                  <a:pt x="572" y="608"/>
                </a:lnTo>
                <a:lnTo>
                  <a:pt x="572" y="606"/>
                </a:lnTo>
                <a:lnTo>
                  <a:pt x="570" y="602"/>
                </a:lnTo>
                <a:lnTo>
                  <a:pt x="570" y="598"/>
                </a:lnTo>
                <a:lnTo>
                  <a:pt x="584" y="600"/>
                </a:lnTo>
                <a:lnTo>
                  <a:pt x="592" y="598"/>
                </a:lnTo>
                <a:lnTo>
                  <a:pt x="600" y="594"/>
                </a:lnTo>
                <a:lnTo>
                  <a:pt x="612" y="586"/>
                </a:lnTo>
                <a:lnTo>
                  <a:pt x="614" y="582"/>
                </a:lnTo>
                <a:lnTo>
                  <a:pt x="620" y="580"/>
                </a:lnTo>
                <a:lnTo>
                  <a:pt x="624" y="580"/>
                </a:lnTo>
                <a:lnTo>
                  <a:pt x="626" y="576"/>
                </a:lnTo>
                <a:lnTo>
                  <a:pt x="628" y="572"/>
                </a:lnTo>
                <a:lnTo>
                  <a:pt x="628" y="568"/>
                </a:lnTo>
                <a:lnTo>
                  <a:pt x="628" y="562"/>
                </a:lnTo>
                <a:lnTo>
                  <a:pt x="628" y="558"/>
                </a:lnTo>
                <a:lnTo>
                  <a:pt x="630" y="554"/>
                </a:lnTo>
                <a:lnTo>
                  <a:pt x="626" y="552"/>
                </a:lnTo>
                <a:lnTo>
                  <a:pt x="622" y="548"/>
                </a:lnTo>
                <a:lnTo>
                  <a:pt x="620" y="548"/>
                </a:lnTo>
                <a:lnTo>
                  <a:pt x="630" y="536"/>
                </a:lnTo>
                <a:lnTo>
                  <a:pt x="642" y="532"/>
                </a:lnTo>
                <a:lnTo>
                  <a:pt x="656" y="534"/>
                </a:lnTo>
                <a:lnTo>
                  <a:pt x="656" y="530"/>
                </a:lnTo>
                <a:lnTo>
                  <a:pt x="656" y="524"/>
                </a:lnTo>
                <a:lnTo>
                  <a:pt x="656" y="520"/>
                </a:lnTo>
                <a:lnTo>
                  <a:pt x="658" y="516"/>
                </a:lnTo>
                <a:lnTo>
                  <a:pt x="658" y="512"/>
                </a:lnTo>
                <a:lnTo>
                  <a:pt x="662" y="510"/>
                </a:lnTo>
                <a:lnTo>
                  <a:pt x="666" y="508"/>
                </a:lnTo>
                <a:lnTo>
                  <a:pt x="672" y="508"/>
                </a:lnTo>
                <a:lnTo>
                  <a:pt x="674" y="502"/>
                </a:lnTo>
                <a:lnTo>
                  <a:pt x="676" y="498"/>
                </a:lnTo>
                <a:lnTo>
                  <a:pt x="678" y="494"/>
                </a:lnTo>
                <a:lnTo>
                  <a:pt x="682" y="492"/>
                </a:lnTo>
                <a:lnTo>
                  <a:pt x="684" y="490"/>
                </a:lnTo>
                <a:lnTo>
                  <a:pt x="688" y="490"/>
                </a:lnTo>
                <a:lnTo>
                  <a:pt x="692" y="488"/>
                </a:lnTo>
                <a:lnTo>
                  <a:pt x="696" y="484"/>
                </a:lnTo>
                <a:lnTo>
                  <a:pt x="698" y="482"/>
                </a:lnTo>
                <a:lnTo>
                  <a:pt x="694" y="478"/>
                </a:lnTo>
                <a:lnTo>
                  <a:pt x="690" y="476"/>
                </a:lnTo>
                <a:lnTo>
                  <a:pt x="688" y="472"/>
                </a:lnTo>
                <a:lnTo>
                  <a:pt x="692" y="466"/>
                </a:lnTo>
                <a:lnTo>
                  <a:pt x="700" y="462"/>
                </a:lnTo>
                <a:lnTo>
                  <a:pt x="708" y="458"/>
                </a:lnTo>
                <a:lnTo>
                  <a:pt x="714" y="452"/>
                </a:lnTo>
                <a:lnTo>
                  <a:pt x="704" y="446"/>
                </a:lnTo>
                <a:lnTo>
                  <a:pt x="700" y="436"/>
                </a:lnTo>
                <a:lnTo>
                  <a:pt x="700" y="424"/>
                </a:lnTo>
                <a:lnTo>
                  <a:pt x="708" y="414"/>
                </a:lnTo>
                <a:lnTo>
                  <a:pt x="702" y="412"/>
                </a:lnTo>
                <a:lnTo>
                  <a:pt x="696" y="410"/>
                </a:lnTo>
                <a:lnTo>
                  <a:pt x="692" y="408"/>
                </a:lnTo>
                <a:lnTo>
                  <a:pt x="706" y="402"/>
                </a:lnTo>
                <a:lnTo>
                  <a:pt x="712" y="398"/>
                </a:lnTo>
                <a:lnTo>
                  <a:pt x="714" y="392"/>
                </a:lnTo>
                <a:lnTo>
                  <a:pt x="716" y="382"/>
                </a:lnTo>
                <a:lnTo>
                  <a:pt x="718" y="370"/>
                </a:lnTo>
                <a:lnTo>
                  <a:pt x="724" y="362"/>
                </a:lnTo>
                <a:lnTo>
                  <a:pt x="728" y="356"/>
                </a:lnTo>
                <a:lnTo>
                  <a:pt x="734" y="352"/>
                </a:lnTo>
                <a:lnTo>
                  <a:pt x="736" y="348"/>
                </a:lnTo>
                <a:lnTo>
                  <a:pt x="736" y="342"/>
                </a:lnTo>
                <a:lnTo>
                  <a:pt x="732" y="332"/>
                </a:lnTo>
                <a:lnTo>
                  <a:pt x="736" y="330"/>
                </a:lnTo>
                <a:lnTo>
                  <a:pt x="742" y="328"/>
                </a:lnTo>
                <a:lnTo>
                  <a:pt x="736" y="326"/>
                </a:lnTo>
                <a:lnTo>
                  <a:pt x="730" y="322"/>
                </a:lnTo>
                <a:lnTo>
                  <a:pt x="722" y="320"/>
                </a:lnTo>
                <a:lnTo>
                  <a:pt x="718" y="316"/>
                </a:lnTo>
                <a:lnTo>
                  <a:pt x="714" y="312"/>
                </a:lnTo>
                <a:lnTo>
                  <a:pt x="710" y="306"/>
                </a:lnTo>
                <a:lnTo>
                  <a:pt x="716" y="306"/>
                </a:lnTo>
                <a:lnTo>
                  <a:pt x="720" y="302"/>
                </a:lnTo>
                <a:lnTo>
                  <a:pt x="726" y="302"/>
                </a:lnTo>
                <a:lnTo>
                  <a:pt x="722" y="298"/>
                </a:lnTo>
                <a:lnTo>
                  <a:pt x="718" y="296"/>
                </a:lnTo>
                <a:lnTo>
                  <a:pt x="714" y="294"/>
                </a:lnTo>
                <a:lnTo>
                  <a:pt x="710" y="292"/>
                </a:lnTo>
                <a:lnTo>
                  <a:pt x="706" y="290"/>
                </a:lnTo>
                <a:lnTo>
                  <a:pt x="702" y="286"/>
                </a:lnTo>
                <a:lnTo>
                  <a:pt x="706" y="284"/>
                </a:lnTo>
                <a:lnTo>
                  <a:pt x="708" y="282"/>
                </a:lnTo>
                <a:lnTo>
                  <a:pt x="708" y="276"/>
                </a:lnTo>
                <a:lnTo>
                  <a:pt x="704" y="272"/>
                </a:lnTo>
                <a:lnTo>
                  <a:pt x="700" y="268"/>
                </a:lnTo>
                <a:lnTo>
                  <a:pt x="694" y="268"/>
                </a:lnTo>
                <a:lnTo>
                  <a:pt x="698" y="258"/>
                </a:lnTo>
                <a:lnTo>
                  <a:pt x="704" y="248"/>
                </a:lnTo>
                <a:lnTo>
                  <a:pt x="710" y="238"/>
                </a:lnTo>
                <a:lnTo>
                  <a:pt x="700" y="250"/>
                </a:lnTo>
                <a:lnTo>
                  <a:pt x="694" y="252"/>
                </a:lnTo>
                <a:lnTo>
                  <a:pt x="690" y="250"/>
                </a:lnTo>
                <a:lnTo>
                  <a:pt x="682" y="244"/>
                </a:lnTo>
                <a:lnTo>
                  <a:pt x="672" y="234"/>
                </a:lnTo>
                <a:lnTo>
                  <a:pt x="680" y="222"/>
                </a:lnTo>
                <a:lnTo>
                  <a:pt x="678" y="212"/>
                </a:lnTo>
                <a:lnTo>
                  <a:pt x="672" y="206"/>
                </a:lnTo>
                <a:lnTo>
                  <a:pt x="662" y="202"/>
                </a:lnTo>
                <a:lnTo>
                  <a:pt x="650" y="202"/>
                </a:lnTo>
                <a:lnTo>
                  <a:pt x="654" y="198"/>
                </a:lnTo>
                <a:lnTo>
                  <a:pt x="658" y="196"/>
                </a:lnTo>
                <a:lnTo>
                  <a:pt x="662" y="192"/>
                </a:lnTo>
                <a:lnTo>
                  <a:pt x="664" y="188"/>
                </a:lnTo>
                <a:lnTo>
                  <a:pt x="660" y="184"/>
                </a:lnTo>
                <a:lnTo>
                  <a:pt x="654" y="182"/>
                </a:lnTo>
                <a:lnTo>
                  <a:pt x="650" y="180"/>
                </a:lnTo>
                <a:lnTo>
                  <a:pt x="648" y="184"/>
                </a:lnTo>
                <a:lnTo>
                  <a:pt x="646" y="190"/>
                </a:lnTo>
                <a:lnTo>
                  <a:pt x="644" y="192"/>
                </a:lnTo>
                <a:lnTo>
                  <a:pt x="640" y="196"/>
                </a:lnTo>
                <a:lnTo>
                  <a:pt x="640" y="184"/>
                </a:lnTo>
                <a:lnTo>
                  <a:pt x="640" y="172"/>
                </a:lnTo>
                <a:lnTo>
                  <a:pt x="638" y="162"/>
                </a:lnTo>
                <a:lnTo>
                  <a:pt x="632" y="154"/>
                </a:lnTo>
                <a:lnTo>
                  <a:pt x="622" y="152"/>
                </a:lnTo>
                <a:lnTo>
                  <a:pt x="622" y="146"/>
                </a:lnTo>
                <a:lnTo>
                  <a:pt x="622" y="140"/>
                </a:lnTo>
                <a:lnTo>
                  <a:pt x="622" y="134"/>
                </a:lnTo>
                <a:lnTo>
                  <a:pt x="622" y="128"/>
                </a:lnTo>
                <a:lnTo>
                  <a:pt x="618" y="110"/>
                </a:lnTo>
                <a:lnTo>
                  <a:pt x="614" y="94"/>
                </a:lnTo>
                <a:lnTo>
                  <a:pt x="612" y="98"/>
                </a:lnTo>
                <a:lnTo>
                  <a:pt x="612" y="104"/>
                </a:lnTo>
                <a:lnTo>
                  <a:pt x="610" y="108"/>
                </a:lnTo>
                <a:lnTo>
                  <a:pt x="608" y="114"/>
                </a:lnTo>
                <a:lnTo>
                  <a:pt x="606" y="118"/>
                </a:lnTo>
                <a:lnTo>
                  <a:pt x="602" y="120"/>
                </a:lnTo>
                <a:lnTo>
                  <a:pt x="598" y="122"/>
                </a:lnTo>
                <a:lnTo>
                  <a:pt x="592" y="122"/>
                </a:lnTo>
                <a:lnTo>
                  <a:pt x="592" y="118"/>
                </a:lnTo>
                <a:lnTo>
                  <a:pt x="592" y="114"/>
                </a:lnTo>
                <a:lnTo>
                  <a:pt x="592" y="108"/>
                </a:lnTo>
                <a:lnTo>
                  <a:pt x="590" y="112"/>
                </a:lnTo>
                <a:lnTo>
                  <a:pt x="586" y="114"/>
                </a:lnTo>
                <a:lnTo>
                  <a:pt x="582" y="116"/>
                </a:lnTo>
                <a:lnTo>
                  <a:pt x="574" y="100"/>
                </a:lnTo>
                <a:lnTo>
                  <a:pt x="568" y="80"/>
                </a:lnTo>
                <a:lnTo>
                  <a:pt x="564" y="90"/>
                </a:lnTo>
                <a:lnTo>
                  <a:pt x="558" y="96"/>
                </a:lnTo>
                <a:lnTo>
                  <a:pt x="552" y="104"/>
                </a:lnTo>
                <a:lnTo>
                  <a:pt x="548" y="100"/>
                </a:lnTo>
                <a:lnTo>
                  <a:pt x="544" y="94"/>
                </a:lnTo>
                <a:lnTo>
                  <a:pt x="542" y="90"/>
                </a:lnTo>
                <a:lnTo>
                  <a:pt x="540" y="82"/>
                </a:lnTo>
                <a:lnTo>
                  <a:pt x="540" y="76"/>
                </a:lnTo>
                <a:lnTo>
                  <a:pt x="536" y="80"/>
                </a:lnTo>
                <a:lnTo>
                  <a:pt x="534" y="82"/>
                </a:lnTo>
                <a:lnTo>
                  <a:pt x="530" y="84"/>
                </a:lnTo>
                <a:lnTo>
                  <a:pt x="520" y="52"/>
                </a:lnTo>
                <a:lnTo>
                  <a:pt x="508" y="22"/>
                </a:lnTo>
                <a:lnTo>
                  <a:pt x="504" y="30"/>
                </a:lnTo>
                <a:lnTo>
                  <a:pt x="498" y="40"/>
                </a:lnTo>
                <a:lnTo>
                  <a:pt x="490" y="48"/>
                </a:lnTo>
                <a:lnTo>
                  <a:pt x="482" y="52"/>
                </a:lnTo>
                <a:lnTo>
                  <a:pt x="472" y="50"/>
                </a:lnTo>
                <a:lnTo>
                  <a:pt x="468" y="52"/>
                </a:lnTo>
                <a:lnTo>
                  <a:pt x="464" y="54"/>
                </a:lnTo>
                <a:lnTo>
                  <a:pt x="460" y="58"/>
                </a:lnTo>
                <a:lnTo>
                  <a:pt x="456" y="48"/>
                </a:lnTo>
                <a:lnTo>
                  <a:pt x="450" y="38"/>
                </a:lnTo>
                <a:lnTo>
                  <a:pt x="448" y="30"/>
                </a:lnTo>
                <a:lnTo>
                  <a:pt x="444" y="28"/>
                </a:lnTo>
                <a:lnTo>
                  <a:pt x="440" y="28"/>
                </a:lnTo>
                <a:lnTo>
                  <a:pt x="440" y="36"/>
                </a:lnTo>
                <a:lnTo>
                  <a:pt x="438" y="40"/>
                </a:lnTo>
                <a:lnTo>
                  <a:pt x="436" y="44"/>
                </a:lnTo>
                <a:lnTo>
                  <a:pt x="432" y="46"/>
                </a:lnTo>
                <a:lnTo>
                  <a:pt x="430" y="46"/>
                </a:lnTo>
                <a:lnTo>
                  <a:pt x="424" y="44"/>
                </a:lnTo>
                <a:lnTo>
                  <a:pt x="420" y="40"/>
                </a:lnTo>
                <a:lnTo>
                  <a:pt x="416" y="34"/>
                </a:lnTo>
                <a:lnTo>
                  <a:pt x="412" y="38"/>
                </a:lnTo>
                <a:lnTo>
                  <a:pt x="408" y="40"/>
                </a:lnTo>
                <a:lnTo>
                  <a:pt x="404" y="44"/>
                </a:lnTo>
                <a:lnTo>
                  <a:pt x="386" y="22"/>
                </a:lnTo>
                <a:lnTo>
                  <a:pt x="368" y="0"/>
                </a:lnTo>
                <a:lnTo>
                  <a:pt x="370" y="10"/>
                </a:lnTo>
                <a:lnTo>
                  <a:pt x="372" y="18"/>
                </a:lnTo>
                <a:lnTo>
                  <a:pt x="372" y="28"/>
                </a:lnTo>
                <a:lnTo>
                  <a:pt x="364" y="26"/>
                </a:lnTo>
                <a:lnTo>
                  <a:pt x="360" y="22"/>
                </a:lnTo>
                <a:lnTo>
                  <a:pt x="354" y="16"/>
                </a:lnTo>
                <a:lnTo>
                  <a:pt x="352" y="10"/>
                </a:lnTo>
                <a:lnTo>
                  <a:pt x="350" y="2"/>
                </a:lnTo>
                <a:lnTo>
                  <a:pt x="350" y="6"/>
                </a:lnTo>
                <a:lnTo>
                  <a:pt x="348" y="10"/>
                </a:lnTo>
                <a:lnTo>
                  <a:pt x="348" y="14"/>
                </a:lnTo>
                <a:lnTo>
                  <a:pt x="346" y="20"/>
                </a:lnTo>
                <a:lnTo>
                  <a:pt x="344" y="24"/>
                </a:lnTo>
                <a:lnTo>
                  <a:pt x="342" y="28"/>
                </a:lnTo>
                <a:lnTo>
                  <a:pt x="340" y="32"/>
                </a:lnTo>
                <a:lnTo>
                  <a:pt x="338" y="34"/>
                </a:lnTo>
                <a:lnTo>
                  <a:pt x="334" y="34"/>
                </a:lnTo>
                <a:lnTo>
                  <a:pt x="330" y="32"/>
                </a:lnTo>
                <a:lnTo>
                  <a:pt x="326" y="28"/>
                </a:lnTo>
                <a:lnTo>
                  <a:pt x="326" y="32"/>
                </a:lnTo>
                <a:lnTo>
                  <a:pt x="328" y="38"/>
                </a:lnTo>
                <a:lnTo>
                  <a:pt x="324" y="36"/>
                </a:lnTo>
                <a:lnTo>
                  <a:pt x="320" y="34"/>
                </a:lnTo>
                <a:lnTo>
                  <a:pt x="316" y="32"/>
                </a:lnTo>
                <a:lnTo>
                  <a:pt x="314" y="36"/>
                </a:lnTo>
                <a:lnTo>
                  <a:pt x="314" y="40"/>
                </a:lnTo>
                <a:lnTo>
                  <a:pt x="312" y="44"/>
                </a:lnTo>
                <a:lnTo>
                  <a:pt x="294" y="42"/>
                </a:lnTo>
                <a:lnTo>
                  <a:pt x="278" y="32"/>
                </a:lnTo>
                <a:lnTo>
                  <a:pt x="264" y="18"/>
                </a:lnTo>
                <a:lnTo>
                  <a:pt x="250" y="4"/>
                </a:lnTo>
                <a:lnTo>
                  <a:pt x="260" y="6"/>
                </a:lnTo>
                <a:lnTo>
                  <a:pt x="266" y="14"/>
                </a:lnTo>
                <a:lnTo>
                  <a:pt x="270" y="24"/>
                </a:lnTo>
                <a:lnTo>
                  <a:pt x="274" y="34"/>
                </a:lnTo>
                <a:lnTo>
                  <a:pt x="282" y="40"/>
                </a:lnTo>
                <a:lnTo>
                  <a:pt x="256" y="12"/>
                </a:lnTo>
                <a:close/>
              </a:path>
            </a:pathLst>
          </a:custGeom>
          <a:solidFill>
            <a:schemeClr val="accent1"/>
          </a:solidFill>
          <a:ln w="3175">
            <a:noFill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72000" anchor="ctr"/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3600">
                <a:solidFill>
                  <a:srgbClr val="FFFF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壹</a:t>
            </a:r>
            <a:endParaRPr lang="zh-CN" altLang="en-US" sz="3600" dirty="0">
              <a:solidFill>
                <a:srgbClr val="FFFFFF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8" name="KSO_GT1">
            <a:extLst>
              <a:ext uri="{FF2B5EF4-FFF2-40B4-BE49-F238E27FC236}">
                <a16:creationId xmlns:a16="http://schemas.microsoft.com/office/drawing/2014/main" xmlns="" id="{5C37A81A-D6BC-4D76-8E66-AC9BD3AE312B}"/>
              </a:ext>
            </a:extLst>
          </p:cNvPr>
          <p:cNvSpPr>
            <a:spLocks/>
          </p:cNvSpPr>
          <p:nvPr>
            <p:custDataLst>
              <p:tags r:id="rId2"/>
            </p:custDataLst>
          </p:nvPr>
        </p:nvSpPr>
        <p:spPr bwMode="ltGray">
          <a:xfrm>
            <a:off x="3384482" y="1623583"/>
            <a:ext cx="674688" cy="696913"/>
          </a:xfrm>
          <a:custGeom>
            <a:avLst/>
            <a:gdLst>
              <a:gd name="T0" fmla="*/ 264 w 742"/>
              <a:gd name="T1" fmla="*/ 20 h 718"/>
              <a:gd name="T2" fmla="*/ 286 w 742"/>
              <a:gd name="T3" fmla="*/ 52 h 718"/>
              <a:gd name="T4" fmla="*/ 242 w 742"/>
              <a:gd name="T5" fmla="*/ 68 h 718"/>
              <a:gd name="T6" fmla="*/ 202 w 742"/>
              <a:gd name="T7" fmla="*/ 72 h 718"/>
              <a:gd name="T8" fmla="*/ 194 w 742"/>
              <a:gd name="T9" fmla="*/ 102 h 718"/>
              <a:gd name="T10" fmla="*/ 140 w 742"/>
              <a:gd name="T11" fmla="*/ 114 h 718"/>
              <a:gd name="T12" fmla="*/ 116 w 742"/>
              <a:gd name="T13" fmla="*/ 136 h 718"/>
              <a:gd name="T14" fmla="*/ 84 w 742"/>
              <a:gd name="T15" fmla="*/ 164 h 718"/>
              <a:gd name="T16" fmla="*/ 76 w 742"/>
              <a:gd name="T17" fmla="*/ 182 h 718"/>
              <a:gd name="T18" fmla="*/ 60 w 742"/>
              <a:gd name="T19" fmla="*/ 224 h 718"/>
              <a:gd name="T20" fmla="*/ 42 w 742"/>
              <a:gd name="T21" fmla="*/ 272 h 718"/>
              <a:gd name="T22" fmla="*/ 24 w 742"/>
              <a:gd name="T23" fmla="*/ 296 h 718"/>
              <a:gd name="T24" fmla="*/ 12 w 742"/>
              <a:gd name="T25" fmla="*/ 330 h 718"/>
              <a:gd name="T26" fmla="*/ 16 w 742"/>
              <a:gd name="T27" fmla="*/ 352 h 718"/>
              <a:gd name="T28" fmla="*/ 6 w 742"/>
              <a:gd name="T29" fmla="*/ 396 h 718"/>
              <a:gd name="T30" fmla="*/ 30 w 742"/>
              <a:gd name="T31" fmla="*/ 420 h 718"/>
              <a:gd name="T32" fmla="*/ 22 w 742"/>
              <a:gd name="T33" fmla="*/ 448 h 718"/>
              <a:gd name="T34" fmla="*/ 38 w 742"/>
              <a:gd name="T35" fmla="*/ 472 h 718"/>
              <a:gd name="T36" fmla="*/ 64 w 742"/>
              <a:gd name="T37" fmla="*/ 500 h 718"/>
              <a:gd name="T38" fmla="*/ 76 w 742"/>
              <a:gd name="T39" fmla="*/ 546 h 718"/>
              <a:gd name="T40" fmla="*/ 126 w 742"/>
              <a:gd name="T41" fmla="*/ 572 h 718"/>
              <a:gd name="T42" fmla="*/ 130 w 742"/>
              <a:gd name="T43" fmla="*/ 602 h 718"/>
              <a:gd name="T44" fmla="*/ 170 w 742"/>
              <a:gd name="T45" fmla="*/ 614 h 718"/>
              <a:gd name="T46" fmla="*/ 188 w 742"/>
              <a:gd name="T47" fmla="*/ 636 h 718"/>
              <a:gd name="T48" fmla="*/ 212 w 742"/>
              <a:gd name="T49" fmla="*/ 644 h 718"/>
              <a:gd name="T50" fmla="*/ 238 w 742"/>
              <a:gd name="T51" fmla="*/ 662 h 718"/>
              <a:gd name="T52" fmla="*/ 280 w 742"/>
              <a:gd name="T53" fmla="*/ 668 h 718"/>
              <a:gd name="T54" fmla="*/ 300 w 742"/>
              <a:gd name="T55" fmla="*/ 676 h 718"/>
              <a:gd name="T56" fmla="*/ 330 w 742"/>
              <a:gd name="T57" fmla="*/ 688 h 718"/>
              <a:gd name="T58" fmla="*/ 350 w 742"/>
              <a:gd name="T59" fmla="*/ 694 h 718"/>
              <a:gd name="T60" fmla="*/ 392 w 742"/>
              <a:gd name="T61" fmla="*/ 718 h 718"/>
              <a:gd name="T62" fmla="*/ 398 w 742"/>
              <a:gd name="T63" fmla="*/ 686 h 718"/>
              <a:gd name="T64" fmla="*/ 428 w 742"/>
              <a:gd name="T65" fmla="*/ 688 h 718"/>
              <a:gd name="T66" fmla="*/ 504 w 742"/>
              <a:gd name="T67" fmla="*/ 660 h 718"/>
              <a:gd name="T68" fmla="*/ 534 w 742"/>
              <a:gd name="T69" fmla="*/ 656 h 718"/>
              <a:gd name="T70" fmla="*/ 550 w 742"/>
              <a:gd name="T71" fmla="*/ 644 h 718"/>
              <a:gd name="T72" fmla="*/ 570 w 742"/>
              <a:gd name="T73" fmla="*/ 612 h 718"/>
              <a:gd name="T74" fmla="*/ 612 w 742"/>
              <a:gd name="T75" fmla="*/ 586 h 718"/>
              <a:gd name="T76" fmla="*/ 630 w 742"/>
              <a:gd name="T77" fmla="*/ 554 h 718"/>
              <a:gd name="T78" fmla="*/ 656 w 742"/>
              <a:gd name="T79" fmla="*/ 520 h 718"/>
              <a:gd name="T80" fmla="*/ 682 w 742"/>
              <a:gd name="T81" fmla="*/ 492 h 718"/>
              <a:gd name="T82" fmla="*/ 692 w 742"/>
              <a:gd name="T83" fmla="*/ 466 h 718"/>
              <a:gd name="T84" fmla="*/ 696 w 742"/>
              <a:gd name="T85" fmla="*/ 410 h 718"/>
              <a:gd name="T86" fmla="*/ 734 w 742"/>
              <a:gd name="T87" fmla="*/ 352 h 718"/>
              <a:gd name="T88" fmla="*/ 718 w 742"/>
              <a:gd name="T89" fmla="*/ 316 h 718"/>
              <a:gd name="T90" fmla="*/ 710 w 742"/>
              <a:gd name="T91" fmla="*/ 292 h 718"/>
              <a:gd name="T92" fmla="*/ 698 w 742"/>
              <a:gd name="T93" fmla="*/ 258 h 718"/>
              <a:gd name="T94" fmla="*/ 678 w 742"/>
              <a:gd name="T95" fmla="*/ 212 h 718"/>
              <a:gd name="T96" fmla="*/ 654 w 742"/>
              <a:gd name="T97" fmla="*/ 182 h 718"/>
              <a:gd name="T98" fmla="*/ 632 w 742"/>
              <a:gd name="T99" fmla="*/ 154 h 718"/>
              <a:gd name="T100" fmla="*/ 612 w 742"/>
              <a:gd name="T101" fmla="*/ 104 h 718"/>
              <a:gd name="T102" fmla="*/ 592 w 742"/>
              <a:gd name="T103" fmla="*/ 108 h 718"/>
              <a:gd name="T104" fmla="*/ 548 w 742"/>
              <a:gd name="T105" fmla="*/ 100 h 718"/>
              <a:gd name="T106" fmla="*/ 508 w 742"/>
              <a:gd name="T107" fmla="*/ 22 h 718"/>
              <a:gd name="T108" fmla="*/ 456 w 742"/>
              <a:gd name="T109" fmla="*/ 48 h 718"/>
              <a:gd name="T110" fmla="*/ 430 w 742"/>
              <a:gd name="T111" fmla="*/ 46 h 718"/>
              <a:gd name="T112" fmla="*/ 370 w 742"/>
              <a:gd name="T113" fmla="*/ 10 h 718"/>
              <a:gd name="T114" fmla="*/ 348 w 742"/>
              <a:gd name="T115" fmla="*/ 10 h 718"/>
              <a:gd name="T116" fmla="*/ 326 w 742"/>
              <a:gd name="T117" fmla="*/ 28 h 718"/>
              <a:gd name="T118" fmla="*/ 294 w 742"/>
              <a:gd name="T119" fmla="*/ 42 h 718"/>
              <a:gd name="T120" fmla="*/ 256 w 742"/>
              <a:gd name="T121" fmla="*/ 12 h 7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742" h="718">
                <a:moveTo>
                  <a:pt x="256" y="12"/>
                </a:moveTo>
                <a:lnTo>
                  <a:pt x="252" y="8"/>
                </a:lnTo>
                <a:lnTo>
                  <a:pt x="252" y="6"/>
                </a:lnTo>
                <a:lnTo>
                  <a:pt x="250" y="6"/>
                </a:lnTo>
                <a:lnTo>
                  <a:pt x="252" y="8"/>
                </a:lnTo>
                <a:lnTo>
                  <a:pt x="254" y="10"/>
                </a:lnTo>
                <a:lnTo>
                  <a:pt x="256" y="12"/>
                </a:lnTo>
                <a:lnTo>
                  <a:pt x="260" y="16"/>
                </a:lnTo>
                <a:lnTo>
                  <a:pt x="264" y="20"/>
                </a:lnTo>
                <a:lnTo>
                  <a:pt x="268" y="24"/>
                </a:lnTo>
                <a:lnTo>
                  <a:pt x="270" y="28"/>
                </a:lnTo>
                <a:lnTo>
                  <a:pt x="274" y="32"/>
                </a:lnTo>
                <a:lnTo>
                  <a:pt x="278" y="34"/>
                </a:lnTo>
                <a:lnTo>
                  <a:pt x="280" y="36"/>
                </a:lnTo>
                <a:lnTo>
                  <a:pt x="280" y="38"/>
                </a:lnTo>
                <a:lnTo>
                  <a:pt x="282" y="38"/>
                </a:lnTo>
                <a:lnTo>
                  <a:pt x="288" y="48"/>
                </a:lnTo>
                <a:lnTo>
                  <a:pt x="286" y="52"/>
                </a:lnTo>
                <a:lnTo>
                  <a:pt x="278" y="56"/>
                </a:lnTo>
                <a:lnTo>
                  <a:pt x="268" y="58"/>
                </a:lnTo>
                <a:lnTo>
                  <a:pt x="256" y="58"/>
                </a:lnTo>
                <a:lnTo>
                  <a:pt x="246" y="56"/>
                </a:lnTo>
                <a:lnTo>
                  <a:pt x="238" y="54"/>
                </a:lnTo>
                <a:lnTo>
                  <a:pt x="242" y="58"/>
                </a:lnTo>
                <a:lnTo>
                  <a:pt x="246" y="62"/>
                </a:lnTo>
                <a:lnTo>
                  <a:pt x="244" y="64"/>
                </a:lnTo>
                <a:lnTo>
                  <a:pt x="242" y="68"/>
                </a:lnTo>
                <a:lnTo>
                  <a:pt x="238" y="70"/>
                </a:lnTo>
                <a:lnTo>
                  <a:pt x="232" y="72"/>
                </a:lnTo>
                <a:lnTo>
                  <a:pt x="228" y="72"/>
                </a:lnTo>
                <a:lnTo>
                  <a:pt x="222" y="70"/>
                </a:lnTo>
                <a:lnTo>
                  <a:pt x="216" y="68"/>
                </a:lnTo>
                <a:lnTo>
                  <a:pt x="212" y="64"/>
                </a:lnTo>
                <a:lnTo>
                  <a:pt x="206" y="64"/>
                </a:lnTo>
                <a:lnTo>
                  <a:pt x="204" y="68"/>
                </a:lnTo>
                <a:lnTo>
                  <a:pt x="202" y="72"/>
                </a:lnTo>
                <a:lnTo>
                  <a:pt x="200" y="76"/>
                </a:lnTo>
                <a:lnTo>
                  <a:pt x="196" y="78"/>
                </a:lnTo>
                <a:lnTo>
                  <a:pt x="190" y="80"/>
                </a:lnTo>
                <a:lnTo>
                  <a:pt x="196" y="82"/>
                </a:lnTo>
                <a:lnTo>
                  <a:pt x="198" y="86"/>
                </a:lnTo>
                <a:lnTo>
                  <a:pt x="200" y="90"/>
                </a:lnTo>
                <a:lnTo>
                  <a:pt x="200" y="94"/>
                </a:lnTo>
                <a:lnTo>
                  <a:pt x="198" y="98"/>
                </a:lnTo>
                <a:lnTo>
                  <a:pt x="194" y="102"/>
                </a:lnTo>
                <a:lnTo>
                  <a:pt x="186" y="102"/>
                </a:lnTo>
                <a:lnTo>
                  <a:pt x="172" y="100"/>
                </a:lnTo>
                <a:lnTo>
                  <a:pt x="162" y="100"/>
                </a:lnTo>
                <a:lnTo>
                  <a:pt x="164" y="102"/>
                </a:lnTo>
                <a:lnTo>
                  <a:pt x="166" y="106"/>
                </a:lnTo>
                <a:lnTo>
                  <a:pt x="168" y="110"/>
                </a:lnTo>
                <a:lnTo>
                  <a:pt x="154" y="110"/>
                </a:lnTo>
                <a:lnTo>
                  <a:pt x="140" y="110"/>
                </a:lnTo>
                <a:lnTo>
                  <a:pt x="140" y="114"/>
                </a:lnTo>
                <a:lnTo>
                  <a:pt x="142" y="116"/>
                </a:lnTo>
                <a:lnTo>
                  <a:pt x="136" y="118"/>
                </a:lnTo>
                <a:lnTo>
                  <a:pt x="130" y="118"/>
                </a:lnTo>
                <a:lnTo>
                  <a:pt x="124" y="118"/>
                </a:lnTo>
                <a:lnTo>
                  <a:pt x="126" y="122"/>
                </a:lnTo>
                <a:lnTo>
                  <a:pt x="126" y="126"/>
                </a:lnTo>
                <a:lnTo>
                  <a:pt x="126" y="130"/>
                </a:lnTo>
                <a:lnTo>
                  <a:pt x="128" y="134"/>
                </a:lnTo>
                <a:lnTo>
                  <a:pt x="116" y="136"/>
                </a:lnTo>
                <a:lnTo>
                  <a:pt x="106" y="140"/>
                </a:lnTo>
                <a:lnTo>
                  <a:pt x="96" y="144"/>
                </a:lnTo>
                <a:lnTo>
                  <a:pt x="82" y="142"/>
                </a:lnTo>
                <a:lnTo>
                  <a:pt x="88" y="146"/>
                </a:lnTo>
                <a:lnTo>
                  <a:pt x="92" y="148"/>
                </a:lnTo>
                <a:lnTo>
                  <a:pt x="92" y="152"/>
                </a:lnTo>
                <a:lnTo>
                  <a:pt x="92" y="156"/>
                </a:lnTo>
                <a:lnTo>
                  <a:pt x="88" y="160"/>
                </a:lnTo>
                <a:lnTo>
                  <a:pt x="84" y="164"/>
                </a:lnTo>
                <a:lnTo>
                  <a:pt x="78" y="166"/>
                </a:lnTo>
                <a:lnTo>
                  <a:pt x="74" y="168"/>
                </a:lnTo>
                <a:lnTo>
                  <a:pt x="68" y="170"/>
                </a:lnTo>
                <a:lnTo>
                  <a:pt x="62" y="172"/>
                </a:lnTo>
                <a:lnTo>
                  <a:pt x="58" y="172"/>
                </a:lnTo>
                <a:lnTo>
                  <a:pt x="64" y="174"/>
                </a:lnTo>
                <a:lnTo>
                  <a:pt x="68" y="176"/>
                </a:lnTo>
                <a:lnTo>
                  <a:pt x="72" y="180"/>
                </a:lnTo>
                <a:lnTo>
                  <a:pt x="76" y="182"/>
                </a:lnTo>
                <a:lnTo>
                  <a:pt x="78" y="184"/>
                </a:lnTo>
                <a:lnTo>
                  <a:pt x="78" y="190"/>
                </a:lnTo>
                <a:lnTo>
                  <a:pt x="78" y="194"/>
                </a:lnTo>
                <a:lnTo>
                  <a:pt x="76" y="202"/>
                </a:lnTo>
                <a:lnTo>
                  <a:pt x="70" y="204"/>
                </a:lnTo>
                <a:lnTo>
                  <a:pt x="62" y="204"/>
                </a:lnTo>
                <a:lnTo>
                  <a:pt x="54" y="204"/>
                </a:lnTo>
                <a:lnTo>
                  <a:pt x="60" y="214"/>
                </a:lnTo>
                <a:lnTo>
                  <a:pt x="60" y="224"/>
                </a:lnTo>
                <a:lnTo>
                  <a:pt x="56" y="236"/>
                </a:lnTo>
                <a:lnTo>
                  <a:pt x="56" y="248"/>
                </a:lnTo>
                <a:lnTo>
                  <a:pt x="46" y="248"/>
                </a:lnTo>
                <a:lnTo>
                  <a:pt x="34" y="248"/>
                </a:lnTo>
                <a:lnTo>
                  <a:pt x="38" y="250"/>
                </a:lnTo>
                <a:lnTo>
                  <a:pt x="42" y="254"/>
                </a:lnTo>
                <a:lnTo>
                  <a:pt x="44" y="260"/>
                </a:lnTo>
                <a:lnTo>
                  <a:pt x="44" y="268"/>
                </a:lnTo>
                <a:lnTo>
                  <a:pt x="42" y="272"/>
                </a:lnTo>
                <a:lnTo>
                  <a:pt x="38" y="276"/>
                </a:lnTo>
                <a:lnTo>
                  <a:pt x="34" y="278"/>
                </a:lnTo>
                <a:lnTo>
                  <a:pt x="28" y="280"/>
                </a:lnTo>
                <a:lnTo>
                  <a:pt x="24" y="280"/>
                </a:lnTo>
                <a:lnTo>
                  <a:pt x="18" y="282"/>
                </a:lnTo>
                <a:lnTo>
                  <a:pt x="24" y="284"/>
                </a:lnTo>
                <a:lnTo>
                  <a:pt x="26" y="288"/>
                </a:lnTo>
                <a:lnTo>
                  <a:pt x="26" y="292"/>
                </a:lnTo>
                <a:lnTo>
                  <a:pt x="24" y="296"/>
                </a:lnTo>
                <a:lnTo>
                  <a:pt x="18" y="300"/>
                </a:lnTo>
                <a:lnTo>
                  <a:pt x="28" y="302"/>
                </a:lnTo>
                <a:lnTo>
                  <a:pt x="38" y="306"/>
                </a:lnTo>
                <a:lnTo>
                  <a:pt x="38" y="312"/>
                </a:lnTo>
                <a:lnTo>
                  <a:pt x="34" y="316"/>
                </a:lnTo>
                <a:lnTo>
                  <a:pt x="28" y="320"/>
                </a:lnTo>
                <a:lnTo>
                  <a:pt x="24" y="322"/>
                </a:lnTo>
                <a:lnTo>
                  <a:pt x="18" y="326"/>
                </a:lnTo>
                <a:lnTo>
                  <a:pt x="12" y="330"/>
                </a:lnTo>
                <a:lnTo>
                  <a:pt x="8" y="334"/>
                </a:lnTo>
                <a:lnTo>
                  <a:pt x="12" y="336"/>
                </a:lnTo>
                <a:lnTo>
                  <a:pt x="18" y="338"/>
                </a:lnTo>
                <a:lnTo>
                  <a:pt x="22" y="338"/>
                </a:lnTo>
                <a:lnTo>
                  <a:pt x="20" y="342"/>
                </a:lnTo>
                <a:lnTo>
                  <a:pt x="18" y="344"/>
                </a:lnTo>
                <a:lnTo>
                  <a:pt x="14" y="348"/>
                </a:lnTo>
                <a:lnTo>
                  <a:pt x="12" y="350"/>
                </a:lnTo>
                <a:lnTo>
                  <a:pt x="16" y="352"/>
                </a:lnTo>
                <a:lnTo>
                  <a:pt x="22" y="354"/>
                </a:lnTo>
                <a:lnTo>
                  <a:pt x="26" y="356"/>
                </a:lnTo>
                <a:lnTo>
                  <a:pt x="24" y="358"/>
                </a:lnTo>
                <a:lnTo>
                  <a:pt x="22" y="362"/>
                </a:lnTo>
                <a:lnTo>
                  <a:pt x="32" y="364"/>
                </a:lnTo>
                <a:lnTo>
                  <a:pt x="44" y="368"/>
                </a:lnTo>
                <a:lnTo>
                  <a:pt x="22" y="382"/>
                </a:lnTo>
                <a:lnTo>
                  <a:pt x="0" y="394"/>
                </a:lnTo>
                <a:lnTo>
                  <a:pt x="6" y="396"/>
                </a:lnTo>
                <a:lnTo>
                  <a:pt x="14" y="398"/>
                </a:lnTo>
                <a:lnTo>
                  <a:pt x="20" y="402"/>
                </a:lnTo>
                <a:lnTo>
                  <a:pt x="24" y="406"/>
                </a:lnTo>
                <a:lnTo>
                  <a:pt x="22" y="408"/>
                </a:lnTo>
                <a:lnTo>
                  <a:pt x="20" y="410"/>
                </a:lnTo>
                <a:lnTo>
                  <a:pt x="16" y="412"/>
                </a:lnTo>
                <a:lnTo>
                  <a:pt x="22" y="414"/>
                </a:lnTo>
                <a:lnTo>
                  <a:pt x="28" y="416"/>
                </a:lnTo>
                <a:lnTo>
                  <a:pt x="30" y="420"/>
                </a:lnTo>
                <a:lnTo>
                  <a:pt x="32" y="424"/>
                </a:lnTo>
                <a:lnTo>
                  <a:pt x="32" y="428"/>
                </a:lnTo>
                <a:lnTo>
                  <a:pt x="28" y="434"/>
                </a:lnTo>
                <a:lnTo>
                  <a:pt x="32" y="434"/>
                </a:lnTo>
                <a:lnTo>
                  <a:pt x="34" y="434"/>
                </a:lnTo>
                <a:lnTo>
                  <a:pt x="34" y="440"/>
                </a:lnTo>
                <a:lnTo>
                  <a:pt x="30" y="442"/>
                </a:lnTo>
                <a:lnTo>
                  <a:pt x="26" y="446"/>
                </a:lnTo>
                <a:lnTo>
                  <a:pt x="22" y="448"/>
                </a:lnTo>
                <a:lnTo>
                  <a:pt x="20" y="452"/>
                </a:lnTo>
                <a:lnTo>
                  <a:pt x="16" y="456"/>
                </a:lnTo>
                <a:lnTo>
                  <a:pt x="22" y="454"/>
                </a:lnTo>
                <a:lnTo>
                  <a:pt x="28" y="456"/>
                </a:lnTo>
                <a:lnTo>
                  <a:pt x="34" y="458"/>
                </a:lnTo>
                <a:lnTo>
                  <a:pt x="40" y="460"/>
                </a:lnTo>
                <a:lnTo>
                  <a:pt x="44" y="464"/>
                </a:lnTo>
                <a:lnTo>
                  <a:pt x="40" y="468"/>
                </a:lnTo>
                <a:lnTo>
                  <a:pt x="38" y="472"/>
                </a:lnTo>
                <a:lnTo>
                  <a:pt x="34" y="476"/>
                </a:lnTo>
                <a:lnTo>
                  <a:pt x="40" y="478"/>
                </a:lnTo>
                <a:lnTo>
                  <a:pt x="44" y="482"/>
                </a:lnTo>
                <a:lnTo>
                  <a:pt x="48" y="486"/>
                </a:lnTo>
                <a:lnTo>
                  <a:pt x="48" y="490"/>
                </a:lnTo>
                <a:lnTo>
                  <a:pt x="48" y="496"/>
                </a:lnTo>
                <a:lnTo>
                  <a:pt x="54" y="496"/>
                </a:lnTo>
                <a:lnTo>
                  <a:pt x="60" y="498"/>
                </a:lnTo>
                <a:lnTo>
                  <a:pt x="64" y="500"/>
                </a:lnTo>
                <a:lnTo>
                  <a:pt x="66" y="504"/>
                </a:lnTo>
                <a:lnTo>
                  <a:pt x="66" y="508"/>
                </a:lnTo>
                <a:lnTo>
                  <a:pt x="66" y="514"/>
                </a:lnTo>
                <a:lnTo>
                  <a:pt x="62" y="520"/>
                </a:lnTo>
                <a:lnTo>
                  <a:pt x="68" y="524"/>
                </a:lnTo>
                <a:lnTo>
                  <a:pt x="72" y="528"/>
                </a:lnTo>
                <a:lnTo>
                  <a:pt x="74" y="534"/>
                </a:lnTo>
                <a:lnTo>
                  <a:pt x="76" y="540"/>
                </a:lnTo>
                <a:lnTo>
                  <a:pt x="76" y="546"/>
                </a:lnTo>
                <a:lnTo>
                  <a:pt x="96" y="546"/>
                </a:lnTo>
                <a:lnTo>
                  <a:pt x="118" y="544"/>
                </a:lnTo>
                <a:lnTo>
                  <a:pt x="114" y="552"/>
                </a:lnTo>
                <a:lnTo>
                  <a:pt x="112" y="558"/>
                </a:lnTo>
                <a:lnTo>
                  <a:pt x="110" y="566"/>
                </a:lnTo>
                <a:lnTo>
                  <a:pt x="108" y="572"/>
                </a:lnTo>
                <a:lnTo>
                  <a:pt x="114" y="572"/>
                </a:lnTo>
                <a:lnTo>
                  <a:pt x="120" y="572"/>
                </a:lnTo>
                <a:lnTo>
                  <a:pt x="126" y="572"/>
                </a:lnTo>
                <a:lnTo>
                  <a:pt x="122" y="578"/>
                </a:lnTo>
                <a:lnTo>
                  <a:pt x="118" y="584"/>
                </a:lnTo>
                <a:lnTo>
                  <a:pt x="116" y="592"/>
                </a:lnTo>
                <a:lnTo>
                  <a:pt x="122" y="592"/>
                </a:lnTo>
                <a:lnTo>
                  <a:pt x="128" y="592"/>
                </a:lnTo>
                <a:lnTo>
                  <a:pt x="136" y="592"/>
                </a:lnTo>
                <a:lnTo>
                  <a:pt x="134" y="594"/>
                </a:lnTo>
                <a:lnTo>
                  <a:pt x="132" y="598"/>
                </a:lnTo>
                <a:lnTo>
                  <a:pt x="130" y="602"/>
                </a:lnTo>
                <a:lnTo>
                  <a:pt x="128" y="604"/>
                </a:lnTo>
                <a:lnTo>
                  <a:pt x="144" y="606"/>
                </a:lnTo>
                <a:lnTo>
                  <a:pt x="156" y="610"/>
                </a:lnTo>
                <a:lnTo>
                  <a:pt x="164" y="622"/>
                </a:lnTo>
                <a:lnTo>
                  <a:pt x="162" y="620"/>
                </a:lnTo>
                <a:lnTo>
                  <a:pt x="160" y="618"/>
                </a:lnTo>
                <a:lnTo>
                  <a:pt x="164" y="614"/>
                </a:lnTo>
                <a:lnTo>
                  <a:pt x="168" y="614"/>
                </a:lnTo>
                <a:lnTo>
                  <a:pt x="170" y="614"/>
                </a:lnTo>
                <a:lnTo>
                  <a:pt x="172" y="614"/>
                </a:lnTo>
                <a:lnTo>
                  <a:pt x="174" y="618"/>
                </a:lnTo>
                <a:lnTo>
                  <a:pt x="174" y="620"/>
                </a:lnTo>
                <a:lnTo>
                  <a:pt x="176" y="624"/>
                </a:lnTo>
                <a:lnTo>
                  <a:pt x="178" y="628"/>
                </a:lnTo>
                <a:lnTo>
                  <a:pt x="178" y="630"/>
                </a:lnTo>
                <a:lnTo>
                  <a:pt x="180" y="632"/>
                </a:lnTo>
                <a:lnTo>
                  <a:pt x="184" y="634"/>
                </a:lnTo>
                <a:lnTo>
                  <a:pt x="188" y="636"/>
                </a:lnTo>
                <a:lnTo>
                  <a:pt x="190" y="636"/>
                </a:lnTo>
                <a:lnTo>
                  <a:pt x="194" y="638"/>
                </a:lnTo>
                <a:lnTo>
                  <a:pt x="198" y="638"/>
                </a:lnTo>
                <a:lnTo>
                  <a:pt x="200" y="640"/>
                </a:lnTo>
                <a:lnTo>
                  <a:pt x="202" y="644"/>
                </a:lnTo>
                <a:lnTo>
                  <a:pt x="204" y="648"/>
                </a:lnTo>
                <a:lnTo>
                  <a:pt x="206" y="646"/>
                </a:lnTo>
                <a:lnTo>
                  <a:pt x="210" y="646"/>
                </a:lnTo>
                <a:lnTo>
                  <a:pt x="212" y="644"/>
                </a:lnTo>
                <a:lnTo>
                  <a:pt x="216" y="648"/>
                </a:lnTo>
                <a:lnTo>
                  <a:pt x="220" y="654"/>
                </a:lnTo>
                <a:lnTo>
                  <a:pt x="222" y="658"/>
                </a:lnTo>
                <a:lnTo>
                  <a:pt x="224" y="654"/>
                </a:lnTo>
                <a:lnTo>
                  <a:pt x="228" y="650"/>
                </a:lnTo>
                <a:lnTo>
                  <a:pt x="232" y="652"/>
                </a:lnTo>
                <a:lnTo>
                  <a:pt x="234" y="654"/>
                </a:lnTo>
                <a:lnTo>
                  <a:pt x="238" y="656"/>
                </a:lnTo>
                <a:lnTo>
                  <a:pt x="238" y="662"/>
                </a:lnTo>
                <a:lnTo>
                  <a:pt x="240" y="666"/>
                </a:lnTo>
                <a:lnTo>
                  <a:pt x="252" y="662"/>
                </a:lnTo>
                <a:lnTo>
                  <a:pt x="262" y="666"/>
                </a:lnTo>
                <a:lnTo>
                  <a:pt x="270" y="674"/>
                </a:lnTo>
                <a:lnTo>
                  <a:pt x="276" y="686"/>
                </a:lnTo>
                <a:lnTo>
                  <a:pt x="274" y="678"/>
                </a:lnTo>
                <a:lnTo>
                  <a:pt x="276" y="674"/>
                </a:lnTo>
                <a:lnTo>
                  <a:pt x="278" y="670"/>
                </a:lnTo>
                <a:lnTo>
                  <a:pt x="280" y="668"/>
                </a:lnTo>
                <a:lnTo>
                  <a:pt x="284" y="666"/>
                </a:lnTo>
                <a:lnTo>
                  <a:pt x="288" y="668"/>
                </a:lnTo>
                <a:lnTo>
                  <a:pt x="292" y="672"/>
                </a:lnTo>
                <a:lnTo>
                  <a:pt x="296" y="678"/>
                </a:lnTo>
                <a:lnTo>
                  <a:pt x="294" y="674"/>
                </a:lnTo>
                <a:lnTo>
                  <a:pt x="294" y="674"/>
                </a:lnTo>
                <a:lnTo>
                  <a:pt x="296" y="674"/>
                </a:lnTo>
                <a:lnTo>
                  <a:pt x="298" y="674"/>
                </a:lnTo>
                <a:lnTo>
                  <a:pt x="300" y="676"/>
                </a:lnTo>
                <a:lnTo>
                  <a:pt x="302" y="680"/>
                </a:lnTo>
                <a:lnTo>
                  <a:pt x="304" y="682"/>
                </a:lnTo>
                <a:lnTo>
                  <a:pt x="304" y="686"/>
                </a:lnTo>
                <a:lnTo>
                  <a:pt x="310" y="682"/>
                </a:lnTo>
                <a:lnTo>
                  <a:pt x="318" y="680"/>
                </a:lnTo>
                <a:lnTo>
                  <a:pt x="324" y="678"/>
                </a:lnTo>
                <a:lnTo>
                  <a:pt x="326" y="682"/>
                </a:lnTo>
                <a:lnTo>
                  <a:pt x="328" y="684"/>
                </a:lnTo>
                <a:lnTo>
                  <a:pt x="330" y="688"/>
                </a:lnTo>
                <a:lnTo>
                  <a:pt x="330" y="692"/>
                </a:lnTo>
                <a:lnTo>
                  <a:pt x="332" y="686"/>
                </a:lnTo>
                <a:lnTo>
                  <a:pt x="332" y="684"/>
                </a:lnTo>
                <a:lnTo>
                  <a:pt x="334" y="682"/>
                </a:lnTo>
                <a:lnTo>
                  <a:pt x="338" y="684"/>
                </a:lnTo>
                <a:lnTo>
                  <a:pt x="340" y="684"/>
                </a:lnTo>
                <a:lnTo>
                  <a:pt x="344" y="688"/>
                </a:lnTo>
                <a:lnTo>
                  <a:pt x="346" y="690"/>
                </a:lnTo>
                <a:lnTo>
                  <a:pt x="350" y="694"/>
                </a:lnTo>
                <a:lnTo>
                  <a:pt x="352" y="698"/>
                </a:lnTo>
                <a:lnTo>
                  <a:pt x="356" y="702"/>
                </a:lnTo>
                <a:lnTo>
                  <a:pt x="358" y="706"/>
                </a:lnTo>
                <a:lnTo>
                  <a:pt x="360" y="708"/>
                </a:lnTo>
                <a:lnTo>
                  <a:pt x="364" y="700"/>
                </a:lnTo>
                <a:lnTo>
                  <a:pt x="370" y="700"/>
                </a:lnTo>
                <a:lnTo>
                  <a:pt x="378" y="704"/>
                </a:lnTo>
                <a:lnTo>
                  <a:pt x="386" y="712"/>
                </a:lnTo>
                <a:lnTo>
                  <a:pt x="392" y="718"/>
                </a:lnTo>
                <a:lnTo>
                  <a:pt x="386" y="714"/>
                </a:lnTo>
                <a:lnTo>
                  <a:pt x="384" y="710"/>
                </a:lnTo>
                <a:lnTo>
                  <a:pt x="382" y="706"/>
                </a:lnTo>
                <a:lnTo>
                  <a:pt x="382" y="702"/>
                </a:lnTo>
                <a:lnTo>
                  <a:pt x="384" y="696"/>
                </a:lnTo>
                <a:lnTo>
                  <a:pt x="386" y="692"/>
                </a:lnTo>
                <a:lnTo>
                  <a:pt x="390" y="690"/>
                </a:lnTo>
                <a:lnTo>
                  <a:pt x="394" y="686"/>
                </a:lnTo>
                <a:lnTo>
                  <a:pt x="398" y="686"/>
                </a:lnTo>
                <a:lnTo>
                  <a:pt x="404" y="688"/>
                </a:lnTo>
                <a:lnTo>
                  <a:pt x="408" y="690"/>
                </a:lnTo>
                <a:lnTo>
                  <a:pt x="412" y="696"/>
                </a:lnTo>
                <a:lnTo>
                  <a:pt x="414" y="692"/>
                </a:lnTo>
                <a:lnTo>
                  <a:pt x="414" y="690"/>
                </a:lnTo>
                <a:lnTo>
                  <a:pt x="418" y="688"/>
                </a:lnTo>
                <a:lnTo>
                  <a:pt x="420" y="686"/>
                </a:lnTo>
                <a:lnTo>
                  <a:pt x="424" y="686"/>
                </a:lnTo>
                <a:lnTo>
                  <a:pt x="428" y="688"/>
                </a:lnTo>
                <a:lnTo>
                  <a:pt x="432" y="690"/>
                </a:lnTo>
                <a:lnTo>
                  <a:pt x="434" y="694"/>
                </a:lnTo>
                <a:lnTo>
                  <a:pt x="438" y="682"/>
                </a:lnTo>
                <a:lnTo>
                  <a:pt x="450" y="676"/>
                </a:lnTo>
                <a:lnTo>
                  <a:pt x="462" y="674"/>
                </a:lnTo>
                <a:lnTo>
                  <a:pt x="472" y="680"/>
                </a:lnTo>
                <a:lnTo>
                  <a:pt x="482" y="672"/>
                </a:lnTo>
                <a:lnTo>
                  <a:pt x="494" y="666"/>
                </a:lnTo>
                <a:lnTo>
                  <a:pt x="504" y="660"/>
                </a:lnTo>
                <a:lnTo>
                  <a:pt x="506" y="658"/>
                </a:lnTo>
                <a:lnTo>
                  <a:pt x="508" y="656"/>
                </a:lnTo>
                <a:lnTo>
                  <a:pt x="508" y="654"/>
                </a:lnTo>
                <a:lnTo>
                  <a:pt x="510" y="654"/>
                </a:lnTo>
                <a:lnTo>
                  <a:pt x="514" y="652"/>
                </a:lnTo>
                <a:lnTo>
                  <a:pt x="520" y="652"/>
                </a:lnTo>
                <a:lnTo>
                  <a:pt x="524" y="652"/>
                </a:lnTo>
                <a:lnTo>
                  <a:pt x="528" y="654"/>
                </a:lnTo>
                <a:lnTo>
                  <a:pt x="534" y="656"/>
                </a:lnTo>
                <a:lnTo>
                  <a:pt x="540" y="658"/>
                </a:lnTo>
                <a:lnTo>
                  <a:pt x="538" y="654"/>
                </a:lnTo>
                <a:lnTo>
                  <a:pt x="538" y="652"/>
                </a:lnTo>
                <a:lnTo>
                  <a:pt x="538" y="648"/>
                </a:lnTo>
                <a:lnTo>
                  <a:pt x="550" y="648"/>
                </a:lnTo>
                <a:lnTo>
                  <a:pt x="562" y="650"/>
                </a:lnTo>
                <a:lnTo>
                  <a:pt x="558" y="648"/>
                </a:lnTo>
                <a:lnTo>
                  <a:pt x="552" y="646"/>
                </a:lnTo>
                <a:lnTo>
                  <a:pt x="550" y="644"/>
                </a:lnTo>
                <a:lnTo>
                  <a:pt x="546" y="640"/>
                </a:lnTo>
                <a:lnTo>
                  <a:pt x="544" y="634"/>
                </a:lnTo>
                <a:lnTo>
                  <a:pt x="544" y="628"/>
                </a:lnTo>
                <a:lnTo>
                  <a:pt x="546" y="622"/>
                </a:lnTo>
                <a:lnTo>
                  <a:pt x="548" y="616"/>
                </a:lnTo>
                <a:lnTo>
                  <a:pt x="552" y="614"/>
                </a:lnTo>
                <a:lnTo>
                  <a:pt x="558" y="612"/>
                </a:lnTo>
                <a:lnTo>
                  <a:pt x="564" y="612"/>
                </a:lnTo>
                <a:lnTo>
                  <a:pt x="570" y="612"/>
                </a:lnTo>
                <a:lnTo>
                  <a:pt x="576" y="612"/>
                </a:lnTo>
                <a:lnTo>
                  <a:pt x="572" y="608"/>
                </a:lnTo>
                <a:lnTo>
                  <a:pt x="572" y="606"/>
                </a:lnTo>
                <a:lnTo>
                  <a:pt x="570" y="602"/>
                </a:lnTo>
                <a:lnTo>
                  <a:pt x="570" y="598"/>
                </a:lnTo>
                <a:lnTo>
                  <a:pt x="584" y="600"/>
                </a:lnTo>
                <a:lnTo>
                  <a:pt x="592" y="598"/>
                </a:lnTo>
                <a:lnTo>
                  <a:pt x="600" y="594"/>
                </a:lnTo>
                <a:lnTo>
                  <a:pt x="612" y="586"/>
                </a:lnTo>
                <a:lnTo>
                  <a:pt x="614" y="582"/>
                </a:lnTo>
                <a:lnTo>
                  <a:pt x="620" y="580"/>
                </a:lnTo>
                <a:lnTo>
                  <a:pt x="624" y="580"/>
                </a:lnTo>
                <a:lnTo>
                  <a:pt x="626" y="576"/>
                </a:lnTo>
                <a:lnTo>
                  <a:pt x="628" y="572"/>
                </a:lnTo>
                <a:lnTo>
                  <a:pt x="628" y="568"/>
                </a:lnTo>
                <a:lnTo>
                  <a:pt x="628" y="562"/>
                </a:lnTo>
                <a:lnTo>
                  <a:pt x="628" y="558"/>
                </a:lnTo>
                <a:lnTo>
                  <a:pt x="630" y="554"/>
                </a:lnTo>
                <a:lnTo>
                  <a:pt x="626" y="552"/>
                </a:lnTo>
                <a:lnTo>
                  <a:pt x="622" y="548"/>
                </a:lnTo>
                <a:lnTo>
                  <a:pt x="620" y="548"/>
                </a:lnTo>
                <a:lnTo>
                  <a:pt x="630" y="536"/>
                </a:lnTo>
                <a:lnTo>
                  <a:pt x="642" y="532"/>
                </a:lnTo>
                <a:lnTo>
                  <a:pt x="656" y="534"/>
                </a:lnTo>
                <a:lnTo>
                  <a:pt x="656" y="530"/>
                </a:lnTo>
                <a:lnTo>
                  <a:pt x="656" y="524"/>
                </a:lnTo>
                <a:lnTo>
                  <a:pt x="656" y="520"/>
                </a:lnTo>
                <a:lnTo>
                  <a:pt x="658" y="516"/>
                </a:lnTo>
                <a:lnTo>
                  <a:pt x="658" y="512"/>
                </a:lnTo>
                <a:lnTo>
                  <a:pt x="662" y="510"/>
                </a:lnTo>
                <a:lnTo>
                  <a:pt x="666" y="508"/>
                </a:lnTo>
                <a:lnTo>
                  <a:pt x="672" y="508"/>
                </a:lnTo>
                <a:lnTo>
                  <a:pt x="674" y="502"/>
                </a:lnTo>
                <a:lnTo>
                  <a:pt x="676" y="498"/>
                </a:lnTo>
                <a:lnTo>
                  <a:pt x="678" y="494"/>
                </a:lnTo>
                <a:lnTo>
                  <a:pt x="682" y="492"/>
                </a:lnTo>
                <a:lnTo>
                  <a:pt x="684" y="490"/>
                </a:lnTo>
                <a:lnTo>
                  <a:pt x="688" y="490"/>
                </a:lnTo>
                <a:lnTo>
                  <a:pt x="692" y="488"/>
                </a:lnTo>
                <a:lnTo>
                  <a:pt x="696" y="484"/>
                </a:lnTo>
                <a:lnTo>
                  <a:pt x="698" y="482"/>
                </a:lnTo>
                <a:lnTo>
                  <a:pt x="694" y="478"/>
                </a:lnTo>
                <a:lnTo>
                  <a:pt x="690" y="476"/>
                </a:lnTo>
                <a:lnTo>
                  <a:pt x="688" y="472"/>
                </a:lnTo>
                <a:lnTo>
                  <a:pt x="692" y="466"/>
                </a:lnTo>
                <a:lnTo>
                  <a:pt x="700" y="462"/>
                </a:lnTo>
                <a:lnTo>
                  <a:pt x="708" y="458"/>
                </a:lnTo>
                <a:lnTo>
                  <a:pt x="714" y="452"/>
                </a:lnTo>
                <a:lnTo>
                  <a:pt x="704" y="446"/>
                </a:lnTo>
                <a:lnTo>
                  <a:pt x="700" y="436"/>
                </a:lnTo>
                <a:lnTo>
                  <a:pt x="700" y="424"/>
                </a:lnTo>
                <a:lnTo>
                  <a:pt x="708" y="414"/>
                </a:lnTo>
                <a:lnTo>
                  <a:pt x="702" y="412"/>
                </a:lnTo>
                <a:lnTo>
                  <a:pt x="696" y="410"/>
                </a:lnTo>
                <a:lnTo>
                  <a:pt x="692" y="408"/>
                </a:lnTo>
                <a:lnTo>
                  <a:pt x="706" y="402"/>
                </a:lnTo>
                <a:lnTo>
                  <a:pt x="712" y="398"/>
                </a:lnTo>
                <a:lnTo>
                  <a:pt x="714" y="392"/>
                </a:lnTo>
                <a:lnTo>
                  <a:pt x="716" y="382"/>
                </a:lnTo>
                <a:lnTo>
                  <a:pt x="718" y="370"/>
                </a:lnTo>
                <a:lnTo>
                  <a:pt x="724" y="362"/>
                </a:lnTo>
                <a:lnTo>
                  <a:pt x="728" y="356"/>
                </a:lnTo>
                <a:lnTo>
                  <a:pt x="734" y="352"/>
                </a:lnTo>
                <a:lnTo>
                  <a:pt x="736" y="348"/>
                </a:lnTo>
                <a:lnTo>
                  <a:pt x="736" y="342"/>
                </a:lnTo>
                <a:lnTo>
                  <a:pt x="732" y="332"/>
                </a:lnTo>
                <a:lnTo>
                  <a:pt x="736" y="330"/>
                </a:lnTo>
                <a:lnTo>
                  <a:pt x="742" y="328"/>
                </a:lnTo>
                <a:lnTo>
                  <a:pt x="736" y="326"/>
                </a:lnTo>
                <a:lnTo>
                  <a:pt x="730" y="322"/>
                </a:lnTo>
                <a:lnTo>
                  <a:pt x="722" y="320"/>
                </a:lnTo>
                <a:lnTo>
                  <a:pt x="718" y="316"/>
                </a:lnTo>
                <a:lnTo>
                  <a:pt x="714" y="312"/>
                </a:lnTo>
                <a:lnTo>
                  <a:pt x="710" y="306"/>
                </a:lnTo>
                <a:lnTo>
                  <a:pt x="716" y="306"/>
                </a:lnTo>
                <a:lnTo>
                  <a:pt x="720" y="302"/>
                </a:lnTo>
                <a:lnTo>
                  <a:pt x="726" y="302"/>
                </a:lnTo>
                <a:lnTo>
                  <a:pt x="722" y="298"/>
                </a:lnTo>
                <a:lnTo>
                  <a:pt x="718" y="296"/>
                </a:lnTo>
                <a:lnTo>
                  <a:pt x="714" y="294"/>
                </a:lnTo>
                <a:lnTo>
                  <a:pt x="710" y="292"/>
                </a:lnTo>
                <a:lnTo>
                  <a:pt x="706" y="290"/>
                </a:lnTo>
                <a:lnTo>
                  <a:pt x="702" y="286"/>
                </a:lnTo>
                <a:lnTo>
                  <a:pt x="706" y="284"/>
                </a:lnTo>
                <a:lnTo>
                  <a:pt x="708" y="282"/>
                </a:lnTo>
                <a:lnTo>
                  <a:pt x="708" y="276"/>
                </a:lnTo>
                <a:lnTo>
                  <a:pt x="704" y="272"/>
                </a:lnTo>
                <a:lnTo>
                  <a:pt x="700" y="268"/>
                </a:lnTo>
                <a:lnTo>
                  <a:pt x="694" y="268"/>
                </a:lnTo>
                <a:lnTo>
                  <a:pt x="698" y="258"/>
                </a:lnTo>
                <a:lnTo>
                  <a:pt x="704" y="248"/>
                </a:lnTo>
                <a:lnTo>
                  <a:pt x="710" y="238"/>
                </a:lnTo>
                <a:lnTo>
                  <a:pt x="700" y="250"/>
                </a:lnTo>
                <a:lnTo>
                  <a:pt x="694" y="252"/>
                </a:lnTo>
                <a:lnTo>
                  <a:pt x="690" y="250"/>
                </a:lnTo>
                <a:lnTo>
                  <a:pt x="682" y="244"/>
                </a:lnTo>
                <a:lnTo>
                  <a:pt x="672" y="234"/>
                </a:lnTo>
                <a:lnTo>
                  <a:pt x="680" y="222"/>
                </a:lnTo>
                <a:lnTo>
                  <a:pt x="678" y="212"/>
                </a:lnTo>
                <a:lnTo>
                  <a:pt x="672" y="206"/>
                </a:lnTo>
                <a:lnTo>
                  <a:pt x="662" y="202"/>
                </a:lnTo>
                <a:lnTo>
                  <a:pt x="650" y="202"/>
                </a:lnTo>
                <a:lnTo>
                  <a:pt x="654" y="198"/>
                </a:lnTo>
                <a:lnTo>
                  <a:pt x="658" y="196"/>
                </a:lnTo>
                <a:lnTo>
                  <a:pt x="662" y="192"/>
                </a:lnTo>
                <a:lnTo>
                  <a:pt x="664" y="188"/>
                </a:lnTo>
                <a:lnTo>
                  <a:pt x="660" y="184"/>
                </a:lnTo>
                <a:lnTo>
                  <a:pt x="654" y="182"/>
                </a:lnTo>
                <a:lnTo>
                  <a:pt x="650" y="180"/>
                </a:lnTo>
                <a:lnTo>
                  <a:pt x="648" y="184"/>
                </a:lnTo>
                <a:lnTo>
                  <a:pt x="646" y="190"/>
                </a:lnTo>
                <a:lnTo>
                  <a:pt x="644" y="192"/>
                </a:lnTo>
                <a:lnTo>
                  <a:pt x="640" y="196"/>
                </a:lnTo>
                <a:lnTo>
                  <a:pt x="640" y="184"/>
                </a:lnTo>
                <a:lnTo>
                  <a:pt x="640" y="172"/>
                </a:lnTo>
                <a:lnTo>
                  <a:pt x="638" y="162"/>
                </a:lnTo>
                <a:lnTo>
                  <a:pt x="632" y="154"/>
                </a:lnTo>
                <a:lnTo>
                  <a:pt x="622" y="152"/>
                </a:lnTo>
                <a:lnTo>
                  <a:pt x="622" y="146"/>
                </a:lnTo>
                <a:lnTo>
                  <a:pt x="622" y="140"/>
                </a:lnTo>
                <a:lnTo>
                  <a:pt x="622" y="134"/>
                </a:lnTo>
                <a:lnTo>
                  <a:pt x="622" y="128"/>
                </a:lnTo>
                <a:lnTo>
                  <a:pt x="618" y="110"/>
                </a:lnTo>
                <a:lnTo>
                  <a:pt x="614" y="94"/>
                </a:lnTo>
                <a:lnTo>
                  <a:pt x="612" y="98"/>
                </a:lnTo>
                <a:lnTo>
                  <a:pt x="612" y="104"/>
                </a:lnTo>
                <a:lnTo>
                  <a:pt x="610" y="108"/>
                </a:lnTo>
                <a:lnTo>
                  <a:pt x="608" y="114"/>
                </a:lnTo>
                <a:lnTo>
                  <a:pt x="606" y="118"/>
                </a:lnTo>
                <a:lnTo>
                  <a:pt x="602" y="120"/>
                </a:lnTo>
                <a:lnTo>
                  <a:pt x="598" y="122"/>
                </a:lnTo>
                <a:lnTo>
                  <a:pt x="592" y="122"/>
                </a:lnTo>
                <a:lnTo>
                  <a:pt x="592" y="118"/>
                </a:lnTo>
                <a:lnTo>
                  <a:pt x="592" y="114"/>
                </a:lnTo>
                <a:lnTo>
                  <a:pt x="592" y="108"/>
                </a:lnTo>
                <a:lnTo>
                  <a:pt x="590" y="112"/>
                </a:lnTo>
                <a:lnTo>
                  <a:pt x="586" y="114"/>
                </a:lnTo>
                <a:lnTo>
                  <a:pt x="582" y="116"/>
                </a:lnTo>
                <a:lnTo>
                  <a:pt x="574" y="100"/>
                </a:lnTo>
                <a:lnTo>
                  <a:pt x="568" y="80"/>
                </a:lnTo>
                <a:lnTo>
                  <a:pt x="564" y="90"/>
                </a:lnTo>
                <a:lnTo>
                  <a:pt x="558" y="96"/>
                </a:lnTo>
                <a:lnTo>
                  <a:pt x="552" y="104"/>
                </a:lnTo>
                <a:lnTo>
                  <a:pt x="548" y="100"/>
                </a:lnTo>
                <a:lnTo>
                  <a:pt x="544" y="94"/>
                </a:lnTo>
                <a:lnTo>
                  <a:pt x="542" y="90"/>
                </a:lnTo>
                <a:lnTo>
                  <a:pt x="540" y="82"/>
                </a:lnTo>
                <a:lnTo>
                  <a:pt x="540" y="76"/>
                </a:lnTo>
                <a:lnTo>
                  <a:pt x="536" y="80"/>
                </a:lnTo>
                <a:lnTo>
                  <a:pt x="534" y="82"/>
                </a:lnTo>
                <a:lnTo>
                  <a:pt x="530" y="84"/>
                </a:lnTo>
                <a:lnTo>
                  <a:pt x="520" y="52"/>
                </a:lnTo>
                <a:lnTo>
                  <a:pt x="508" y="22"/>
                </a:lnTo>
                <a:lnTo>
                  <a:pt x="504" y="30"/>
                </a:lnTo>
                <a:lnTo>
                  <a:pt x="498" y="40"/>
                </a:lnTo>
                <a:lnTo>
                  <a:pt x="490" y="48"/>
                </a:lnTo>
                <a:lnTo>
                  <a:pt x="482" y="52"/>
                </a:lnTo>
                <a:lnTo>
                  <a:pt x="472" y="50"/>
                </a:lnTo>
                <a:lnTo>
                  <a:pt x="468" y="52"/>
                </a:lnTo>
                <a:lnTo>
                  <a:pt x="464" y="54"/>
                </a:lnTo>
                <a:lnTo>
                  <a:pt x="460" y="58"/>
                </a:lnTo>
                <a:lnTo>
                  <a:pt x="456" y="48"/>
                </a:lnTo>
                <a:lnTo>
                  <a:pt x="450" y="38"/>
                </a:lnTo>
                <a:lnTo>
                  <a:pt x="448" y="30"/>
                </a:lnTo>
                <a:lnTo>
                  <a:pt x="444" y="28"/>
                </a:lnTo>
                <a:lnTo>
                  <a:pt x="440" y="28"/>
                </a:lnTo>
                <a:lnTo>
                  <a:pt x="440" y="36"/>
                </a:lnTo>
                <a:lnTo>
                  <a:pt x="438" y="40"/>
                </a:lnTo>
                <a:lnTo>
                  <a:pt x="436" y="44"/>
                </a:lnTo>
                <a:lnTo>
                  <a:pt x="432" y="46"/>
                </a:lnTo>
                <a:lnTo>
                  <a:pt x="430" y="46"/>
                </a:lnTo>
                <a:lnTo>
                  <a:pt x="424" y="44"/>
                </a:lnTo>
                <a:lnTo>
                  <a:pt x="420" y="40"/>
                </a:lnTo>
                <a:lnTo>
                  <a:pt x="416" y="34"/>
                </a:lnTo>
                <a:lnTo>
                  <a:pt x="412" y="38"/>
                </a:lnTo>
                <a:lnTo>
                  <a:pt x="408" y="40"/>
                </a:lnTo>
                <a:lnTo>
                  <a:pt x="404" y="44"/>
                </a:lnTo>
                <a:lnTo>
                  <a:pt x="386" y="22"/>
                </a:lnTo>
                <a:lnTo>
                  <a:pt x="368" y="0"/>
                </a:lnTo>
                <a:lnTo>
                  <a:pt x="370" y="10"/>
                </a:lnTo>
                <a:lnTo>
                  <a:pt x="372" y="18"/>
                </a:lnTo>
                <a:lnTo>
                  <a:pt x="372" y="28"/>
                </a:lnTo>
                <a:lnTo>
                  <a:pt x="364" y="26"/>
                </a:lnTo>
                <a:lnTo>
                  <a:pt x="360" y="22"/>
                </a:lnTo>
                <a:lnTo>
                  <a:pt x="354" y="16"/>
                </a:lnTo>
                <a:lnTo>
                  <a:pt x="352" y="10"/>
                </a:lnTo>
                <a:lnTo>
                  <a:pt x="350" y="2"/>
                </a:lnTo>
                <a:lnTo>
                  <a:pt x="350" y="6"/>
                </a:lnTo>
                <a:lnTo>
                  <a:pt x="348" y="10"/>
                </a:lnTo>
                <a:lnTo>
                  <a:pt x="348" y="14"/>
                </a:lnTo>
                <a:lnTo>
                  <a:pt x="346" y="20"/>
                </a:lnTo>
                <a:lnTo>
                  <a:pt x="344" y="24"/>
                </a:lnTo>
                <a:lnTo>
                  <a:pt x="342" y="28"/>
                </a:lnTo>
                <a:lnTo>
                  <a:pt x="340" y="32"/>
                </a:lnTo>
                <a:lnTo>
                  <a:pt x="338" y="34"/>
                </a:lnTo>
                <a:lnTo>
                  <a:pt x="334" y="34"/>
                </a:lnTo>
                <a:lnTo>
                  <a:pt x="330" y="32"/>
                </a:lnTo>
                <a:lnTo>
                  <a:pt x="326" y="28"/>
                </a:lnTo>
                <a:lnTo>
                  <a:pt x="326" y="32"/>
                </a:lnTo>
                <a:lnTo>
                  <a:pt x="328" y="38"/>
                </a:lnTo>
                <a:lnTo>
                  <a:pt x="324" y="36"/>
                </a:lnTo>
                <a:lnTo>
                  <a:pt x="320" y="34"/>
                </a:lnTo>
                <a:lnTo>
                  <a:pt x="316" y="32"/>
                </a:lnTo>
                <a:lnTo>
                  <a:pt x="314" y="36"/>
                </a:lnTo>
                <a:lnTo>
                  <a:pt x="314" y="40"/>
                </a:lnTo>
                <a:lnTo>
                  <a:pt x="312" y="44"/>
                </a:lnTo>
                <a:lnTo>
                  <a:pt x="294" y="42"/>
                </a:lnTo>
                <a:lnTo>
                  <a:pt x="278" y="32"/>
                </a:lnTo>
                <a:lnTo>
                  <a:pt x="264" y="18"/>
                </a:lnTo>
                <a:lnTo>
                  <a:pt x="250" y="4"/>
                </a:lnTo>
                <a:lnTo>
                  <a:pt x="260" y="6"/>
                </a:lnTo>
                <a:lnTo>
                  <a:pt x="266" y="14"/>
                </a:lnTo>
                <a:lnTo>
                  <a:pt x="270" y="24"/>
                </a:lnTo>
                <a:lnTo>
                  <a:pt x="274" y="34"/>
                </a:lnTo>
                <a:lnTo>
                  <a:pt x="282" y="40"/>
                </a:lnTo>
                <a:lnTo>
                  <a:pt x="256" y="12"/>
                </a:lnTo>
                <a:close/>
              </a:path>
            </a:pathLst>
          </a:custGeom>
          <a:solidFill>
            <a:schemeClr val="accent1"/>
          </a:solidFill>
          <a:ln w="3175">
            <a:noFill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72000" anchor="ctr"/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3600">
                <a:solidFill>
                  <a:srgbClr val="FFFF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贰</a:t>
            </a:r>
            <a:endParaRPr lang="zh-CN" altLang="en-US" sz="3600" dirty="0">
              <a:solidFill>
                <a:srgbClr val="FFFFFF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0" name="KSO_GT1">
            <a:extLst>
              <a:ext uri="{FF2B5EF4-FFF2-40B4-BE49-F238E27FC236}">
                <a16:creationId xmlns:a16="http://schemas.microsoft.com/office/drawing/2014/main" xmlns="" id="{35B89477-D469-4FD2-B667-9CDD9E528DF1}"/>
              </a:ext>
            </a:extLst>
          </p:cNvPr>
          <p:cNvSpPr>
            <a:spLocks/>
          </p:cNvSpPr>
          <p:nvPr>
            <p:custDataLst>
              <p:tags r:id="rId3"/>
            </p:custDataLst>
          </p:nvPr>
        </p:nvSpPr>
        <p:spPr bwMode="ltGray">
          <a:xfrm>
            <a:off x="4321107" y="2620533"/>
            <a:ext cx="674688" cy="696913"/>
          </a:xfrm>
          <a:custGeom>
            <a:avLst/>
            <a:gdLst>
              <a:gd name="T0" fmla="*/ 264 w 742"/>
              <a:gd name="T1" fmla="*/ 20 h 718"/>
              <a:gd name="T2" fmla="*/ 286 w 742"/>
              <a:gd name="T3" fmla="*/ 52 h 718"/>
              <a:gd name="T4" fmla="*/ 242 w 742"/>
              <a:gd name="T5" fmla="*/ 68 h 718"/>
              <a:gd name="T6" fmla="*/ 202 w 742"/>
              <a:gd name="T7" fmla="*/ 72 h 718"/>
              <a:gd name="T8" fmla="*/ 194 w 742"/>
              <a:gd name="T9" fmla="*/ 102 h 718"/>
              <a:gd name="T10" fmla="*/ 140 w 742"/>
              <a:gd name="T11" fmla="*/ 114 h 718"/>
              <a:gd name="T12" fmla="*/ 116 w 742"/>
              <a:gd name="T13" fmla="*/ 136 h 718"/>
              <a:gd name="T14" fmla="*/ 84 w 742"/>
              <a:gd name="T15" fmla="*/ 164 h 718"/>
              <a:gd name="T16" fmla="*/ 76 w 742"/>
              <a:gd name="T17" fmla="*/ 182 h 718"/>
              <a:gd name="T18" fmla="*/ 60 w 742"/>
              <a:gd name="T19" fmla="*/ 224 h 718"/>
              <a:gd name="T20" fmla="*/ 42 w 742"/>
              <a:gd name="T21" fmla="*/ 272 h 718"/>
              <a:gd name="T22" fmla="*/ 24 w 742"/>
              <a:gd name="T23" fmla="*/ 296 h 718"/>
              <a:gd name="T24" fmla="*/ 12 w 742"/>
              <a:gd name="T25" fmla="*/ 330 h 718"/>
              <a:gd name="T26" fmla="*/ 16 w 742"/>
              <a:gd name="T27" fmla="*/ 352 h 718"/>
              <a:gd name="T28" fmla="*/ 6 w 742"/>
              <a:gd name="T29" fmla="*/ 396 h 718"/>
              <a:gd name="T30" fmla="*/ 30 w 742"/>
              <a:gd name="T31" fmla="*/ 420 h 718"/>
              <a:gd name="T32" fmla="*/ 22 w 742"/>
              <a:gd name="T33" fmla="*/ 448 h 718"/>
              <a:gd name="T34" fmla="*/ 38 w 742"/>
              <a:gd name="T35" fmla="*/ 472 h 718"/>
              <a:gd name="T36" fmla="*/ 64 w 742"/>
              <a:gd name="T37" fmla="*/ 500 h 718"/>
              <a:gd name="T38" fmla="*/ 76 w 742"/>
              <a:gd name="T39" fmla="*/ 546 h 718"/>
              <a:gd name="T40" fmla="*/ 126 w 742"/>
              <a:gd name="T41" fmla="*/ 572 h 718"/>
              <a:gd name="T42" fmla="*/ 130 w 742"/>
              <a:gd name="T43" fmla="*/ 602 h 718"/>
              <a:gd name="T44" fmla="*/ 170 w 742"/>
              <a:gd name="T45" fmla="*/ 614 h 718"/>
              <a:gd name="T46" fmla="*/ 188 w 742"/>
              <a:gd name="T47" fmla="*/ 636 h 718"/>
              <a:gd name="T48" fmla="*/ 212 w 742"/>
              <a:gd name="T49" fmla="*/ 644 h 718"/>
              <a:gd name="T50" fmla="*/ 238 w 742"/>
              <a:gd name="T51" fmla="*/ 662 h 718"/>
              <a:gd name="T52" fmla="*/ 280 w 742"/>
              <a:gd name="T53" fmla="*/ 668 h 718"/>
              <a:gd name="T54" fmla="*/ 300 w 742"/>
              <a:gd name="T55" fmla="*/ 676 h 718"/>
              <a:gd name="T56" fmla="*/ 330 w 742"/>
              <a:gd name="T57" fmla="*/ 688 h 718"/>
              <a:gd name="T58" fmla="*/ 350 w 742"/>
              <a:gd name="T59" fmla="*/ 694 h 718"/>
              <a:gd name="T60" fmla="*/ 392 w 742"/>
              <a:gd name="T61" fmla="*/ 718 h 718"/>
              <a:gd name="T62" fmla="*/ 398 w 742"/>
              <a:gd name="T63" fmla="*/ 686 h 718"/>
              <a:gd name="T64" fmla="*/ 428 w 742"/>
              <a:gd name="T65" fmla="*/ 688 h 718"/>
              <a:gd name="T66" fmla="*/ 504 w 742"/>
              <a:gd name="T67" fmla="*/ 660 h 718"/>
              <a:gd name="T68" fmla="*/ 534 w 742"/>
              <a:gd name="T69" fmla="*/ 656 h 718"/>
              <a:gd name="T70" fmla="*/ 550 w 742"/>
              <a:gd name="T71" fmla="*/ 644 h 718"/>
              <a:gd name="T72" fmla="*/ 570 w 742"/>
              <a:gd name="T73" fmla="*/ 612 h 718"/>
              <a:gd name="T74" fmla="*/ 612 w 742"/>
              <a:gd name="T75" fmla="*/ 586 h 718"/>
              <a:gd name="T76" fmla="*/ 630 w 742"/>
              <a:gd name="T77" fmla="*/ 554 h 718"/>
              <a:gd name="T78" fmla="*/ 656 w 742"/>
              <a:gd name="T79" fmla="*/ 520 h 718"/>
              <a:gd name="T80" fmla="*/ 682 w 742"/>
              <a:gd name="T81" fmla="*/ 492 h 718"/>
              <a:gd name="T82" fmla="*/ 692 w 742"/>
              <a:gd name="T83" fmla="*/ 466 h 718"/>
              <a:gd name="T84" fmla="*/ 696 w 742"/>
              <a:gd name="T85" fmla="*/ 410 h 718"/>
              <a:gd name="T86" fmla="*/ 734 w 742"/>
              <a:gd name="T87" fmla="*/ 352 h 718"/>
              <a:gd name="T88" fmla="*/ 718 w 742"/>
              <a:gd name="T89" fmla="*/ 316 h 718"/>
              <a:gd name="T90" fmla="*/ 710 w 742"/>
              <a:gd name="T91" fmla="*/ 292 h 718"/>
              <a:gd name="T92" fmla="*/ 698 w 742"/>
              <a:gd name="T93" fmla="*/ 258 h 718"/>
              <a:gd name="T94" fmla="*/ 678 w 742"/>
              <a:gd name="T95" fmla="*/ 212 h 718"/>
              <a:gd name="T96" fmla="*/ 654 w 742"/>
              <a:gd name="T97" fmla="*/ 182 h 718"/>
              <a:gd name="T98" fmla="*/ 632 w 742"/>
              <a:gd name="T99" fmla="*/ 154 h 718"/>
              <a:gd name="T100" fmla="*/ 612 w 742"/>
              <a:gd name="T101" fmla="*/ 104 h 718"/>
              <a:gd name="T102" fmla="*/ 592 w 742"/>
              <a:gd name="T103" fmla="*/ 108 h 718"/>
              <a:gd name="T104" fmla="*/ 548 w 742"/>
              <a:gd name="T105" fmla="*/ 100 h 718"/>
              <a:gd name="T106" fmla="*/ 508 w 742"/>
              <a:gd name="T107" fmla="*/ 22 h 718"/>
              <a:gd name="T108" fmla="*/ 456 w 742"/>
              <a:gd name="T109" fmla="*/ 48 h 718"/>
              <a:gd name="T110" fmla="*/ 430 w 742"/>
              <a:gd name="T111" fmla="*/ 46 h 718"/>
              <a:gd name="T112" fmla="*/ 370 w 742"/>
              <a:gd name="T113" fmla="*/ 10 h 718"/>
              <a:gd name="T114" fmla="*/ 348 w 742"/>
              <a:gd name="T115" fmla="*/ 10 h 718"/>
              <a:gd name="T116" fmla="*/ 326 w 742"/>
              <a:gd name="T117" fmla="*/ 28 h 718"/>
              <a:gd name="T118" fmla="*/ 294 w 742"/>
              <a:gd name="T119" fmla="*/ 42 h 718"/>
              <a:gd name="T120" fmla="*/ 256 w 742"/>
              <a:gd name="T121" fmla="*/ 12 h 7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742" h="718">
                <a:moveTo>
                  <a:pt x="256" y="12"/>
                </a:moveTo>
                <a:lnTo>
                  <a:pt x="252" y="8"/>
                </a:lnTo>
                <a:lnTo>
                  <a:pt x="252" y="6"/>
                </a:lnTo>
                <a:lnTo>
                  <a:pt x="250" y="6"/>
                </a:lnTo>
                <a:lnTo>
                  <a:pt x="252" y="8"/>
                </a:lnTo>
                <a:lnTo>
                  <a:pt x="254" y="10"/>
                </a:lnTo>
                <a:lnTo>
                  <a:pt x="256" y="12"/>
                </a:lnTo>
                <a:lnTo>
                  <a:pt x="260" y="16"/>
                </a:lnTo>
                <a:lnTo>
                  <a:pt x="264" y="20"/>
                </a:lnTo>
                <a:lnTo>
                  <a:pt x="268" y="24"/>
                </a:lnTo>
                <a:lnTo>
                  <a:pt x="270" y="28"/>
                </a:lnTo>
                <a:lnTo>
                  <a:pt x="274" y="32"/>
                </a:lnTo>
                <a:lnTo>
                  <a:pt x="278" y="34"/>
                </a:lnTo>
                <a:lnTo>
                  <a:pt x="280" y="36"/>
                </a:lnTo>
                <a:lnTo>
                  <a:pt x="280" y="38"/>
                </a:lnTo>
                <a:lnTo>
                  <a:pt x="282" y="38"/>
                </a:lnTo>
                <a:lnTo>
                  <a:pt x="288" y="48"/>
                </a:lnTo>
                <a:lnTo>
                  <a:pt x="286" y="52"/>
                </a:lnTo>
                <a:lnTo>
                  <a:pt x="278" y="56"/>
                </a:lnTo>
                <a:lnTo>
                  <a:pt x="268" y="58"/>
                </a:lnTo>
                <a:lnTo>
                  <a:pt x="256" y="58"/>
                </a:lnTo>
                <a:lnTo>
                  <a:pt x="246" y="56"/>
                </a:lnTo>
                <a:lnTo>
                  <a:pt x="238" y="54"/>
                </a:lnTo>
                <a:lnTo>
                  <a:pt x="242" y="58"/>
                </a:lnTo>
                <a:lnTo>
                  <a:pt x="246" y="62"/>
                </a:lnTo>
                <a:lnTo>
                  <a:pt x="244" y="64"/>
                </a:lnTo>
                <a:lnTo>
                  <a:pt x="242" y="68"/>
                </a:lnTo>
                <a:lnTo>
                  <a:pt x="238" y="70"/>
                </a:lnTo>
                <a:lnTo>
                  <a:pt x="232" y="72"/>
                </a:lnTo>
                <a:lnTo>
                  <a:pt x="228" y="72"/>
                </a:lnTo>
                <a:lnTo>
                  <a:pt x="222" y="70"/>
                </a:lnTo>
                <a:lnTo>
                  <a:pt x="216" y="68"/>
                </a:lnTo>
                <a:lnTo>
                  <a:pt x="212" y="64"/>
                </a:lnTo>
                <a:lnTo>
                  <a:pt x="206" y="64"/>
                </a:lnTo>
                <a:lnTo>
                  <a:pt x="204" y="68"/>
                </a:lnTo>
                <a:lnTo>
                  <a:pt x="202" y="72"/>
                </a:lnTo>
                <a:lnTo>
                  <a:pt x="200" y="76"/>
                </a:lnTo>
                <a:lnTo>
                  <a:pt x="196" y="78"/>
                </a:lnTo>
                <a:lnTo>
                  <a:pt x="190" y="80"/>
                </a:lnTo>
                <a:lnTo>
                  <a:pt x="196" y="82"/>
                </a:lnTo>
                <a:lnTo>
                  <a:pt x="198" y="86"/>
                </a:lnTo>
                <a:lnTo>
                  <a:pt x="200" y="90"/>
                </a:lnTo>
                <a:lnTo>
                  <a:pt x="200" y="94"/>
                </a:lnTo>
                <a:lnTo>
                  <a:pt x="198" y="98"/>
                </a:lnTo>
                <a:lnTo>
                  <a:pt x="194" y="102"/>
                </a:lnTo>
                <a:lnTo>
                  <a:pt x="186" y="102"/>
                </a:lnTo>
                <a:lnTo>
                  <a:pt x="172" y="100"/>
                </a:lnTo>
                <a:lnTo>
                  <a:pt x="162" y="100"/>
                </a:lnTo>
                <a:lnTo>
                  <a:pt x="164" y="102"/>
                </a:lnTo>
                <a:lnTo>
                  <a:pt x="166" y="106"/>
                </a:lnTo>
                <a:lnTo>
                  <a:pt x="168" y="110"/>
                </a:lnTo>
                <a:lnTo>
                  <a:pt x="154" y="110"/>
                </a:lnTo>
                <a:lnTo>
                  <a:pt x="140" y="110"/>
                </a:lnTo>
                <a:lnTo>
                  <a:pt x="140" y="114"/>
                </a:lnTo>
                <a:lnTo>
                  <a:pt x="142" y="116"/>
                </a:lnTo>
                <a:lnTo>
                  <a:pt x="136" y="118"/>
                </a:lnTo>
                <a:lnTo>
                  <a:pt x="130" y="118"/>
                </a:lnTo>
                <a:lnTo>
                  <a:pt x="124" y="118"/>
                </a:lnTo>
                <a:lnTo>
                  <a:pt x="126" y="122"/>
                </a:lnTo>
                <a:lnTo>
                  <a:pt x="126" y="126"/>
                </a:lnTo>
                <a:lnTo>
                  <a:pt x="126" y="130"/>
                </a:lnTo>
                <a:lnTo>
                  <a:pt x="128" y="134"/>
                </a:lnTo>
                <a:lnTo>
                  <a:pt x="116" y="136"/>
                </a:lnTo>
                <a:lnTo>
                  <a:pt x="106" y="140"/>
                </a:lnTo>
                <a:lnTo>
                  <a:pt x="96" y="144"/>
                </a:lnTo>
                <a:lnTo>
                  <a:pt x="82" y="142"/>
                </a:lnTo>
                <a:lnTo>
                  <a:pt x="88" y="146"/>
                </a:lnTo>
                <a:lnTo>
                  <a:pt x="92" y="148"/>
                </a:lnTo>
                <a:lnTo>
                  <a:pt x="92" y="152"/>
                </a:lnTo>
                <a:lnTo>
                  <a:pt x="92" y="156"/>
                </a:lnTo>
                <a:lnTo>
                  <a:pt x="88" y="160"/>
                </a:lnTo>
                <a:lnTo>
                  <a:pt x="84" y="164"/>
                </a:lnTo>
                <a:lnTo>
                  <a:pt x="78" y="166"/>
                </a:lnTo>
                <a:lnTo>
                  <a:pt x="74" y="168"/>
                </a:lnTo>
                <a:lnTo>
                  <a:pt x="68" y="170"/>
                </a:lnTo>
                <a:lnTo>
                  <a:pt x="62" y="172"/>
                </a:lnTo>
                <a:lnTo>
                  <a:pt x="58" y="172"/>
                </a:lnTo>
                <a:lnTo>
                  <a:pt x="64" y="174"/>
                </a:lnTo>
                <a:lnTo>
                  <a:pt x="68" y="176"/>
                </a:lnTo>
                <a:lnTo>
                  <a:pt x="72" y="180"/>
                </a:lnTo>
                <a:lnTo>
                  <a:pt x="76" y="182"/>
                </a:lnTo>
                <a:lnTo>
                  <a:pt x="78" y="184"/>
                </a:lnTo>
                <a:lnTo>
                  <a:pt x="78" y="190"/>
                </a:lnTo>
                <a:lnTo>
                  <a:pt x="78" y="194"/>
                </a:lnTo>
                <a:lnTo>
                  <a:pt x="76" y="202"/>
                </a:lnTo>
                <a:lnTo>
                  <a:pt x="70" y="204"/>
                </a:lnTo>
                <a:lnTo>
                  <a:pt x="62" y="204"/>
                </a:lnTo>
                <a:lnTo>
                  <a:pt x="54" y="204"/>
                </a:lnTo>
                <a:lnTo>
                  <a:pt x="60" y="214"/>
                </a:lnTo>
                <a:lnTo>
                  <a:pt x="60" y="224"/>
                </a:lnTo>
                <a:lnTo>
                  <a:pt x="56" y="236"/>
                </a:lnTo>
                <a:lnTo>
                  <a:pt x="56" y="248"/>
                </a:lnTo>
                <a:lnTo>
                  <a:pt x="46" y="248"/>
                </a:lnTo>
                <a:lnTo>
                  <a:pt x="34" y="248"/>
                </a:lnTo>
                <a:lnTo>
                  <a:pt x="38" y="250"/>
                </a:lnTo>
                <a:lnTo>
                  <a:pt x="42" y="254"/>
                </a:lnTo>
                <a:lnTo>
                  <a:pt x="44" y="260"/>
                </a:lnTo>
                <a:lnTo>
                  <a:pt x="44" y="268"/>
                </a:lnTo>
                <a:lnTo>
                  <a:pt x="42" y="272"/>
                </a:lnTo>
                <a:lnTo>
                  <a:pt x="38" y="276"/>
                </a:lnTo>
                <a:lnTo>
                  <a:pt x="34" y="278"/>
                </a:lnTo>
                <a:lnTo>
                  <a:pt x="28" y="280"/>
                </a:lnTo>
                <a:lnTo>
                  <a:pt x="24" y="280"/>
                </a:lnTo>
                <a:lnTo>
                  <a:pt x="18" y="282"/>
                </a:lnTo>
                <a:lnTo>
                  <a:pt x="24" y="284"/>
                </a:lnTo>
                <a:lnTo>
                  <a:pt x="26" y="288"/>
                </a:lnTo>
                <a:lnTo>
                  <a:pt x="26" y="292"/>
                </a:lnTo>
                <a:lnTo>
                  <a:pt x="24" y="296"/>
                </a:lnTo>
                <a:lnTo>
                  <a:pt x="18" y="300"/>
                </a:lnTo>
                <a:lnTo>
                  <a:pt x="28" y="302"/>
                </a:lnTo>
                <a:lnTo>
                  <a:pt x="38" y="306"/>
                </a:lnTo>
                <a:lnTo>
                  <a:pt x="38" y="312"/>
                </a:lnTo>
                <a:lnTo>
                  <a:pt x="34" y="316"/>
                </a:lnTo>
                <a:lnTo>
                  <a:pt x="28" y="320"/>
                </a:lnTo>
                <a:lnTo>
                  <a:pt x="24" y="322"/>
                </a:lnTo>
                <a:lnTo>
                  <a:pt x="18" y="326"/>
                </a:lnTo>
                <a:lnTo>
                  <a:pt x="12" y="330"/>
                </a:lnTo>
                <a:lnTo>
                  <a:pt x="8" y="334"/>
                </a:lnTo>
                <a:lnTo>
                  <a:pt x="12" y="336"/>
                </a:lnTo>
                <a:lnTo>
                  <a:pt x="18" y="338"/>
                </a:lnTo>
                <a:lnTo>
                  <a:pt x="22" y="338"/>
                </a:lnTo>
                <a:lnTo>
                  <a:pt x="20" y="342"/>
                </a:lnTo>
                <a:lnTo>
                  <a:pt x="18" y="344"/>
                </a:lnTo>
                <a:lnTo>
                  <a:pt x="14" y="348"/>
                </a:lnTo>
                <a:lnTo>
                  <a:pt x="12" y="350"/>
                </a:lnTo>
                <a:lnTo>
                  <a:pt x="16" y="352"/>
                </a:lnTo>
                <a:lnTo>
                  <a:pt x="22" y="354"/>
                </a:lnTo>
                <a:lnTo>
                  <a:pt x="26" y="356"/>
                </a:lnTo>
                <a:lnTo>
                  <a:pt x="24" y="358"/>
                </a:lnTo>
                <a:lnTo>
                  <a:pt x="22" y="362"/>
                </a:lnTo>
                <a:lnTo>
                  <a:pt x="32" y="364"/>
                </a:lnTo>
                <a:lnTo>
                  <a:pt x="44" y="368"/>
                </a:lnTo>
                <a:lnTo>
                  <a:pt x="22" y="382"/>
                </a:lnTo>
                <a:lnTo>
                  <a:pt x="0" y="394"/>
                </a:lnTo>
                <a:lnTo>
                  <a:pt x="6" y="396"/>
                </a:lnTo>
                <a:lnTo>
                  <a:pt x="14" y="398"/>
                </a:lnTo>
                <a:lnTo>
                  <a:pt x="20" y="402"/>
                </a:lnTo>
                <a:lnTo>
                  <a:pt x="24" y="406"/>
                </a:lnTo>
                <a:lnTo>
                  <a:pt x="22" y="408"/>
                </a:lnTo>
                <a:lnTo>
                  <a:pt x="20" y="410"/>
                </a:lnTo>
                <a:lnTo>
                  <a:pt x="16" y="412"/>
                </a:lnTo>
                <a:lnTo>
                  <a:pt x="22" y="414"/>
                </a:lnTo>
                <a:lnTo>
                  <a:pt x="28" y="416"/>
                </a:lnTo>
                <a:lnTo>
                  <a:pt x="30" y="420"/>
                </a:lnTo>
                <a:lnTo>
                  <a:pt x="32" y="424"/>
                </a:lnTo>
                <a:lnTo>
                  <a:pt x="32" y="428"/>
                </a:lnTo>
                <a:lnTo>
                  <a:pt x="28" y="434"/>
                </a:lnTo>
                <a:lnTo>
                  <a:pt x="32" y="434"/>
                </a:lnTo>
                <a:lnTo>
                  <a:pt x="34" y="434"/>
                </a:lnTo>
                <a:lnTo>
                  <a:pt x="34" y="440"/>
                </a:lnTo>
                <a:lnTo>
                  <a:pt x="30" y="442"/>
                </a:lnTo>
                <a:lnTo>
                  <a:pt x="26" y="446"/>
                </a:lnTo>
                <a:lnTo>
                  <a:pt x="22" y="448"/>
                </a:lnTo>
                <a:lnTo>
                  <a:pt x="20" y="452"/>
                </a:lnTo>
                <a:lnTo>
                  <a:pt x="16" y="456"/>
                </a:lnTo>
                <a:lnTo>
                  <a:pt x="22" y="454"/>
                </a:lnTo>
                <a:lnTo>
                  <a:pt x="28" y="456"/>
                </a:lnTo>
                <a:lnTo>
                  <a:pt x="34" y="458"/>
                </a:lnTo>
                <a:lnTo>
                  <a:pt x="40" y="460"/>
                </a:lnTo>
                <a:lnTo>
                  <a:pt x="44" y="464"/>
                </a:lnTo>
                <a:lnTo>
                  <a:pt x="40" y="468"/>
                </a:lnTo>
                <a:lnTo>
                  <a:pt x="38" y="472"/>
                </a:lnTo>
                <a:lnTo>
                  <a:pt x="34" y="476"/>
                </a:lnTo>
                <a:lnTo>
                  <a:pt x="40" y="478"/>
                </a:lnTo>
                <a:lnTo>
                  <a:pt x="44" y="482"/>
                </a:lnTo>
                <a:lnTo>
                  <a:pt x="48" y="486"/>
                </a:lnTo>
                <a:lnTo>
                  <a:pt x="48" y="490"/>
                </a:lnTo>
                <a:lnTo>
                  <a:pt x="48" y="496"/>
                </a:lnTo>
                <a:lnTo>
                  <a:pt x="54" y="496"/>
                </a:lnTo>
                <a:lnTo>
                  <a:pt x="60" y="498"/>
                </a:lnTo>
                <a:lnTo>
                  <a:pt x="64" y="500"/>
                </a:lnTo>
                <a:lnTo>
                  <a:pt x="66" y="504"/>
                </a:lnTo>
                <a:lnTo>
                  <a:pt x="66" y="508"/>
                </a:lnTo>
                <a:lnTo>
                  <a:pt x="66" y="514"/>
                </a:lnTo>
                <a:lnTo>
                  <a:pt x="62" y="520"/>
                </a:lnTo>
                <a:lnTo>
                  <a:pt x="68" y="524"/>
                </a:lnTo>
                <a:lnTo>
                  <a:pt x="72" y="528"/>
                </a:lnTo>
                <a:lnTo>
                  <a:pt x="74" y="534"/>
                </a:lnTo>
                <a:lnTo>
                  <a:pt x="76" y="540"/>
                </a:lnTo>
                <a:lnTo>
                  <a:pt x="76" y="546"/>
                </a:lnTo>
                <a:lnTo>
                  <a:pt x="96" y="546"/>
                </a:lnTo>
                <a:lnTo>
                  <a:pt x="118" y="544"/>
                </a:lnTo>
                <a:lnTo>
                  <a:pt x="114" y="552"/>
                </a:lnTo>
                <a:lnTo>
                  <a:pt x="112" y="558"/>
                </a:lnTo>
                <a:lnTo>
                  <a:pt x="110" y="566"/>
                </a:lnTo>
                <a:lnTo>
                  <a:pt x="108" y="572"/>
                </a:lnTo>
                <a:lnTo>
                  <a:pt x="114" y="572"/>
                </a:lnTo>
                <a:lnTo>
                  <a:pt x="120" y="572"/>
                </a:lnTo>
                <a:lnTo>
                  <a:pt x="126" y="572"/>
                </a:lnTo>
                <a:lnTo>
                  <a:pt x="122" y="578"/>
                </a:lnTo>
                <a:lnTo>
                  <a:pt x="118" y="584"/>
                </a:lnTo>
                <a:lnTo>
                  <a:pt x="116" y="592"/>
                </a:lnTo>
                <a:lnTo>
                  <a:pt x="122" y="592"/>
                </a:lnTo>
                <a:lnTo>
                  <a:pt x="128" y="592"/>
                </a:lnTo>
                <a:lnTo>
                  <a:pt x="136" y="592"/>
                </a:lnTo>
                <a:lnTo>
                  <a:pt x="134" y="594"/>
                </a:lnTo>
                <a:lnTo>
                  <a:pt x="132" y="598"/>
                </a:lnTo>
                <a:lnTo>
                  <a:pt x="130" y="602"/>
                </a:lnTo>
                <a:lnTo>
                  <a:pt x="128" y="604"/>
                </a:lnTo>
                <a:lnTo>
                  <a:pt x="144" y="606"/>
                </a:lnTo>
                <a:lnTo>
                  <a:pt x="156" y="610"/>
                </a:lnTo>
                <a:lnTo>
                  <a:pt x="164" y="622"/>
                </a:lnTo>
                <a:lnTo>
                  <a:pt x="162" y="620"/>
                </a:lnTo>
                <a:lnTo>
                  <a:pt x="160" y="618"/>
                </a:lnTo>
                <a:lnTo>
                  <a:pt x="164" y="614"/>
                </a:lnTo>
                <a:lnTo>
                  <a:pt x="168" y="614"/>
                </a:lnTo>
                <a:lnTo>
                  <a:pt x="170" y="614"/>
                </a:lnTo>
                <a:lnTo>
                  <a:pt x="172" y="614"/>
                </a:lnTo>
                <a:lnTo>
                  <a:pt x="174" y="618"/>
                </a:lnTo>
                <a:lnTo>
                  <a:pt x="174" y="620"/>
                </a:lnTo>
                <a:lnTo>
                  <a:pt x="176" y="624"/>
                </a:lnTo>
                <a:lnTo>
                  <a:pt x="178" y="628"/>
                </a:lnTo>
                <a:lnTo>
                  <a:pt x="178" y="630"/>
                </a:lnTo>
                <a:lnTo>
                  <a:pt x="180" y="632"/>
                </a:lnTo>
                <a:lnTo>
                  <a:pt x="184" y="634"/>
                </a:lnTo>
                <a:lnTo>
                  <a:pt x="188" y="636"/>
                </a:lnTo>
                <a:lnTo>
                  <a:pt x="190" y="636"/>
                </a:lnTo>
                <a:lnTo>
                  <a:pt x="194" y="638"/>
                </a:lnTo>
                <a:lnTo>
                  <a:pt x="198" y="638"/>
                </a:lnTo>
                <a:lnTo>
                  <a:pt x="200" y="640"/>
                </a:lnTo>
                <a:lnTo>
                  <a:pt x="202" y="644"/>
                </a:lnTo>
                <a:lnTo>
                  <a:pt x="204" y="648"/>
                </a:lnTo>
                <a:lnTo>
                  <a:pt x="206" y="646"/>
                </a:lnTo>
                <a:lnTo>
                  <a:pt x="210" y="646"/>
                </a:lnTo>
                <a:lnTo>
                  <a:pt x="212" y="644"/>
                </a:lnTo>
                <a:lnTo>
                  <a:pt x="216" y="648"/>
                </a:lnTo>
                <a:lnTo>
                  <a:pt x="220" y="654"/>
                </a:lnTo>
                <a:lnTo>
                  <a:pt x="222" y="658"/>
                </a:lnTo>
                <a:lnTo>
                  <a:pt x="224" y="654"/>
                </a:lnTo>
                <a:lnTo>
                  <a:pt x="228" y="650"/>
                </a:lnTo>
                <a:lnTo>
                  <a:pt x="232" y="652"/>
                </a:lnTo>
                <a:lnTo>
                  <a:pt x="234" y="654"/>
                </a:lnTo>
                <a:lnTo>
                  <a:pt x="238" y="656"/>
                </a:lnTo>
                <a:lnTo>
                  <a:pt x="238" y="662"/>
                </a:lnTo>
                <a:lnTo>
                  <a:pt x="240" y="666"/>
                </a:lnTo>
                <a:lnTo>
                  <a:pt x="252" y="662"/>
                </a:lnTo>
                <a:lnTo>
                  <a:pt x="262" y="666"/>
                </a:lnTo>
                <a:lnTo>
                  <a:pt x="270" y="674"/>
                </a:lnTo>
                <a:lnTo>
                  <a:pt x="276" y="686"/>
                </a:lnTo>
                <a:lnTo>
                  <a:pt x="274" y="678"/>
                </a:lnTo>
                <a:lnTo>
                  <a:pt x="276" y="674"/>
                </a:lnTo>
                <a:lnTo>
                  <a:pt x="278" y="670"/>
                </a:lnTo>
                <a:lnTo>
                  <a:pt x="280" y="668"/>
                </a:lnTo>
                <a:lnTo>
                  <a:pt x="284" y="666"/>
                </a:lnTo>
                <a:lnTo>
                  <a:pt x="288" y="668"/>
                </a:lnTo>
                <a:lnTo>
                  <a:pt x="292" y="672"/>
                </a:lnTo>
                <a:lnTo>
                  <a:pt x="296" y="678"/>
                </a:lnTo>
                <a:lnTo>
                  <a:pt x="294" y="674"/>
                </a:lnTo>
                <a:lnTo>
                  <a:pt x="294" y="674"/>
                </a:lnTo>
                <a:lnTo>
                  <a:pt x="296" y="674"/>
                </a:lnTo>
                <a:lnTo>
                  <a:pt x="298" y="674"/>
                </a:lnTo>
                <a:lnTo>
                  <a:pt x="300" y="676"/>
                </a:lnTo>
                <a:lnTo>
                  <a:pt x="302" y="680"/>
                </a:lnTo>
                <a:lnTo>
                  <a:pt x="304" y="682"/>
                </a:lnTo>
                <a:lnTo>
                  <a:pt x="304" y="686"/>
                </a:lnTo>
                <a:lnTo>
                  <a:pt x="310" y="682"/>
                </a:lnTo>
                <a:lnTo>
                  <a:pt x="318" y="680"/>
                </a:lnTo>
                <a:lnTo>
                  <a:pt x="324" y="678"/>
                </a:lnTo>
                <a:lnTo>
                  <a:pt x="326" y="682"/>
                </a:lnTo>
                <a:lnTo>
                  <a:pt x="328" y="684"/>
                </a:lnTo>
                <a:lnTo>
                  <a:pt x="330" y="688"/>
                </a:lnTo>
                <a:lnTo>
                  <a:pt x="330" y="692"/>
                </a:lnTo>
                <a:lnTo>
                  <a:pt x="332" y="686"/>
                </a:lnTo>
                <a:lnTo>
                  <a:pt x="332" y="684"/>
                </a:lnTo>
                <a:lnTo>
                  <a:pt x="334" y="682"/>
                </a:lnTo>
                <a:lnTo>
                  <a:pt x="338" y="684"/>
                </a:lnTo>
                <a:lnTo>
                  <a:pt x="340" y="684"/>
                </a:lnTo>
                <a:lnTo>
                  <a:pt x="344" y="688"/>
                </a:lnTo>
                <a:lnTo>
                  <a:pt x="346" y="690"/>
                </a:lnTo>
                <a:lnTo>
                  <a:pt x="350" y="694"/>
                </a:lnTo>
                <a:lnTo>
                  <a:pt x="352" y="698"/>
                </a:lnTo>
                <a:lnTo>
                  <a:pt x="356" y="702"/>
                </a:lnTo>
                <a:lnTo>
                  <a:pt x="358" y="706"/>
                </a:lnTo>
                <a:lnTo>
                  <a:pt x="360" y="708"/>
                </a:lnTo>
                <a:lnTo>
                  <a:pt x="364" y="700"/>
                </a:lnTo>
                <a:lnTo>
                  <a:pt x="370" y="700"/>
                </a:lnTo>
                <a:lnTo>
                  <a:pt x="378" y="704"/>
                </a:lnTo>
                <a:lnTo>
                  <a:pt x="386" y="712"/>
                </a:lnTo>
                <a:lnTo>
                  <a:pt x="392" y="718"/>
                </a:lnTo>
                <a:lnTo>
                  <a:pt x="386" y="714"/>
                </a:lnTo>
                <a:lnTo>
                  <a:pt x="384" y="710"/>
                </a:lnTo>
                <a:lnTo>
                  <a:pt x="382" y="706"/>
                </a:lnTo>
                <a:lnTo>
                  <a:pt x="382" y="702"/>
                </a:lnTo>
                <a:lnTo>
                  <a:pt x="384" y="696"/>
                </a:lnTo>
                <a:lnTo>
                  <a:pt x="386" y="692"/>
                </a:lnTo>
                <a:lnTo>
                  <a:pt x="390" y="690"/>
                </a:lnTo>
                <a:lnTo>
                  <a:pt x="394" y="686"/>
                </a:lnTo>
                <a:lnTo>
                  <a:pt x="398" y="686"/>
                </a:lnTo>
                <a:lnTo>
                  <a:pt x="404" y="688"/>
                </a:lnTo>
                <a:lnTo>
                  <a:pt x="408" y="690"/>
                </a:lnTo>
                <a:lnTo>
                  <a:pt x="412" y="696"/>
                </a:lnTo>
                <a:lnTo>
                  <a:pt x="414" y="692"/>
                </a:lnTo>
                <a:lnTo>
                  <a:pt x="414" y="690"/>
                </a:lnTo>
                <a:lnTo>
                  <a:pt x="418" y="688"/>
                </a:lnTo>
                <a:lnTo>
                  <a:pt x="420" y="686"/>
                </a:lnTo>
                <a:lnTo>
                  <a:pt x="424" y="686"/>
                </a:lnTo>
                <a:lnTo>
                  <a:pt x="428" y="688"/>
                </a:lnTo>
                <a:lnTo>
                  <a:pt x="432" y="690"/>
                </a:lnTo>
                <a:lnTo>
                  <a:pt x="434" y="694"/>
                </a:lnTo>
                <a:lnTo>
                  <a:pt x="438" y="682"/>
                </a:lnTo>
                <a:lnTo>
                  <a:pt x="450" y="676"/>
                </a:lnTo>
                <a:lnTo>
                  <a:pt x="462" y="674"/>
                </a:lnTo>
                <a:lnTo>
                  <a:pt x="472" y="680"/>
                </a:lnTo>
                <a:lnTo>
                  <a:pt x="482" y="672"/>
                </a:lnTo>
                <a:lnTo>
                  <a:pt x="494" y="666"/>
                </a:lnTo>
                <a:lnTo>
                  <a:pt x="504" y="660"/>
                </a:lnTo>
                <a:lnTo>
                  <a:pt x="506" y="658"/>
                </a:lnTo>
                <a:lnTo>
                  <a:pt x="508" y="656"/>
                </a:lnTo>
                <a:lnTo>
                  <a:pt x="508" y="654"/>
                </a:lnTo>
                <a:lnTo>
                  <a:pt x="510" y="654"/>
                </a:lnTo>
                <a:lnTo>
                  <a:pt x="514" y="652"/>
                </a:lnTo>
                <a:lnTo>
                  <a:pt x="520" y="652"/>
                </a:lnTo>
                <a:lnTo>
                  <a:pt x="524" y="652"/>
                </a:lnTo>
                <a:lnTo>
                  <a:pt x="528" y="654"/>
                </a:lnTo>
                <a:lnTo>
                  <a:pt x="534" y="656"/>
                </a:lnTo>
                <a:lnTo>
                  <a:pt x="540" y="658"/>
                </a:lnTo>
                <a:lnTo>
                  <a:pt x="538" y="654"/>
                </a:lnTo>
                <a:lnTo>
                  <a:pt x="538" y="652"/>
                </a:lnTo>
                <a:lnTo>
                  <a:pt x="538" y="648"/>
                </a:lnTo>
                <a:lnTo>
                  <a:pt x="550" y="648"/>
                </a:lnTo>
                <a:lnTo>
                  <a:pt x="562" y="650"/>
                </a:lnTo>
                <a:lnTo>
                  <a:pt x="558" y="648"/>
                </a:lnTo>
                <a:lnTo>
                  <a:pt x="552" y="646"/>
                </a:lnTo>
                <a:lnTo>
                  <a:pt x="550" y="644"/>
                </a:lnTo>
                <a:lnTo>
                  <a:pt x="546" y="640"/>
                </a:lnTo>
                <a:lnTo>
                  <a:pt x="544" y="634"/>
                </a:lnTo>
                <a:lnTo>
                  <a:pt x="544" y="628"/>
                </a:lnTo>
                <a:lnTo>
                  <a:pt x="546" y="622"/>
                </a:lnTo>
                <a:lnTo>
                  <a:pt x="548" y="616"/>
                </a:lnTo>
                <a:lnTo>
                  <a:pt x="552" y="614"/>
                </a:lnTo>
                <a:lnTo>
                  <a:pt x="558" y="612"/>
                </a:lnTo>
                <a:lnTo>
                  <a:pt x="564" y="612"/>
                </a:lnTo>
                <a:lnTo>
                  <a:pt x="570" y="612"/>
                </a:lnTo>
                <a:lnTo>
                  <a:pt x="576" y="612"/>
                </a:lnTo>
                <a:lnTo>
                  <a:pt x="572" y="608"/>
                </a:lnTo>
                <a:lnTo>
                  <a:pt x="572" y="606"/>
                </a:lnTo>
                <a:lnTo>
                  <a:pt x="570" y="602"/>
                </a:lnTo>
                <a:lnTo>
                  <a:pt x="570" y="598"/>
                </a:lnTo>
                <a:lnTo>
                  <a:pt x="584" y="600"/>
                </a:lnTo>
                <a:lnTo>
                  <a:pt x="592" y="598"/>
                </a:lnTo>
                <a:lnTo>
                  <a:pt x="600" y="594"/>
                </a:lnTo>
                <a:lnTo>
                  <a:pt x="612" y="586"/>
                </a:lnTo>
                <a:lnTo>
                  <a:pt x="614" y="582"/>
                </a:lnTo>
                <a:lnTo>
                  <a:pt x="620" y="580"/>
                </a:lnTo>
                <a:lnTo>
                  <a:pt x="624" y="580"/>
                </a:lnTo>
                <a:lnTo>
                  <a:pt x="626" y="576"/>
                </a:lnTo>
                <a:lnTo>
                  <a:pt x="628" y="572"/>
                </a:lnTo>
                <a:lnTo>
                  <a:pt x="628" y="568"/>
                </a:lnTo>
                <a:lnTo>
                  <a:pt x="628" y="562"/>
                </a:lnTo>
                <a:lnTo>
                  <a:pt x="628" y="558"/>
                </a:lnTo>
                <a:lnTo>
                  <a:pt x="630" y="554"/>
                </a:lnTo>
                <a:lnTo>
                  <a:pt x="626" y="552"/>
                </a:lnTo>
                <a:lnTo>
                  <a:pt x="622" y="548"/>
                </a:lnTo>
                <a:lnTo>
                  <a:pt x="620" y="548"/>
                </a:lnTo>
                <a:lnTo>
                  <a:pt x="630" y="536"/>
                </a:lnTo>
                <a:lnTo>
                  <a:pt x="642" y="532"/>
                </a:lnTo>
                <a:lnTo>
                  <a:pt x="656" y="534"/>
                </a:lnTo>
                <a:lnTo>
                  <a:pt x="656" y="530"/>
                </a:lnTo>
                <a:lnTo>
                  <a:pt x="656" y="524"/>
                </a:lnTo>
                <a:lnTo>
                  <a:pt x="656" y="520"/>
                </a:lnTo>
                <a:lnTo>
                  <a:pt x="658" y="516"/>
                </a:lnTo>
                <a:lnTo>
                  <a:pt x="658" y="512"/>
                </a:lnTo>
                <a:lnTo>
                  <a:pt x="662" y="510"/>
                </a:lnTo>
                <a:lnTo>
                  <a:pt x="666" y="508"/>
                </a:lnTo>
                <a:lnTo>
                  <a:pt x="672" y="508"/>
                </a:lnTo>
                <a:lnTo>
                  <a:pt x="674" y="502"/>
                </a:lnTo>
                <a:lnTo>
                  <a:pt x="676" y="498"/>
                </a:lnTo>
                <a:lnTo>
                  <a:pt x="678" y="494"/>
                </a:lnTo>
                <a:lnTo>
                  <a:pt x="682" y="492"/>
                </a:lnTo>
                <a:lnTo>
                  <a:pt x="684" y="490"/>
                </a:lnTo>
                <a:lnTo>
                  <a:pt x="688" y="490"/>
                </a:lnTo>
                <a:lnTo>
                  <a:pt x="692" y="488"/>
                </a:lnTo>
                <a:lnTo>
                  <a:pt x="696" y="484"/>
                </a:lnTo>
                <a:lnTo>
                  <a:pt x="698" y="482"/>
                </a:lnTo>
                <a:lnTo>
                  <a:pt x="694" y="478"/>
                </a:lnTo>
                <a:lnTo>
                  <a:pt x="690" y="476"/>
                </a:lnTo>
                <a:lnTo>
                  <a:pt x="688" y="472"/>
                </a:lnTo>
                <a:lnTo>
                  <a:pt x="692" y="466"/>
                </a:lnTo>
                <a:lnTo>
                  <a:pt x="700" y="462"/>
                </a:lnTo>
                <a:lnTo>
                  <a:pt x="708" y="458"/>
                </a:lnTo>
                <a:lnTo>
                  <a:pt x="714" y="452"/>
                </a:lnTo>
                <a:lnTo>
                  <a:pt x="704" y="446"/>
                </a:lnTo>
                <a:lnTo>
                  <a:pt x="700" y="436"/>
                </a:lnTo>
                <a:lnTo>
                  <a:pt x="700" y="424"/>
                </a:lnTo>
                <a:lnTo>
                  <a:pt x="708" y="414"/>
                </a:lnTo>
                <a:lnTo>
                  <a:pt x="702" y="412"/>
                </a:lnTo>
                <a:lnTo>
                  <a:pt x="696" y="410"/>
                </a:lnTo>
                <a:lnTo>
                  <a:pt x="692" y="408"/>
                </a:lnTo>
                <a:lnTo>
                  <a:pt x="706" y="402"/>
                </a:lnTo>
                <a:lnTo>
                  <a:pt x="712" y="398"/>
                </a:lnTo>
                <a:lnTo>
                  <a:pt x="714" y="392"/>
                </a:lnTo>
                <a:lnTo>
                  <a:pt x="716" y="382"/>
                </a:lnTo>
                <a:lnTo>
                  <a:pt x="718" y="370"/>
                </a:lnTo>
                <a:lnTo>
                  <a:pt x="724" y="362"/>
                </a:lnTo>
                <a:lnTo>
                  <a:pt x="728" y="356"/>
                </a:lnTo>
                <a:lnTo>
                  <a:pt x="734" y="352"/>
                </a:lnTo>
                <a:lnTo>
                  <a:pt x="736" y="348"/>
                </a:lnTo>
                <a:lnTo>
                  <a:pt x="736" y="342"/>
                </a:lnTo>
                <a:lnTo>
                  <a:pt x="732" y="332"/>
                </a:lnTo>
                <a:lnTo>
                  <a:pt x="736" y="330"/>
                </a:lnTo>
                <a:lnTo>
                  <a:pt x="742" y="328"/>
                </a:lnTo>
                <a:lnTo>
                  <a:pt x="736" y="326"/>
                </a:lnTo>
                <a:lnTo>
                  <a:pt x="730" y="322"/>
                </a:lnTo>
                <a:lnTo>
                  <a:pt x="722" y="320"/>
                </a:lnTo>
                <a:lnTo>
                  <a:pt x="718" y="316"/>
                </a:lnTo>
                <a:lnTo>
                  <a:pt x="714" y="312"/>
                </a:lnTo>
                <a:lnTo>
                  <a:pt x="710" y="306"/>
                </a:lnTo>
                <a:lnTo>
                  <a:pt x="716" y="306"/>
                </a:lnTo>
                <a:lnTo>
                  <a:pt x="720" y="302"/>
                </a:lnTo>
                <a:lnTo>
                  <a:pt x="726" y="302"/>
                </a:lnTo>
                <a:lnTo>
                  <a:pt x="722" y="298"/>
                </a:lnTo>
                <a:lnTo>
                  <a:pt x="718" y="296"/>
                </a:lnTo>
                <a:lnTo>
                  <a:pt x="714" y="294"/>
                </a:lnTo>
                <a:lnTo>
                  <a:pt x="710" y="292"/>
                </a:lnTo>
                <a:lnTo>
                  <a:pt x="706" y="290"/>
                </a:lnTo>
                <a:lnTo>
                  <a:pt x="702" y="286"/>
                </a:lnTo>
                <a:lnTo>
                  <a:pt x="706" y="284"/>
                </a:lnTo>
                <a:lnTo>
                  <a:pt x="708" y="282"/>
                </a:lnTo>
                <a:lnTo>
                  <a:pt x="708" y="276"/>
                </a:lnTo>
                <a:lnTo>
                  <a:pt x="704" y="272"/>
                </a:lnTo>
                <a:lnTo>
                  <a:pt x="700" y="268"/>
                </a:lnTo>
                <a:lnTo>
                  <a:pt x="694" y="268"/>
                </a:lnTo>
                <a:lnTo>
                  <a:pt x="698" y="258"/>
                </a:lnTo>
                <a:lnTo>
                  <a:pt x="704" y="248"/>
                </a:lnTo>
                <a:lnTo>
                  <a:pt x="710" y="238"/>
                </a:lnTo>
                <a:lnTo>
                  <a:pt x="700" y="250"/>
                </a:lnTo>
                <a:lnTo>
                  <a:pt x="694" y="252"/>
                </a:lnTo>
                <a:lnTo>
                  <a:pt x="690" y="250"/>
                </a:lnTo>
                <a:lnTo>
                  <a:pt x="682" y="244"/>
                </a:lnTo>
                <a:lnTo>
                  <a:pt x="672" y="234"/>
                </a:lnTo>
                <a:lnTo>
                  <a:pt x="680" y="222"/>
                </a:lnTo>
                <a:lnTo>
                  <a:pt x="678" y="212"/>
                </a:lnTo>
                <a:lnTo>
                  <a:pt x="672" y="206"/>
                </a:lnTo>
                <a:lnTo>
                  <a:pt x="662" y="202"/>
                </a:lnTo>
                <a:lnTo>
                  <a:pt x="650" y="202"/>
                </a:lnTo>
                <a:lnTo>
                  <a:pt x="654" y="198"/>
                </a:lnTo>
                <a:lnTo>
                  <a:pt x="658" y="196"/>
                </a:lnTo>
                <a:lnTo>
                  <a:pt x="662" y="192"/>
                </a:lnTo>
                <a:lnTo>
                  <a:pt x="664" y="188"/>
                </a:lnTo>
                <a:lnTo>
                  <a:pt x="660" y="184"/>
                </a:lnTo>
                <a:lnTo>
                  <a:pt x="654" y="182"/>
                </a:lnTo>
                <a:lnTo>
                  <a:pt x="650" y="180"/>
                </a:lnTo>
                <a:lnTo>
                  <a:pt x="648" y="184"/>
                </a:lnTo>
                <a:lnTo>
                  <a:pt x="646" y="190"/>
                </a:lnTo>
                <a:lnTo>
                  <a:pt x="644" y="192"/>
                </a:lnTo>
                <a:lnTo>
                  <a:pt x="640" y="196"/>
                </a:lnTo>
                <a:lnTo>
                  <a:pt x="640" y="184"/>
                </a:lnTo>
                <a:lnTo>
                  <a:pt x="640" y="172"/>
                </a:lnTo>
                <a:lnTo>
                  <a:pt x="638" y="162"/>
                </a:lnTo>
                <a:lnTo>
                  <a:pt x="632" y="154"/>
                </a:lnTo>
                <a:lnTo>
                  <a:pt x="622" y="152"/>
                </a:lnTo>
                <a:lnTo>
                  <a:pt x="622" y="146"/>
                </a:lnTo>
                <a:lnTo>
                  <a:pt x="622" y="140"/>
                </a:lnTo>
                <a:lnTo>
                  <a:pt x="622" y="134"/>
                </a:lnTo>
                <a:lnTo>
                  <a:pt x="622" y="128"/>
                </a:lnTo>
                <a:lnTo>
                  <a:pt x="618" y="110"/>
                </a:lnTo>
                <a:lnTo>
                  <a:pt x="614" y="94"/>
                </a:lnTo>
                <a:lnTo>
                  <a:pt x="612" y="98"/>
                </a:lnTo>
                <a:lnTo>
                  <a:pt x="612" y="104"/>
                </a:lnTo>
                <a:lnTo>
                  <a:pt x="610" y="108"/>
                </a:lnTo>
                <a:lnTo>
                  <a:pt x="608" y="114"/>
                </a:lnTo>
                <a:lnTo>
                  <a:pt x="606" y="118"/>
                </a:lnTo>
                <a:lnTo>
                  <a:pt x="602" y="120"/>
                </a:lnTo>
                <a:lnTo>
                  <a:pt x="598" y="122"/>
                </a:lnTo>
                <a:lnTo>
                  <a:pt x="592" y="122"/>
                </a:lnTo>
                <a:lnTo>
                  <a:pt x="592" y="118"/>
                </a:lnTo>
                <a:lnTo>
                  <a:pt x="592" y="114"/>
                </a:lnTo>
                <a:lnTo>
                  <a:pt x="592" y="108"/>
                </a:lnTo>
                <a:lnTo>
                  <a:pt x="590" y="112"/>
                </a:lnTo>
                <a:lnTo>
                  <a:pt x="586" y="114"/>
                </a:lnTo>
                <a:lnTo>
                  <a:pt x="582" y="116"/>
                </a:lnTo>
                <a:lnTo>
                  <a:pt x="574" y="100"/>
                </a:lnTo>
                <a:lnTo>
                  <a:pt x="568" y="80"/>
                </a:lnTo>
                <a:lnTo>
                  <a:pt x="564" y="90"/>
                </a:lnTo>
                <a:lnTo>
                  <a:pt x="558" y="96"/>
                </a:lnTo>
                <a:lnTo>
                  <a:pt x="552" y="104"/>
                </a:lnTo>
                <a:lnTo>
                  <a:pt x="548" y="100"/>
                </a:lnTo>
                <a:lnTo>
                  <a:pt x="544" y="94"/>
                </a:lnTo>
                <a:lnTo>
                  <a:pt x="542" y="90"/>
                </a:lnTo>
                <a:lnTo>
                  <a:pt x="540" y="82"/>
                </a:lnTo>
                <a:lnTo>
                  <a:pt x="540" y="76"/>
                </a:lnTo>
                <a:lnTo>
                  <a:pt x="536" y="80"/>
                </a:lnTo>
                <a:lnTo>
                  <a:pt x="534" y="82"/>
                </a:lnTo>
                <a:lnTo>
                  <a:pt x="530" y="84"/>
                </a:lnTo>
                <a:lnTo>
                  <a:pt x="520" y="52"/>
                </a:lnTo>
                <a:lnTo>
                  <a:pt x="508" y="22"/>
                </a:lnTo>
                <a:lnTo>
                  <a:pt x="504" y="30"/>
                </a:lnTo>
                <a:lnTo>
                  <a:pt x="498" y="40"/>
                </a:lnTo>
                <a:lnTo>
                  <a:pt x="490" y="48"/>
                </a:lnTo>
                <a:lnTo>
                  <a:pt x="482" y="52"/>
                </a:lnTo>
                <a:lnTo>
                  <a:pt x="472" y="50"/>
                </a:lnTo>
                <a:lnTo>
                  <a:pt x="468" y="52"/>
                </a:lnTo>
                <a:lnTo>
                  <a:pt x="464" y="54"/>
                </a:lnTo>
                <a:lnTo>
                  <a:pt x="460" y="58"/>
                </a:lnTo>
                <a:lnTo>
                  <a:pt x="456" y="48"/>
                </a:lnTo>
                <a:lnTo>
                  <a:pt x="450" y="38"/>
                </a:lnTo>
                <a:lnTo>
                  <a:pt x="448" y="30"/>
                </a:lnTo>
                <a:lnTo>
                  <a:pt x="444" y="28"/>
                </a:lnTo>
                <a:lnTo>
                  <a:pt x="440" y="28"/>
                </a:lnTo>
                <a:lnTo>
                  <a:pt x="440" y="36"/>
                </a:lnTo>
                <a:lnTo>
                  <a:pt x="438" y="40"/>
                </a:lnTo>
                <a:lnTo>
                  <a:pt x="436" y="44"/>
                </a:lnTo>
                <a:lnTo>
                  <a:pt x="432" y="46"/>
                </a:lnTo>
                <a:lnTo>
                  <a:pt x="430" y="46"/>
                </a:lnTo>
                <a:lnTo>
                  <a:pt x="424" y="44"/>
                </a:lnTo>
                <a:lnTo>
                  <a:pt x="420" y="40"/>
                </a:lnTo>
                <a:lnTo>
                  <a:pt x="416" y="34"/>
                </a:lnTo>
                <a:lnTo>
                  <a:pt x="412" y="38"/>
                </a:lnTo>
                <a:lnTo>
                  <a:pt x="408" y="40"/>
                </a:lnTo>
                <a:lnTo>
                  <a:pt x="404" y="44"/>
                </a:lnTo>
                <a:lnTo>
                  <a:pt x="386" y="22"/>
                </a:lnTo>
                <a:lnTo>
                  <a:pt x="368" y="0"/>
                </a:lnTo>
                <a:lnTo>
                  <a:pt x="370" y="10"/>
                </a:lnTo>
                <a:lnTo>
                  <a:pt x="372" y="18"/>
                </a:lnTo>
                <a:lnTo>
                  <a:pt x="372" y="28"/>
                </a:lnTo>
                <a:lnTo>
                  <a:pt x="364" y="26"/>
                </a:lnTo>
                <a:lnTo>
                  <a:pt x="360" y="22"/>
                </a:lnTo>
                <a:lnTo>
                  <a:pt x="354" y="16"/>
                </a:lnTo>
                <a:lnTo>
                  <a:pt x="352" y="10"/>
                </a:lnTo>
                <a:lnTo>
                  <a:pt x="350" y="2"/>
                </a:lnTo>
                <a:lnTo>
                  <a:pt x="350" y="6"/>
                </a:lnTo>
                <a:lnTo>
                  <a:pt x="348" y="10"/>
                </a:lnTo>
                <a:lnTo>
                  <a:pt x="348" y="14"/>
                </a:lnTo>
                <a:lnTo>
                  <a:pt x="346" y="20"/>
                </a:lnTo>
                <a:lnTo>
                  <a:pt x="344" y="24"/>
                </a:lnTo>
                <a:lnTo>
                  <a:pt x="342" y="28"/>
                </a:lnTo>
                <a:lnTo>
                  <a:pt x="340" y="32"/>
                </a:lnTo>
                <a:lnTo>
                  <a:pt x="338" y="34"/>
                </a:lnTo>
                <a:lnTo>
                  <a:pt x="334" y="34"/>
                </a:lnTo>
                <a:lnTo>
                  <a:pt x="330" y="32"/>
                </a:lnTo>
                <a:lnTo>
                  <a:pt x="326" y="28"/>
                </a:lnTo>
                <a:lnTo>
                  <a:pt x="326" y="32"/>
                </a:lnTo>
                <a:lnTo>
                  <a:pt x="328" y="38"/>
                </a:lnTo>
                <a:lnTo>
                  <a:pt x="324" y="36"/>
                </a:lnTo>
                <a:lnTo>
                  <a:pt x="320" y="34"/>
                </a:lnTo>
                <a:lnTo>
                  <a:pt x="316" y="32"/>
                </a:lnTo>
                <a:lnTo>
                  <a:pt x="314" y="36"/>
                </a:lnTo>
                <a:lnTo>
                  <a:pt x="314" y="40"/>
                </a:lnTo>
                <a:lnTo>
                  <a:pt x="312" y="44"/>
                </a:lnTo>
                <a:lnTo>
                  <a:pt x="294" y="42"/>
                </a:lnTo>
                <a:lnTo>
                  <a:pt x="278" y="32"/>
                </a:lnTo>
                <a:lnTo>
                  <a:pt x="264" y="18"/>
                </a:lnTo>
                <a:lnTo>
                  <a:pt x="250" y="4"/>
                </a:lnTo>
                <a:lnTo>
                  <a:pt x="260" y="6"/>
                </a:lnTo>
                <a:lnTo>
                  <a:pt x="266" y="14"/>
                </a:lnTo>
                <a:lnTo>
                  <a:pt x="270" y="24"/>
                </a:lnTo>
                <a:lnTo>
                  <a:pt x="274" y="34"/>
                </a:lnTo>
                <a:lnTo>
                  <a:pt x="282" y="40"/>
                </a:lnTo>
                <a:lnTo>
                  <a:pt x="256" y="12"/>
                </a:lnTo>
                <a:close/>
              </a:path>
            </a:pathLst>
          </a:custGeom>
          <a:solidFill>
            <a:schemeClr val="accent1"/>
          </a:solidFill>
          <a:ln w="3175">
            <a:noFill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72000" anchor="ctr"/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3600">
                <a:solidFill>
                  <a:srgbClr val="FFFF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叁</a:t>
            </a:r>
            <a:endParaRPr lang="zh-CN" altLang="en-US" sz="3600" dirty="0">
              <a:solidFill>
                <a:srgbClr val="FFFFFF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2" name="KSO_GT1">
            <a:extLst>
              <a:ext uri="{FF2B5EF4-FFF2-40B4-BE49-F238E27FC236}">
                <a16:creationId xmlns:a16="http://schemas.microsoft.com/office/drawing/2014/main" xmlns="" id="{9F0A57F5-B18C-408B-A2E2-FCCF4D04ECAC}"/>
              </a:ext>
            </a:extLst>
          </p:cNvPr>
          <p:cNvSpPr>
            <a:spLocks/>
          </p:cNvSpPr>
          <p:nvPr>
            <p:custDataLst>
              <p:tags r:id="rId4"/>
            </p:custDataLst>
          </p:nvPr>
        </p:nvSpPr>
        <p:spPr bwMode="ltGray">
          <a:xfrm>
            <a:off x="3384482" y="3639708"/>
            <a:ext cx="674688" cy="696913"/>
          </a:xfrm>
          <a:custGeom>
            <a:avLst/>
            <a:gdLst>
              <a:gd name="T0" fmla="*/ 264 w 742"/>
              <a:gd name="T1" fmla="*/ 20 h 718"/>
              <a:gd name="T2" fmla="*/ 286 w 742"/>
              <a:gd name="T3" fmla="*/ 52 h 718"/>
              <a:gd name="T4" fmla="*/ 242 w 742"/>
              <a:gd name="T5" fmla="*/ 68 h 718"/>
              <a:gd name="T6" fmla="*/ 202 w 742"/>
              <a:gd name="T7" fmla="*/ 72 h 718"/>
              <a:gd name="T8" fmla="*/ 194 w 742"/>
              <a:gd name="T9" fmla="*/ 102 h 718"/>
              <a:gd name="T10" fmla="*/ 140 w 742"/>
              <a:gd name="T11" fmla="*/ 114 h 718"/>
              <a:gd name="T12" fmla="*/ 116 w 742"/>
              <a:gd name="T13" fmla="*/ 136 h 718"/>
              <a:gd name="T14" fmla="*/ 84 w 742"/>
              <a:gd name="T15" fmla="*/ 164 h 718"/>
              <a:gd name="T16" fmla="*/ 76 w 742"/>
              <a:gd name="T17" fmla="*/ 182 h 718"/>
              <a:gd name="T18" fmla="*/ 60 w 742"/>
              <a:gd name="T19" fmla="*/ 224 h 718"/>
              <a:gd name="T20" fmla="*/ 42 w 742"/>
              <a:gd name="T21" fmla="*/ 272 h 718"/>
              <a:gd name="T22" fmla="*/ 24 w 742"/>
              <a:gd name="T23" fmla="*/ 296 h 718"/>
              <a:gd name="T24" fmla="*/ 12 w 742"/>
              <a:gd name="T25" fmla="*/ 330 h 718"/>
              <a:gd name="T26" fmla="*/ 16 w 742"/>
              <a:gd name="T27" fmla="*/ 352 h 718"/>
              <a:gd name="T28" fmla="*/ 6 w 742"/>
              <a:gd name="T29" fmla="*/ 396 h 718"/>
              <a:gd name="T30" fmla="*/ 30 w 742"/>
              <a:gd name="T31" fmla="*/ 420 h 718"/>
              <a:gd name="T32" fmla="*/ 22 w 742"/>
              <a:gd name="T33" fmla="*/ 448 h 718"/>
              <a:gd name="T34" fmla="*/ 38 w 742"/>
              <a:gd name="T35" fmla="*/ 472 h 718"/>
              <a:gd name="T36" fmla="*/ 64 w 742"/>
              <a:gd name="T37" fmla="*/ 500 h 718"/>
              <a:gd name="T38" fmla="*/ 76 w 742"/>
              <a:gd name="T39" fmla="*/ 546 h 718"/>
              <a:gd name="T40" fmla="*/ 126 w 742"/>
              <a:gd name="T41" fmla="*/ 572 h 718"/>
              <a:gd name="T42" fmla="*/ 130 w 742"/>
              <a:gd name="T43" fmla="*/ 602 h 718"/>
              <a:gd name="T44" fmla="*/ 170 w 742"/>
              <a:gd name="T45" fmla="*/ 614 h 718"/>
              <a:gd name="T46" fmla="*/ 188 w 742"/>
              <a:gd name="T47" fmla="*/ 636 h 718"/>
              <a:gd name="T48" fmla="*/ 212 w 742"/>
              <a:gd name="T49" fmla="*/ 644 h 718"/>
              <a:gd name="T50" fmla="*/ 238 w 742"/>
              <a:gd name="T51" fmla="*/ 662 h 718"/>
              <a:gd name="T52" fmla="*/ 280 w 742"/>
              <a:gd name="T53" fmla="*/ 668 h 718"/>
              <a:gd name="T54" fmla="*/ 300 w 742"/>
              <a:gd name="T55" fmla="*/ 676 h 718"/>
              <a:gd name="T56" fmla="*/ 330 w 742"/>
              <a:gd name="T57" fmla="*/ 688 h 718"/>
              <a:gd name="T58" fmla="*/ 350 w 742"/>
              <a:gd name="T59" fmla="*/ 694 h 718"/>
              <a:gd name="T60" fmla="*/ 392 w 742"/>
              <a:gd name="T61" fmla="*/ 718 h 718"/>
              <a:gd name="T62" fmla="*/ 398 w 742"/>
              <a:gd name="T63" fmla="*/ 686 h 718"/>
              <a:gd name="T64" fmla="*/ 428 w 742"/>
              <a:gd name="T65" fmla="*/ 688 h 718"/>
              <a:gd name="T66" fmla="*/ 504 w 742"/>
              <a:gd name="T67" fmla="*/ 660 h 718"/>
              <a:gd name="T68" fmla="*/ 534 w 742"/>
              <a:gd name="T69" fmla="*/ 656 h 718"/>
              <a:gd name="T70" fmla="*/ 550 w 742"/>
              <a:gd name="T71" fmla="*/ 644 h 718"/>
              <a:gd name="T72" fmla="*/ 570 w 742"/>
              <a:gd name="T73" fmla="*/ 612 h 718"/>
              <a:gd name="T74" fmla="*/ 612 w 742"/>
              <a:gd name="T75" fmla="*/ 586 h 718"/>
              <a:gd name="T76" fmla="*/ 630 w 742"/>
              <a:gd name="T77" fmla="*/ 554 h 718"/>
              <a:gd name="T78" fmla="*/ 656 w 742"/>
              <a:gd name="T79" fmla="*/ 520 h 718"/>
              <a:gd name="T80" fmla="*/ 682 w 742"/>
              <a:gd name="T81" fmla="*/ 492 h 718"/>
              <a:gd name="T82" fmla="*/ 692 w 742"/>
              <a:gd name="T83" fmla="*/ 466 h 718"/>
              <a:gd name="T84" fmla="*/ 696 w 742"/>
              <a:gd name="T85" fmla="*/ 410 h 718"/>
              <a:gd name="T86" fmla="*/ 734 w 742"/>
              <a:gd name="T87" fmla="*/ 352 h 718"/>
              <a:gd name="T88" fmla="*/ 718 w 742"/>
              <a:gd name="T89" fmla="*/ 316 h 718"/>
              <a:gd name="T90" fmla="*/ 710 w 742"/>
              <a:gd name="T91" fmla="*/ 292 h 718"/>
              <a:gd name="T92" fmla="*/ 698 w 742"/>
              <a:gd name="T93" fmla="*/ 258 h 718"/>
              <a:gd name="T94" fmla="*/ 678 w 742"/>
              <a:gd name="T95" fmla="*/ 212 h 718"/>
              <a:gd name="T96" fmla="*/ 654 w 742"/>
              <a:gd name="T97" fmla="*/ 182 h 718"/>
              <a:gd name="T98" fmla="*/ 632 w 742"/>
              <a:gd name="T99" fmla="*/ 154 h 718"/>
              <a:gd name="T100" fmla="*/ 612 w 742"/>
              <a:gd name="T101" fmla="*/ 104 h 718"/>
              <a:gd name="T102" fmla="*/ 592 w 742"/>
              <a:gd name="T103" fmla="*/ 108 h 718"/>
              <a:gd name="T104" fmla="*/ 548 w 742"/>
              <a:gd name="T105" fmla="*/ 100 h 718"/>
              <a:gd name="T106" fmla="*/ 508 w 742"/>
              <a:gd name="T107" fmla="*/ 22 h 718"/>
              <a:gd name="T108" fmla="*/ 456 w 742"/>
              <a:gd name="T109" fmla="*/ 48 h 718"/>
              <a:gd name="T110" fmla="*/ 430 w 742"/>
              <a:gd name="T111" fmla="*/ 46 h 718"/>
              <a:gd name="T112" fmla="*/ 370 w 742"/>
              <a:gd name="T113" fmla="*/ 10 h 718"/>
              <a:gd name="T114" fmla="*/ 348 w 742"/>
              <a:gd name="T115" fmla="*/ 10 h 718"/>
              <a:gd name="T116" fmla="*/ 326 w 742"/>
              <a:gd name="T117" fmla="*/ 28 h 718"/>
              <a:gd name="T118" fmla="*/ 294 w 742"/>
              <a:gd name="T119" fmla="*/ 42 h 718"/>
              <a:gd name="T120" fmla="*/ 256 w 742"/>
              <a:gd name="T121" fmla="*/ 12 h 7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742" h="718">
                <a:moveTo>
                  <a:pt x="256" y="12"/>
                </a:moveTo>
                <a:lnTo>
                  <a:pt x="252" y="8"/>
                </a:lnTo>
                <a:lnTo>
                  <a:pt x="252" y="6"/>
                </a:lnTo>
                <a:lnTo>
                  <a:pt x="250" y="6"/>
                </a:lnTo>
                <a:lnTo>
                  <a:pt x="252" y="8"/>
                </a:lnTo>
                <a:lnTo>
                  <a:pt x="254" y="10"/>
                </a:lnTo>
                <a:lnTo>
                  <a:pt x="256" y="12"/>
                </a:lnTo>
                <a:lnTo>
                  <a:pt x="260" y="16"/>
                </a:lnTo>
                <a:lnTo>
                  <a:pt x="264" y="20"/>
                </a:lnTo>
                <a:lnTo>
                  <a:pt x="268" y="24"/>
                </a:lnTo>
                <a:lnTo>
                  <a:pt x="270" y="28"/>
                </a:lnTo>
                <a:lnTo>
                  <a:pt x="274" y="32"/>
                </a:lnTo>
                <a:lnTo>
                  <a:pt x="278" y="34"/>
                </a:lnTo>
                <a:lnTo>
                  <a:pt x="280" y="36"/>
                </a:lnTo>
                <a:lnTo>
                  <a:pt x="280" y="38"/>
                </a:lnTo>
                <a:lnTo>
                  <a:pt x="282" y="38"/>
                </a:lnTo>
                <a:lnTo>
                  <a:pt x="288" y="48"/>
                </a:lnTo>
                <a:lnTo>
                  <a:pt x="286" y="52"/>
                </a:lnTo>
                <a:lnTo>
                  <a:pt x="278" y="56"/>
                </a:lnTo>
                <a:lnTo>
                  <a:pt x="268" y="58"/>
                </a:lnTo>
                <a:lnTo>
                  <a:pt x="256" y="58"/>
                </a:lnTo>
                <a:lnTo>
                  <a:pt x="246" y="56"/>
                </a:lnTo>
                <a:lnTo>
                  <a:pt x="238" y="54"/>
                </a:lnTo>
                <a:lnTo>
                  <a:pt x="242" y="58"/>
                </a:lnTo>
                <a:lnTo>
                  <a:pt x="246" y="62"/>
                </a:lnTo>
                <a:lnTo>
                  <a:pt x="244" y="64"/>
                </a:lnTo>
                <a:lnTo>
                  <a:pt x="242" y="68"/>
                </a:lnTo>
                <a:lnTo>
                  <a:pt x="238" y="70"/>
                </a:lnTo>
                <a:lnTo>
                  <a:pt x="232" y="72"/>
                </a:lnTo>
                <a:lnTo>
                  <a:pt x="228" y="72"/>
                </a:lnTo>
                <a:lnTo>
                  <a:pt x="222" y="70"/>
                </a:lnTo>
                <a:lnTo>
                  <a:pt x="216" y="68"/>
                </a:lnTo>
                <a:lnTo>
                  <a:pt x="212" y="64"/>
                </a:lnTo>
                <a:lnTo>
                  <a:pt x="206" y="64"/>
                </a:lnTo>
                <a:lnTo>
                  <a:pt x="204" y="68"/>
                </a:lnTo>
                <a:lnTo>
                  <a:pt x="202" y="72"/>
                </a:lnTo>
                <a:lnTo>
                  <a:pt x="200" y="76"/>
                </a:lnTo>
                <a:lnTo>
                  <a:pt x="196" y="78"/>
                </a:lnTo>
                <a:lnTo>
                  <a:pt x="190" y="80"/>
                </a:lnTo>
                <a:lnTo>
                  <a:pt x="196" y="82"/>
                </a:lnTo>
                <a:lnTo>
                  <a:pt x="198" y="86"/>
                </a:lnTo>
                <a:lnTo>
                  <a:pt x="200" y="90"/>
                </a:lnTo>
                <a:lnTo>
                  <a:pt x="200" y="94"/>
                </a:lnTo>
                <a:lnTo>
                  <a:pt x="198" y="98"/>
                </a:lnTo>
                <a:lnTo>
                  <a:pt x="194" y="102"/>
                </a:lnTo>
                <a:lnTo>
                  <a:pt x="186" y="102"/>
                </a:lnTo>
                <a:lnTo>
                  <a:pt x="172" y="100"/>
                </a:lnTo>
                <a:lnTo>
                  <a:pt x="162" y="100"/>
                </a:lnTo>
                <a:lnTo>
                  <a:pt x="164" y="102"/>
                </a:lnTo>
                <a:lnTo>
                  <a:pt x="166" y="106"/>
                </a:lnTo>
                <a:lnTo>
                  <a:pt x="168" y="110"/>
                </a:lnTo>
                <a:lnTo>
                  <a:pt x="154" y="110"/>
                </a:lnTo>
                <a:lnTo>
                  <a:pt x="140" y="110"/>
                </a:lnTo>
                <a:lnTo>
                  <a:pt x="140" y="114"/>
                </a:lnTo>
                <a:lnTo>
                  <a:pt x="142" y="116"/>
                </a:lnTo>
                <a:lnTo>
                  <a:pt x="136" y="118"/>
                </a:lnTo>
                <a:lnTo>
                  <a:pt x="130" y="118"/>
                </a:lnTo>
                <a:lnTo>
                  <a:pt x="124" y="118"/>
                </a:lnTo>
                <a:lnTo>
                  <a:pt x="126" y="122"/>
                </a:lnTo>
                <a:lnTo>
                  <a:pt x="126" y="126"/>
                </a:lnTo>
                <a:lnTo>
                  <a:pt x="126" y="130"/>
                </a:lnTo>
                <a:lnTo>
                  <a:pt x="128" y="134"/>
                </a:lnTo>
                <a:lnTo>
                  <a:pt x="116" y="136"/>
                </a:lnTo>
                <a:lnTo>
                  <a:pt x="106" y="140"/>
                </a:lnTo>
                <a:lnTo>
                  <a:pt x="96" y="144"/>
                </a:lnTo>
                <a:lnTo>
                  <a:pt x="82" y="142"/>
                </a:lnTo>
                <a:lnTo>
                  <a:pt x="88" y="146"/>
                </a:lnTo>
                <a:lnTo>
                  <a:pt x="92" y="148"/>
                </a:lnTo>
                <a:lnTo>
                  <a:pt x="92" y="152"/>
                </a:lnTo>
                <a:lnTo>
                  <a:pt x="92" y="156"/>
                </a:lnTo>
                <a:lnTo>
                  <a:pt x="88" y="160"/>
                </a:lnTo>
                <a:lnTo>
                  <a:pt x="84" y="164"/>
                </a:lnTo>
                <a:lnTo>
                  <a:pt x="78" y="166"/>
                </a:lnTo>
                <a:lnTo>
                  <a:pt x="74" y="168"/>
                </a:lnTo>
                <a:lnTo>
                  <a:pt x="68" y="170"/>
                </a:lnTo>
                <a:lnTo>
                  <a:pt x="62" y="172"/>
                </a:lnTo>
                <a:lnTo>
                  <a:pt x="58" y="172"/>
                </a:lnTo>
                <a:lnTo>
                  <a:pt x="64" y="174"/>
                </a:lnTo>
                <a:lnTo>
                  <a:pt x="68" y="176"/>
                </a:lnTo>
                <a:lnTo>
                  <a:pt x="72" y="180"/>
                </a:lnTo>
                <a:lnTo>
                  <a:pt x="76" y="182"/>
                </a:lnTo>
                <a:lnTo>
                  <a:pt x="78" y="184"/>
                </a:lnTo>
                <a:lnTo>
                  <a:pt x="78" y="190"/>
                </a:lnTo>
                <a:lnTo>
                  <a:pt x="78" y="194"/>
                </a:lnTo>
                <a:lnTo>
                  <a:pt x="76" y="202"/>
                </a:lnTo>
                <a:lnTo>
                  <a:pt x="70" y="204"/>
                </a:lnTo>
                <a:lnTo>
                  <a:pt x="62" y="204"/>
                </a:lnTo>
                <a:lnTo>
                  <a:pt x="54" y="204"/>
                </a:lnTo>
                <a:lnTo>
                  <a:pt x="60" y="214"/>
                </a:lnTo>
                <a:lnTo>
                  <a:pt x="60" y="224"/>
                </a:lnTo>
                <a:lnTo>
                  <a:pt x="56" y="236"/>
                </a:lnTo>
                <a:lnTo>
                  <a:pt x="56" y="248"/>
                </a:lnTo>
                <a:lnTo>
                  <a:pt x="46" y="248"/>
                </a:lnTo>
                <a:lnTo>
                  <a:pt x="34" y="248"/>
                </a:lnTo>
                <a:lnTo>
                  <a:pt x="38" y="250"/>
                </a:lnTo>
                <a:lnTo>
                  <a:pt x="42" y="254"/>
                </a:lnTo>
                <a:lnTo>
                  <a:pt x="44" y="260"/>
                </a:lnTo>
                <a:lnTo>
                  <a:pt x="44" y="268"/>
                </a:lnTo>
                <a:lnTo>
                  <a:pt x="42" y="272"/>
                </a:lnTo>
                <a:lnTo>
                  <a:pt x="38" y="276"/>
                </a:lnTo>
                <a:lnTo>
                  <a:pt x="34" y="278"/>
                </a:lnTo>
                <a:lnTo>
                  <a:pt x="28" y="280"/>
                </a:lnTo>
                <a:lnTo>
                  <a:pt x="24" y="280"/>
                </a:lnTo>
                <a:lnTo>
                  <a:pt x="18" y="282"/>
                </a:lnTo>
                <a:lnTo>
                  <a:pt x="24" y="284"/>
                </a:lnTo>
                <a:lnTo>
                  <a:pt x="26" y="288"/>
                </a:lnTo>
                <a:lnTo>
                  <a:pt x="26" y="292"/>
                </a:lnTo>
                <a:lnTo>
                  <a:pt x="24" y="296"/>
                </a:lnTo>
                <a:lnTo>
                  <a:pt x="18" y="300"/>
                </a:lnTo>
                <a:lnTo>
                  <a:pt x="28" y="302"/>
                </a:lnTo>
                <a:lnTo>
                  <a:pt x="38" y="306"/>
                </a:lnTo>
                <a:lnTo>
                  <a:pt x="38" y="312"/>
                </a:lnTo>
                <a:lnTo>
                  <a:pt x="34" y="316"/>
                </a:lnTo>
                <a:lnTo>
                  <a:pt x="28" y="320"/>
                </a:lnTo>
                <a:lnTo>
                  <a:pt x="24" y="322"/>
                </a:lnTo>
                <a:lnTo>
                  <a:pt x="18" y="326"/>
                </a:lnTo>
                <a:lnTo>
                  <a:pt x="12" y="330"/>
                </a:lnTo>
                <a:lnTo>
                  <a:pt x="8" y="334"/>
                </a:lnTo>
                <a:lnTo>
                  <a:pt x="12" y="336"/>
                </a:lnTo>
                <a:lnTo>
                  <a:pt x="18" y="338"/>
                </a:lnTo>
                <a:lnTo>
                  <a:pt x="22" y="338"/>
                </a:lnTo>
                <a:lnTo>
                  <a:pt x="20" y="342"/>
                </a:lnTo>
                <a:lnTo>
                  <a:pt x="18" y="344"/>
                </a:lnTo>
                <a:lnTo>
                  <a:pt x="14" y="348"/>
                </a:lnTo>
                <a:lnTo>
                  <a:pt x="12" y="350"/>
                </a:lnTo>
                <a:lnTo>
                  <a:pt x="16" y="352"/>
                </a:lnTo>
                <a:lnTo>
                  <a:pt x="22" y="354"/>
                </a:lnTo>
                <a:lnTo>
                  <a:pt x="26" y="356"/>
                </a:lnTo>
                <a:lnTo>
                  <a:pt x="24" y="358"/>
                </a:lnTo>
                <a:lnTo>
                  <a:pt x="22" y="362"/>
                </a:lnTo>
                <a:lnTo>
                  <a:pt x="32" y="364"/>
                </a:lnTo>
                <a:lnTo>
                  <a:pt x="44" y="368"/>
                </a:lnTo>
                <a:lnTo>
                  <a:pt x="22" y="382"/>
                </a:lnTo>
                <a:lnTo>
                  <a:pt x="0" y="394"/>
                </a:lnTo>
                <a:lnTo>
                  <a:pt x="6" y="396"/>
                </a:lnTo>
                <a:lnTo>
                  <a:pt x="14" y="398"/>
                </a:lnTo>
                <a:lnTo>
                  <a:pt x="20" y="402"/>
                </a:lnTo>
                <a:lnTo>
                  <a:pt x="24" y="406"/>
                </a:lnTo>
                <a:lnTo>
                  <a:pt x="22" y="408"/>
                </a:lnTo>
                <a:lnTo>
                  <a:pt x="20" y="410"/>
                </a:lnTo>
                <a:lnTo>
                  <a:pt x="16" y="412"/>
                </a:lnTo>
                <a:lnTo>
                  <a:pt x="22" y="414"/>
                </a:lnTo>
                <a:lnTo>
                  <a:pt x="28" y="416"/>
                </a:lnTo>
                <a:lnTo>
                  <a:pt x="30" y="420"/>
                </a:lnTo>
                <a:lnTo>
                  <a:pt x="32" y="424"/>
                </a:lnTo>
                <a:lnTo>
                  <a:pt x="32" y="428"/>
                </a:lnTo>
                <a:lnTo>
                  <a:pt x="28" y="434"/>
                </a:lnTo>
                <a:lnTo>
                  <a:pt x="32" y="434"/>
                </a:lnTo>
                <a:lnTo>
                  <a:pt x="34" y="434"/>
                </a:lnTo>
                <a:lnTo>
                  <a:pt x="34" y="440"/>
                </a:lnTo>
                <a:lnTo>
                  <a:pt x="30" y="442"/>
                </a:lnTo>
                <a:lnTo>
                  <a:pt x="26" y="446"/>
                </a:lnTo>
                <a:lnTo>
                  <a:pt x="22" y="448"/>
                </a:lnTo>
                <a:lnTo>
                  <a:pt x="20" y="452"/>
                </a:lnTo>
                <a:lnTo>
                  <a:pt x="16" y="456"/>
                </a:lnTo>
                <a:lnTo>
                  <a:pt x="22" y="454"/>
                </a:lnTo>
                <a:lnTo>
                  <a:pt x="28" y="456"/>
                </a:lnTo>
                <a:lnTo>
                  <a:pt x="34" y="458"/>
                </a:lnTo>
                <a:lnTo>
                  <a:pt x="40" y="460"/>
                </a:lnTo>
                <a:lnTo>
                  <a:pt x="44" y="464"/>
                </a:lnTo>
                <a:lnTo>
                  <a:pt x="40" y="468"/>
                </a:lnTo>
                <a:lnTo>
                  <a:pt x="38" y="472"/>
                </a:lnTo>
                <a:lnTo>
                  <a:pt x="34" y="476"/>
                </a:lnTo>
                <a:lnTo>
                  <a:pt x="40" y="478"/>
                </a:lnTo>
                <a:lnTo>
                  <a:pt x="44" y="482"/>
                </a:lnTo>
                <a:lnTo>
                  <a:pt x="48" y="486"/>
                </a:lnTo>
                <a:lnTo>
                  <a:pt x="48" y="490"/>
                </a:lnTo>
                <a:lnTo>
                  <a:pt x="48" y="496"/>
                </a:lnTo>
                <a:lnTo>
                  <a:pt x="54" y="496"/>
                </a:lnTo>
                <a:lnTo>
                  <a:pt x="60" y="498"/>
                </a:lnTo>
                <a:lnTo>
                  <a:pt x="64" y="500"/>
                </a:lnTo>
                <a:lnTo>
                  <a:pt x="66" y="504"/>
                </a:lnTo>
                <a:lnTo>
                  <a:pt x="66" y="508"/>
                </a:lnTo>
                <a:lnTo>
                  <a:pt x="66" y="514"/>
                </a:lnTo>
                <a:lnTo>
                  <a:pt x="62" y="520"/>
                </a:lnTo>
                <a:lnTo>
                  <a:pt x="68" y="524"/>
                </a:lnTo>
                <a:lnTo>
                  <a:pt x="72" y="528"/>
                </a:lnTo>
                <a:lnTo>
                  <a:pt x="74" y="534"/>
                </a:lnTo>
                <a:lnTo>
                  <a:pt x="76" y="540"/>
                </a:lnTo>
                <a:lnTo>
                  <a:pt x="76" y="546"/>
                </a:lnTo>
                <a:lnTo>
                  <a:pt x="96" y="546"/>
                </a:lnTo>
                <a:lnTo>
                  <a:pt x="118" y="544"/>
                </a:lnTo>
                <a:lnTo>
                  <a:pt x="114" y="552"/>
                </a:lnTo>
                <a:lnTo>
                  <a:pt x="112" y="558"/>
                </a:lnTo>
                <a:lnTo>
                  <a:pt x="110" y="566"/>
                </a:lnTo>
                <a:lnTo>
                  <a:pt x="108" y="572"/>
                </a:lnTo>
                <a:lnTo>
                  <a:pt x="114" y="572"/>
                </a:lnTo>
                <a:lnTo>
                  <a:pt x="120" y="572"/>
                </a:lnTo>
                <a:lnTo>
                  <a:pt x="126" y="572"/>
                </a:lnTo>
                <a:lnTo>
                  <a:pt x="122" y="578"/>
                </a:lnTo>
                <a:lnTo>
                  <a:pt x="118" y="584"/>
                </a:lnTo>
                <a:lnTo>
                  <a:pt x="116" y="592"/>
                </a:lnTo>
                <a:lnTo>
                  <a:pt x="122" y="592"/>
                </a:lnTo>
                <a:lnTo>
                  <a:pt x="128" y="592"/>
                </a:lnTo>
                <a:lnTo>
                  <a:pt x="136" y="592"/>
                </a:lnTo>
                <a:lnTo>
                  <a:pt x="134" y="594"/>
                </a:lnTo>
                <a:lnTo>
                  <a:pt x="132" y="598"/>
                </a:lnTo>
                <a:lnTo>
                  <a:pt x="130" y="602"/>
                </a:lnTo>
                <a:lnTo>
                  <a:pt x="128" y="604"/>
                </a:lnTo>
                <a:lnTo>
                  <a:pt x="144" y="606"/>
                </a:lnTo>
                <a:lnTo>
                  <a:pt x="156" y="610"/>
                </a:lnTo>
                <a:lnTo>
                  <a:pt x="164" y="622"/>
                </a:lnTo>
                <a:lnTo>
                  <a:pt x="162" y="620"/>
                </a:lnTo>
                <a:lnTo>
                  <a:pt x="160" y="618"/>
                </a:lnTo>
                <a:lnTo>
                  <a:pt x="164" y="614"/>
                </a:lnTo>
                <a:lnTo>
                  <a:pt x="168" y="614"/>
                </a:lnTo>
                <a:lnTo>
                  <a:pt x="170" y="614"/>
                </a:lnTo>
                <a:lnTo>
                  <a:pt x="172" y="614"/>
                </a:lnTo>
                <a:lnTo>
                  <a:pt x="174" y="618"/>
                </a:lnTo>
                <a:lnTo>
                  <a:pt x="174" y="620"/>
                </a:lnTo>
                <a:lnTo>
                  <a:pt x="176" y="624"/>
                </a:lnTo>
                <a:lnTo>
                  <a:pt x="178" y="628"/>
                </a:lnTo>
                <a:lnTo>
                  <a:pt x="178" y="630"/>
                </a:lnTo>
                <a:lnTo>
                  <a:pt x="180" y="632"/>
                </a:lnTo>
                <a:lnTo>
                  <a:pt x="184" y="634"/>
                </a:lnTo>
                <a:lnTo>
                  <a:pt x="188" y="636"/>
                </a:lnTo>
                <a:lnTo>
                  <a:pt x="190" y="636"/>
                </a:lnTo>
                <a:lnTo>
                  <a:pt x="194" y="638"/>
                </a:lnTo>
                <a:lnTo>
                  <a:pt x="198" y="638"/>
                </a:lnTo>
                <a:lnTo>
                  <a:pt x="200" y="640"/>
                </a:lnTo>
                <a:lnTo>
                  <a:pt x="202" y="644"/>
                </a:lnTo>
                <a:lnTo>
                  <a:pt x="204" y="648"/>
                </a:lnTo>
                <a:lnTo>
                  <a:pt x="206" y="646"/>
                </a:lnTo>
                <a:lnTo>
                  <a:pt x="210" y="646"/>
                </a:lnTo>
                <a:lnTo>
                  <a:pt x="212" y="644"/>
                </a:lnTo>
                <a:lnTo>
                  <a:pt x="216" y="648"/>
                </a:lnTo>
                <a:lnTo>
                  <a:pt x="220" y="654"/>
                </a:lnTo>
                <a:lnTo>
                  <a:pt x="222" y="658"/>
                </a:lnTo>
                <a:lnTo>
                  <a:pt x="224" y="654"/>
                </a:lnTo>
                <a:lnTo>
                  <a:pt x="228" y="650"/>
                </a:lnTo>
                <a:lnTo>
                  <a:pt x="232" y="652"/>
                </a:lnTo>
                <a:lnTo>
                  <a:pt x="234" y="654"/>
                </a:lnTo>
                <a:lnTo>
                  <a:pt x="238" y="656"/>
                </a:lnTo>
                <a:lnTo>
                  <a:pt x="238" y="662"/>
                </a:lnTo>
                <a:lnTo>
                  <a:pt x="240" y="666"/>
                </a:lnTo>
                <a:lnTo>
                  <a:pt x="252" y="662"/>
                </a:lnTo>
                <a:lnTo>
                  <a:pt x="262" y="666"/>
                </a:lnTo>
                <a:lnTo>
                  <a:pt x="270" y="674"/>
                </a:lnTo>
                <a:lnTo>
                  <a:pt x="276" y="686"/>
                </a:lnTo>
                <a:lnTo>
                  <a:pt x="274" y="678"/>
                </a:lnTo>
                <a:lnTo>
                  <a:pt x="276" y="674"/>
                </a:lnTo>
                <a:lnTo>
                  <a:pt x="278" y="670"/>
                </a:lnTo>
                <a:lnTo>
                  <a:pt x="280" y="668"/>
                </a:lnTo>
                <a:lnTo>
                  <a:pt x="284" y="666"/>
                </a:lnTo>
                <a:lnTo>
                  <a:pt x="288" y="668"/>
                </a:lnTo>
                <a:lnTo>
                  <a:pt x="292" y="672"/>
                </a:lnTo>
                <a:lnTo>
                  <a:pt x="296" y="678"/>
                </a:lnTo>
                <a:lnTo>
                  <a:pt x="294" y="674"/>
                </a:lnTo>
                <a:lnTo>
                  <a:pt x="294" y="674"/>
                </a:lnTo>
                <a:lnTo>
                  <a:pt x="296" y="674"/>
                </a:lnTo>
                <a:lnTo>
                  <a:pt x="298" y="674"/>
                </a:lnTo>
                <a:lnTo>
                  <a:pt x="300" y="676"/>
                </a:lnTo>
                <a:lnTo>
                  <a:pt x="302" y="680"/>
                </a:lnTo>
                <a:lnTo>
                  <a:pt x="304" y="682"/>
                </a:lnTo>
                <a:lnTo>
                  <a:pt x="304" y="686"/>
                </a:lnTo>
                <a:lnTo>
                  <a:pt x="310" y="682"/>
                </a:lnTo>
                <a:lnTo>
                  <a:pt x="318" y="680"/>
                </a:lnTo>
                <a:lnTo>
                  <a:pt x="324" y="678"/>
                </a:lnTo>
                <a:lnTo>
                  <a:pt x="326" y="682"/>
                </a:lnTo>
                <a:lnTo>
                  <a:pt x="328" y="684"/>
                </a:lnTo>
                <a:lnTo>
                  <a:pt x="330" y="688"/>
                </a:lnTo>
                <a:lnTo>
                  <a:pt x="330" y="692"/>
                </a:lnTo>
                <a:lnTo>
                  <a:pt x="332" y="686"/>
                </a:lnTo>
                <a:lnTo>
                  <a:pt x="332" y="684"/>
                </a:lnTo>
                <a:lnTo>
                  <a:pt x="334" y="682"/>
                </a:lnTo>
                <a:lnTo>
                  <a:pt x="338" y="684"/>
                </a:lnTo>
                <a:lnTo>
                  <a:pt x="340" y="684"/>
                </a:lnTo>
                <a:lnTo>
                  <a:pt x="344" y="688"/>
                </a:lnTo>
                <a:lnTo>
                  <a:pt x="346" y="690"/>
                </a:lnTo>
                <a:lnTo>
                  <a:pt x="350" y="694"/>
                </a:lnTo>
                <a:lnTo>
                  <a:pt x="352" y="698"/>
                </a:lnTo>
                <a:lnTo>
                  <a:pt x="356" y="702"/>
                </a:lnTo>
                <a:lnTo>
                  <a:pt x="358" y="706"/>
                </a:lnTo>
                <a:lnTo>
                  <a:pt x="360" y="708"/>
                </a:lnTo>
                <a:lnTo>
                  <a:pt x="364" y="700"/>
                </a:lnTo>
                <a:lnTo>
                  <a:pt x="370" y="700"/>
                </a:lnTo>
                <a:lnTo>
                  <a:pt x="378" y="704"/>
                </a:lnTo>
                <a:lnTo>
                  <a:pt x="386" y="712"/>
                </a:lnTo>
                <a:lnTo>
                  <a:pt x="392" y="718"/>
                </a:lnTo>
                <a:lnTo>
                  <a:pt x="386" y="714"/>
                </a:lnTo>
                <a:lnTo>
                  <a:pt x="384" y="710"/>
                </a:lnTo>
                <a:lnTo>
                  <a:pt x="382" y="706"/>
                </a:lnTo>
                <a:lnTo>
                  <a:pt x="382" y="702"/>
                </a:lnTo>
                <a:lnTo>
                  <a:pt x="384" y="696"/>
                </a:lnTo>
                <a:lnTo>
                  <a:pt x="386" y="692"/>
                </a:lnTo>
                <a:lnTo>
                  <a:pt x="390" y="690"/>
                </a:lnTo>
                <a:lnTo>
                  <a:pt x="394" y="686"/>
                </a:lnTo>
                <a:lnTo>
                  <a:pt x="398" y="686"/>
                </a:lnTo>
                <a:lnTo>
                  <a:pt x="404" y="688"/>
                </a:lnTo>
                <a:lnTo>
                  <a:pt x="408" y="690"/>
                </a:lnTo>
                <a:lnTo>
                  <a:pt x="412" y="696"/>
                </a:lnTo>
                <a:lnTo>
                  <a:pt x="414" y="692"/>
                </a:lnTo>
                <a:lnTo>
                  <a:pt x="414" y="690"/>
                </a:lnTo>
                <a:lnTo>
                  <a:pt x="418" y="688"/>
                </a:lnTo>
                <a:lnTo>
                  <a:pt x="420" y="686"/>
                </a:lnTo>
                <a:lnTo>
                  <a:pt x="424" y="686"/>
                </a:lnTo>
                <a:lnTo>
                  <a:pt x="428" y="688"/>
                </a:lnTo>
                <a:lnTo>
                  <a:pt x="432" y="690"/>
                </a:lnTo>
                <a:lnTo>
                  <a:pt x="434" y="694"/>
                </a:lnTo>
                <a:lnTo>
                  <a:pt x="438" y="682"/>
                </a:lnTo>
                <a:lnTo>
                  <a:pt x="450" y="676"/>
                </a:lnTo>
                <a:lnTo>
                  <a:pt x="462" y="674"/>
                </a:lnTo>
                <a:lnTo>
                  <a:pt x="472" y="680"/>
                </a:lnTo>
                <a:lnTo>
                  <a:pt x="482" y="672"/>
                </a:lnTo>
                <a:lnTo>
                  <a:pt x="494" y="666"/>
                </a:lnTo>
                <a:lnTo>
                  <a:pt x="504" y="660"/>
                </a:lnTo>
                <a:lnTo>
                  <a:pt x="506" y="658"/>
                </a:lnTo>
                <a:lnTo>
                  <a:pt x="508" y="656"/>
                </a:lnTo>
                <a:lnTo>
                  <a:pt x="508" y="654"/>
                </a:lnTo>
                <a:lnTo>
                  <a:pt x="510" y="654"/>
                </a:lnTo>
                <a:lnTo>
                  <a:pt x="514" y="652"/>
                </a:lnTo>
                <a:lnTo>
                  <a:pt x="520" y="652"/>
                </a:lnTo>
                <a:lnTo>
                  <a:pt x="524" y="652"/>
                </a:lnTo>
                <a:lnTo>
                  <a:pt x="528" y="654"/>
                </a:lnTo>
                <a:lnTo>
                  <a:pt x="534" y="656"/>
                </a:lnTo>
                <a:lnTo>
                  <a:pt x="540" y="658"/>
                </a:lnTo>
                <a:lnTo>
                  <a:pt x="538" y="654"/>
                </a:lnTo>
                <a:lnTo>
                  <a:pt x="538" y="652"/>
                </a:lnTo>
                <a:lnTo>
                  <a:pt x="538" y="648"/>
                </a:lnTo>
                <a:lnTo>
                  <a:pt x="550" y="648"/>
                </a:lnTo>
                <a:lnTo>
                  <a:pt x="562" y="650"/>
                </a:lnTo>
                <a:lnTo>
                  <a:pt x="558" y="648"/>
                </a:lnTo>
                <a:lnTo>
                  <a:pt x="552" y="646"/>
                </a:lnTo>
                <a:lnTo>
                  <a:pt x="550" y="644"/>
                </a:lnTo>
                <a:lnTo>
                  <a:pt x="546" y="640"/>
                </a:lnTo>
                <a:lnTo>
                  <a:pt x="544" y="634"/>
                </a:lnTo>
                <a:lnTo>
                  <a:pt x="544" y="628"/>
                </a:lnTo>
                <a:lnTo>
                  <a:pt x="546" y="622"/>
                </a:lnTo>
                <a:lnTo>
                  <a:pt x="548" y="616"/>
                </a:lnTo>
                <a:lnTo>
                  <a:pt x="552" y="614"/>
                </a:lnTo>
                <a:lnTo>
                  <a:pt x="558" y="612"/>
                </a:lnTo>
                <a:lnTo>
                  <a:pt x="564" y="612"/>
                </a:lnTo>
                <a:lnTo>
                  <a:pt x="570" y="612"/>
                </a:lnTo>
                <a:lnTo>
                  <a:pt x="576" y="612"/>
                </a:lnTo>
                <a:lnTo>
                  <a:pt x="572" y="608"/>
                </a:lnTo>
                <a:lnTo>
                  <a:pt x="572" y="606"/>
                </a:lnTo>
                <a:lnTo>
                  <a:pt x="570" y="602"/>
                </a:lnTo>
                <a:lnTo>
                  <a:pt x="570" y="598"/>
                </a:lnTo>
                <a:lnTo>
                  <a:pt x="584" y="600"/>
                </a:lnTo>
                <a:lnTo>
                  <a:pt x="592" y="598"/>
                </a:lnTo>
                <a:lnTo>
                  <a:pt x="600" y="594"/>
                </a:lnTo>
                <a:lnTo>
                  <a:pt x="612" y="586"/>
                </a:lnTo>
                <a:lnTo>
                  <a:pt x="614" y="582"/>
                </a:lnTo>
                <a:lnTo>
                  <a:pt x="620" y="580"/>
                </a:lnTo>
                <a:lnTo>
                  <a:pt x="624" y="580"/>
                </a:lnTo>
                <a:lnTo>
                  <a:pt x="626" y="576"/>
                </a:lnTo>
                <a:lnTo>
                  <a:pt x="628" y="572"/>
                </a:lnTo>
                <a:lnTo>
                  <a:pt x="628" y="568"/>
                </a:lnTo>
                <a:lnTo>
                  <a:pt x="628" y="562"/>
                </a:lnTo>
                <a:lnTo>
                  <a:pt x="628" y="558"/>
                </a:lnTo>
                <a:lnTo>
                  <a:pt x="630" y="554"/>
                </a:lnTo>
                <a:lnTo>
                  <a:pt x="626" y="552"/>
                </a:lnTo>
                <a:lnTo>
                  <a:pt x="622" y="548"/>
                </a:lnTo>
                <a:lnTo>
                  <a:pt x="620" y="548"/>
                </a:lnTo>
                <a:lnTo>
                  <a:pt x="630" y="536"/>
                </a:lnTo>
                <a:lnTo>
                  <a:pt x="642" y="532"/>
                </a:lnTo>
                <a:lnTo>
                  <a:pt x="656" y="534"/>
                </a:lnTo>
                <a:lnTo>
                  <a:pt x="656" y="530"/>
                </a:lnTo>
                <a:lnTo>
                  <a:pt x="656" y="524"/>
                </a:lnTo>
                <a:lnTo>
                  <a:pt x="656" y="520"/>
                </a:lnTo>
                <a:lnTo>
                  <a:pt x="658" y="516"/>
                </a:lnTo>
                <a:lnTo>
                  <a:pt x="658" y="512"/>
                </a:lnTo>
                <a:lnTo>
                  <a:pt x="662" y="510"/>
                </a:lnTo>
                <a:lnTo>
                  <a:pt x="666" y="508"/>
                </a:lnTo>
                <a:lnTo>
                  <a:pt x="672" y="508"/>
                </a:lnTo>
                <a:lnTo>
                  <a:pt x="674" y="502"/>
                </a:lnTo>
                <a:lnTo>
                  <a:pt x="676" y="498"/>
                </a:lnTo>
                <a:lnTo>
                  <a:pt x="678" y="494"/>
                </a:lnTo>
                <a:lnTo>
                  <a:pt x="682" y="492"/>
                </a:lnTo>
                <a:lnTo>
                  <a:pt x="684" y="490"/>
                </a:lnTo>
                <a:lnTo>
                  <a:pt x="688" y="490"/>
                </a:lnTo>
                <a:lnTo>
                  <a:pt x="692" y="488"/>
                </a:lnTo>
                <a:lnTo>
                  <a:pt x="696" y="484"/>
                </a:lnTo>
                <a:lnTo>
                  <a:pt x="698" y="482"/>
                </a:lnTo>
                <a:lnTo>
                  <a:pt x="694" y="478"/>
                </a:lnTo>
                <a:lnTo>
                  <a:pt x="690" y="476"/>
                </a:lnTo>
                <a:lnTo>
                  <a:pt x="688" y="472"/>
                </a:lnTo>
                <a:lnTo>
                  <a:pt x="692" y="466"/>
                </a:lnTo>
                <a:lnTo>
                  <a:pt x="700" y="462"/>
                </a:lnTo>
                <a:lnTo>
                  <a:pt x="708" y="458"/>
                </a:lnTo>
                <a:lnTo>
                  <a:pt x="714" y="452"/>
                </a:lnTo>
                <a:lnTo>
                  <a:pt x="704" y="446"/>
                </a:lnTo>
                <a:lnTo>
                  <a:pt x="700" y="436"/>
                </a:lnTo>
                <a:lnTo>
                  <a:pt x="700" y="424"/>
                </a:lnTo>
                <a:lnTo>
                  <a:pt x="708" y="414"/>
                </a:lnTo>
                <a:lnTo>
                  <a:pt x="702" y="412"/>
                </a:lnTo>
                <a:lnTo>
                  <a:pt x="696" y="410"/>
                </a:lnTo>
                <a:lnTo>
                  <a:pt x="692" y="408"/>
                </a:lnTo>
                <a:lnTo>
                  <a:pt x="706" y="402"/>
                </a:lnTo>
                <a:lnTo>
                  <a:pt x="712" y="398"/>
                </a:lnTo>
                <a:lnTo>
                  <a:pt x="714" y="392"/>
                </a:lnTo>
                <a:lnTo>
                  <a:pt x="716" y="382"/>
                </a:lnTo>
                <a:lnTo>
                  <a:pt x="718" y="370"/>
                </a:lnTo>
                <a:lnTo>
                  <a:pt x="724" y="362"/>
                </a:lnTo>
                <a:lnTo>
                  <a:pt x="728" y="356"/>
                </a:lnTo>
                <a:lnTo>
                  <a:pt x="734" y="352"/>
                </a:lnTo>
                <a:lnTo>
                  <a:pt x="736" y="348"/>
                </a:lnTo>
                <a:lnTo>
                  <a:pt x="736" y="342"/>
                </a:lnTo>
                <a:lnTo>
                  <a:pt x="732" y="332"/>
                </a:lnTo>
                <a:lnTo>
                  <a:pt x="736" y="330"/>
                </a:lnTo>
                <a:lnTo>
                  <a:pt x="742" y="328"/>
                </a:lnTo>
                <a:lnTo>
                  <a:pt x="736" y="326"/>
                </a:lnTo>
                <a:lnTo>
                  <a:pt x="730" y="322"/>
                </a:lnTo>
                <a:lnTo>
                  <a:pt x="722" y="320"/>
                </a:lnTo>
                <a:lnTo>
                  <a:pt x="718" y="316"/>
                </a:lnTo>
                <a:lnTo>
                  <a:pt x="714" y="312"/>
                </a:lnTo>
                <a:lnTo>
                  <a:pt x="710" y="306"/>
                </a:lnTo>
                <a:lnTo>
                  <a:pt x="716" y="306"/>
                </a:lnTo>
                <a:lnTo>
                  <a:pt x="720" y="302"/>
                </a:lnTo>
                <a:lnTo>
                  <a:pt x="726" y="302"/>
                </a:lnTo>
                <a:lnTo>
                  <a:pt x="722" y="298"/>
                </a:lnTo>
                <a:lnTo>
                  <a:pt x="718" y="296"/>
                </a:lnTo>
                <a:lnTo>
                  <a:pt x="714" y="294"/>
                </a:lnTo>
                <a:lnTo>
                  <a:pt x="710" y="292"/>
                </a:lnTo>
                <a:lnTo>
                  <a:pt x="706" y="290"/>
                </a:lnTo>
                <a:lnTo>
                  <a:pt x="702" y="286"/>
                </a:lnTo>
                <a:lnTo>
                  <a:pt x="706" y="284"/>
                </a:lnTo>
                <a:lnTo>
                  <a:pt x="708" y="282"/>
                </a:lnTo>
                <a:lnTo>
                  <a:pt x="708" y="276"/>
                </a:lnTo>
                <a:lnTo>
                  <a:pt x="704" y="272"/>
                </a:lnTo>
                <a:lnTo>
                  <a:pt x="700" y="268"/>
                </a:lnTo>
                <a:lnTo>
                  <a:pt x="694" y="268"/>
                </a:lnTo>
                <a:lnTo>
                  <a:pt x="698" y="258"/>
                </a:lnTo>
                <a:lnTo>
                  <a:pt x="704" y="248"/>
                </a:lnTo>
                <a:lnTo>
                  <a:pt x="710" y="238"/>
                </a:lnTo>
                <a:lnTo>
                  <a:pt x="700" y="250"/>
                </a:lnTo>
                <a:lnTo>
                  <a:pt x="694" y="252"/>
                </a:lnTo>
                <a:lnTo>
                  <a:pt x="690" y="250"/>
                </a:lnTo>
                <a:lnTo>
                  <a:pt x="682" y="244"/>
                </a:lnTo>
                <a:lnTo>
                  <a:pt x="672" y="234"/>
                </a:lnTo>
                <a:lnTo>
                  <a:pt x="680" y="222"/>
                </a:lnTo>
                <a:lnTo>
                  <a:pt x="678" y="212"/>
                </a:lnTo>
                <a:lnTo>
                  <a:pt x="672" y="206"/>
                </a:lnTo>
                <a:lnTo>
                  <a:pt x="662" y="202"/>
                </a:lnTo>
                <a:lnTo>
                  <a:pt x="650" y="202"/>
                </a:lnTo>
                <a:lnTo>
                  <a:pt x="654" y="198"/>
                </a:lnTo>
                <a:lnTo>
                  <a:pt x="658" y="196"/>
                </a:lnTo>
                <a:lnTo>
                  <a:pt x="662" y="192"/>
                </a:lnTo>
                <a:lnTo>
                  <a:pt x="664" y="188"/>
                </a:lnTo>
                <a:lnTo>
                  <a:pt x="660" y="184"/>
                </a:lnTo>
                <a:lnTo>
                  <a:pt x="654" y="182"/>
                </a:lnTo>
                <a:lnTo>
                  <a:pt x="650" y="180"/>
                </a:lnTo>
                <a:lnTo>
                  <a:pt x="648" y="184"/>
                </a:lnTo>
                <a:lnTo>
                  <a:pt x="646" y="190"/>
                </a:lnTo>
                <a:lnTo>
                  <a:pt x="644" y="192"/>
                </a:lnTo>
                <a:lnTo>
                  <a:pt x="640" y="196"/>
                </a:lnTo>
                <a:lnTo>
                  <a:pt x="640" y="184"/>
                </a:lnTo>
                <a:lnTo>
                  <a:pt x="640" y="172"/>
                </a:lnTo>
                <a:lnTo>
                  <a:pt x="638" y="162"/>
                </a:lnTo>
                <a:lnTo>
                  <a:pt x="632" y="154"/>
                </a:lnTo>
                <a:lnTo>
                  <a:pt x="622" y="152"/>
                </a:lnTo>
                <a:lnTo>
                  <a:pt x="622" y="146"/>
                </a:lnTo>
                <a:lnTo>
                  <a:pt x="622" y="140"/>
                </a:lnTo>
                <a:lnTo>
                  <a:pt x="622" y="134"/>
                </a:lnTo>
                <a:lnTo>
                  <a:pt x="622" y="128"/>
                </a:lnTo>
                <a:lnTo>
                  <a:pt x="618" y="110"/>
                </a:lnTo>
                <a:lnTo>
                  <a:pt x="614" y="94"/>
                </a:lnTo>
                <a:lnTo>
                  <a:pt x="612" y="98"/>
                </a:lnTo>
                <a:lnTo>
                  <a:pt x="612" y="104"/>
                </a:lnTo>
                <a:lnTo>
                  <a:pt x="610" y="108"/>
                </a:lnTo>
                <a:lnTo>
                  <a:pt x="608" y="114"/>
                </a:lnTo>
                <a:lnTo>
                  <a:pt x="606" y="118"/>
                </a:lnTo>
                <a:lnTo>
                  <a:pt x="602" y="120"/>
                </a:lnTo>
                <a:lnTo>
                  <a:pt x="598" y="122"/>
                </a:lnTo>
                <a:lnTo>
                  <a:pt x="592" y="122"/>
                </a:lnTo>
                <a:lnTo>
                  <a:pt x="592" y="118"/>
                </a:lnTo>
                <a:lnTo>
                  <a:pt x="592" y="114"/>
                </a:lnTo>
                <a:lnTo>
                  <a:pt x="592" y="108"/>
                </a:lnTo>
                <a:lnTo>
                  <a:pt x="590" y="112"/>
                </a:lnTo>
                <a:lnTo>
                  <a:pt x="586" y="114"/>
                </a:lnTo>
                <a:lnTo>
                  <a:pt x="582" y="116"/>
                </a:lnTo>
                <a:lnTo>
                  <a:pt x="574" y="100"/>
                </a:lnTo>
                <a:lnTo>
                  <a:pt x="568" y="80"/>
                </a:lnTo>
                <a:lnTo>
                  <a:pt x="564" y="90"/>
                </a:lnTo>
                <a:lnTo>
                  <a:pt x="558" y="96"/>
                </a:lnTo>
                <a:lnTo>
                  <a:pt x="552" y="104"/>
                </a:lnTo>
                <a:lnTo>
                  <a:pt x="548" y="100"/>
                </a:lnTo>
                <a:lnTo>
                  <a:pt x="544" y="94"/>
                </a:lnTo>
                <a:lnTo>
                  <a:pt x="542" y="90"/>
                </a:lnTo>
                <a:lnTo>
                  <a:pt x="540" y="82"/>
                </a:lnTo>
                <a:lnTo>
                  <a:pt x="540" y="76"/>
                </a:lnTo>
                <a:lnTo>
                  <a:pt x="536" y="80"/>
                </a:lnTo>
                <a:lnTo>
                  <a:pt x="534" y="82"/>
                </a:lnTo>
                <a:lnTo>
                  <a:pt x="530" y="84"/>
                </a:lnTo>
                <a:lnTo>
                  <a:pt x="520" y="52"/>
                </a:lnTo>
                <a:lnTo>
                  <a:pt x="508" y="22"/>
                </a:lnTo>
                <a:lnTo>
                  <a:pt x="504" y="30"/>
                </a:lnTo>
                <a:lnTo>
                  <a:pt x="498" y="40"/>
                </a:lnTo>
                <a:lnTo>
                  <a:pt x="490" y="48"/>
                </a:lnTo>
                <a:lnTo>
                  <a:pt x="482" y="52"/>
                </a:lnTo>
                <a:lnTo>
                  <a:pt x="472" y="50"/>
                </a:lnTo>
                <a:lnTo>
                  <a:pt x="468" y="52"/>
                </a:lnTo>
                <a:lnTo>
                  <a:pt x="464" y="54"/>
                </a:lnTo>
                <a:lnTo>
                  <a:pt x="460" y="58"/>
                </a:lnTo>
                <a:lnTo>
                  <a:pt x="456" y="48"/>
                </a:lnTo>
                <a:lnTo>
                  <a:pt x="450" y="38"/>
                </a:lnTo>
                <a:lnTo>
                  <a:pt x="448" y="30"/>
                </a:lnTo>
                <a:lnTo>
                  <a:pt x="444" y="28"/>
                </a:lnTo>
                <a:lnTo>
                  <a:pt x="440" y="28"/>
                </a:lnTo>
                <a:lnTo>
                  <a:pt x="440" y="36"/>
                </a:lnTo>
                <a:lnTo>
                  <a:pt x="438" y="40"/>
                </a:lnTo>
                <a:lnTo>
                  <a:pt x="436" y="44"/>
                </a:lnTo>
                <a:lnTo>
                  <a:pt x="432" y="46"/>
                </a:lnTo>
                <a:lnTo>
                  <a:pt x="430" y="46"/>
                </a:lnTo>
                <a:lnTo>
                  <a:pt x="424" y="44"/>
                </a:lnTo>
                <a:lnTo>
                  <a:pt x="420" y="40"/>
                </a:lnTo>
                <a:lnTo>
                  <a:pt x="416" y="34"/>
                </a:lnTo>
                <a:lnTo>
                  <a:pt x="412" y="38"/>
                </a:lnTo>
                <a:lnTo>
                  <a:pt x="408" y="40"/>
                </a:lnTo>
                <a:lnTo>
                  <a:pt x="404" y="44"/>
                </a:lnTo>
                <a:lnTo>
                  <a:pt x="386" y="22"/>
                </a:lnTo>
                <a:lnTo>
                  <a:pt x="368" y="0"/>
                </a:lnTo>
                <a:lnTo>
                  <a:pt x="370" y="10"/>
                </a:lnTo>
                <a:lnTo>
                  <a:pt x="372" y="18"/>
                </a:lnTo>
                <a:lnTo>
                  <a:pt x="372" y="28"/>
                </a:lnTo>
                <a:lnTo>
                  <a:pt x="364" y="26"/>
                </a:lnTo>
                <a:lnTo>
                  <a:pt x="360" y="22"/>
                </a:lnTo>
                <a:lnTo>
                  <a:pt x="354" y="16"/>
                </a:lnTo>
                <a:lnTo>
                  <a:pt x="352" y="10"/>
                </a:lnTo>
                <a:lnTo>
                  <a:pt x="350" y="2"/>
                </a:lnTo>
                <a:lnTo>
                  <a:pt x="350" y="6"/>
                </a:lnTo>
                <a:lnTo>
                  <a:pt x="348" y="10"/>
                </a:lnTo>
                <a:lnTo>
                  <a:pt x="348" y="14"/>
                </a:lnTo>
                <a:lnTo>
                  <a:pt x="346" y="20"/>
                </a:lnTo>
                <a:lnTo>
                  <a:pt x="344" y="24"/>
                </a:lnTo>
                <a:lnTo>
                  <a:pt x="342" y="28"/>
                </a:lnTo>
                <a:lnTo>
                  <a:pt x="340" y="32"/>
                </a:lnTo>
                <a:lnTo>
                  <a:pt x="338" y="34"/>
                </a:lnTo>
                <a:lnTo>
                  <a:pt x="334" y="34"/>
                </a:lnTo>
                <a:lnTo>
                  <a:pt x="330" y="32"/>
                </a:lnTo>
                <a:lnTo>
                  <a:pt x="326" y="28"/>
                </a:lnTo>
                <a:lnTo>
                  <a:pt x="326" y="32"/>
                </a:lnTo>
                <a:lnTo>
                  <a:pt x="328" y="38"/>
                </a:lnTo>
                <a:lnTo>
                  <a:pt x="324" y="36"/>
                </a:lnTo>
                <a:lnTo>
                  <a:pt x="320" y="34"/>
                </a:lnTo>
                <a:lnTo>
                  <a:pt x="316" y="32"/>
                </a:lnTo>
                <a:lnTo>
                  <a:pt x="314" y="36"/>
                </a:lnTo>
                <a:lnTo>
                  <a:pt x="314" y="40"/>
                </a:lnTo>
                <a:lnTo>
                  <a:pt x="312" y="44"/>
                </a:lnTo>
                <a:lnTo>
                  <a:pt x="294" y="42"/>
                </a:lnTo>
                <a:lnTo>
                  <a:pt x="278" y="32"/>
                </a:lnTo>
                <a:lnTo>
                  <a:pt x="264" y="18"/>
                </a:lnTo>
                <a:lnTo>
                  <a:pt x="250" y="4"/>
                </a:lnTo>
                <a:lnTo>
                  <a:pt x="260" y="6"/>
                </a:lnTo>
                <a:lnTo>
                  <a:pt x="266" y="14"/>
                </a:lnTo>
                <a:lnTo>
                  <a:pt x="270" y="24"/>
                </a:lnTo>
                <a:lnTo>
                  <a:pt x="274" y="34"/>
                </a:lnTo>
                <a:lnTo>
                  <a:pt x="282" y="40"/>
                </a:lnTo>
                <a:lnTo>
                  <a:pt x="256" y="12"/>
                </a:lnTo>
                <a:close/>
              </a:path>
            </a:pathLst>
          </a:custGeom>
          <a:solidFill>
            <a:schemeClr val="accent1"/>
          </a:solidFill>
          <a:ln w="3175">
            <a:noFill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72000" anchor="ctr"/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3600">
                <a:solidFill>
                  <a:srgbClr val="FFFF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肆</a:t>
            </a:r>
            <a:endParaRPr lang="zh-CN" altLang="en-US" sz="3600" dirty="0">
              <a:solidFill>
                <a:srgbClr val="FFFFFF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4" name="文本框 8581">
            <a:extLst>
              <a:ext uri="{FF2B5EF4-FFF2-40B4-BE49-F238E27FC236}">
                <a16:creationId xmlns:a16="http://schemas.microsoft.com/office/drawing/2014/main" xmlns="" id="{34A9CD49-EE05-4F46-8A1E-A7242F1C93EE}"/>
              </a:ext>
            </a:extLst>
          </p:cNvPr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1061971" y="2076020"/>
            <a:ext cx="892175" cy="901700"/>
          </a:xfrm>
          <a:prstGeom prst="ellips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7200" b="1" dirty="0">
                <a:ln>
                  <a:solidFill>
                    <a:schemeClr val="bg1"/>
                  </a:solidFill>
                </a:ln>
                <a:latin typeface="叶根友刀锋黑草" panose="02010601030101010101" pitchFamily="2" charset="-122"/>
                <a:ea typeface="叶根友刀锋黑草" panose="02010601030101010101" pitchFamily="2" charset="-122"/>
              </a:rPr>
              <a:t>目</a:t>
            </a:r>
          </a:p>
        </p:txBody>
      </p:sp>
      <p:sp>
        <p:nvSpPr>
          <p:cNvPr id="15" name="文本框 8581">
            <a:extLst>
              <a:ext uri="{FF2B5EF4-FFF2-40B4-BE49-F238E27FC236}">
                <a16:creationId xmlns:a16="http://schemas.microsoft.com/office/drawing/2014/main" xmlns="" id="{C2233326-D1AF-49D5-966C-BADA64A93F16}"/>
              </a:ext>
            </a:extLst>
          </p:cNvPr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1622358" y="2996770"/>
            <a:ext cx="892175" cy="901700"/>
          </a:xfrm>
          <a:prstGeom prst="ellips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8800" b="1" dirty="0">
                <a:ln>
                  <a:solidFill>
                    <a:schemeClr val="bg1"/>
                  </a:solidFill>
                </a:ln>
                <a:latin typeface="叶根友刀锋黑草" panose="02010601030101010101" pitchFamily="2" charset="-122"/>
                <a:ea typeface="叶根友刀锋黑草" panose="02010601030101010101" pitchFamily="2" charset="-122"/>
              </a:rPr>
              <a:t>录</a:t>
            </a:r>
          </a:p>
        </p:txBody>
      </p:sp>
      <p:sp>
        <p:nvSpPr>
          <p:cNvPr id="16" name="文本框 47">
            <a:extLst>
              <a:ext uri="{FF2B5EF4-FFF2-40B4-BE49-F238E27FC236}">
                <a16:creationId xmlns:a16="http://schemas.microsoft.com/office/drawing/2014/main" xmlns="" id="{69C546E0-133C-429B-B206-12EF65CEEB97}"/>
              </a:ext>
            </a:extLst>
          </p:cNvPr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5357746" y="702225"/>
            <a:ext cx="4335173" cy="696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norm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dist">
              <a:defRPr/>
            </a:pPr>
            <a:r>
              <a:rPr lang="zh-CN" altLang="en-US" sz="3600" b="1" dirty="0">
                <a:latin typeface="方正正大黑简体" panose="02010600010101010101" pitchFamily="2" charset="-122"/>
                <a:ea typeface="方正正大黑简体" panose="02010600010101010101" pitchFamily="2" charset="-122"/>
              </a:rPr>
              <a:t>国庆节的演变历史</a:t>
            </a:r>
          </a:p>
        </p:txBody>
      </p:sp>
      <p:sp>
        <p:nvSpPr>
          <p:cNvPr id="17" name="文本框 47">
            <a:extLst>
              <a:ext uri="{FF2B5EF4-FFF2-40B4-BE49-F238E27FC236}">
                <a16:creationId xmlns:a16="http://schemas.microsoft.com/office/drawing/2014/main" xmlns="" id="{9496012F-9B43-43DD-B502-13738C0EA4E4}"/>
              </a:ext>
            </a:extLst>
          </p:cNvPr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4422707" y="1623583"/>
            <a:ext cx="4333264" cy="696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norm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 algn="dist">
              <a:defRPr/>
            </a:pPr>
            <a:r>
              <a:rPr lang="zh-CN" altLang="en-US" sz="3600" b="1" dirty="0">
                <a:solidFill>
                  <a:srgbClr val="C00000"/>
                </a:solidFill>
                <a:latin typeface="方正正大黑简体" panose="02010600010101010101" pitchFamily="2" charset="-122"/>
                <a:ea typeface="方正正大黑简体" panose="02010600010101010101" pitchFamily="2" charset="-122"/>
              </a:rPr>
              <a:t>国庆节的来历</a:t>
            </a:r>
          </a:p>
        </p:txBody>
      </p:sp>
      <p:sp>
        <p:nvSpPr>
          <p:cNvPr id="18" name="文本框 47">
            <a:extLst>
              <a:ext uri="{FF2B5EF4-FFF2-40B4-BE49-F238E27FC236}">
                <a16:creationId xmlns:a16="http://schemas.microsoft.com/office/drawing/2014/main" xmlns="" id="{6DD78028-4277-4A27-A8FD-7B7E8C1E2A8C}"/>
              </a:ext>
            </a:extLst>
          </p:cNvPr>
          <p:cNvSpPr txBox="1"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5357746" y="2620533"/>
            <a:ext cx="4335173" cy="696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norm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 algn="dist">
              <a:defRPr/>
            </a:pPr>
            <a:r>
              <a:rPr lang="zh-CN" altLang="en-US" sz="3600" b="1" dirty="0">
                <a:solidFill>
                  <a:srgbClr val="C00000"/>
                </a:solidFill>
                <a:latin typeface="方正正大黑简体" panose="02010600010101010101" pitchFamily="2" charset="-122"/>
                <a:ea typeface="方正正大黑简体" panose="02010600010101010101" pitchFamily="2" charset="-122"/>
              </a:rPr>
              <a:t>国庆节的意义</a:t>
            </a:r>
          </a:p>
        </p:txBody>
      </p:sp>
      <p:sp>
        <p:nvSpPr>
          <p:cNvPr id="19" name="文本框 47">
            <a:extLst>
              <a:ext uri="{FF2B5EF4-FFF2-40B4-BE49-F238E27FC236}">
                <a16:creationId xmlns:a16="http://schemas.microsoft.com/office/drawing/2014/main" xmlns="" id="{E19A4F78-FFAA-463A-9A08-9A66668436B9}"/>
              </a:ext>
            </a:extLst>
          </p:cNvPr>
          <p:cNvSpPr txBox="1"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4422707" y="3639708"/>
            <a:ext cx="4333264" cy="696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norm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 algn="dist">
              <a:defRPr/>
            </a:pPr>
            <a:r>
              <a:rPr lang="zh-CN" altLang="en-US" sz="3600" b="1" dirty="0">
                <a:solidFill>
                  <a:srgbClr val="C00000"/>
                </a:solidFill>
                <a:latin typeface="方正正大黑简体" panose="02010600010101010101" pitchFamily="2" charset="-122"/>
                <a:ea typeface="方正正大黑简体" panose="02010600010101010101" pitchFamily="2" charset="-122"/>
              </a:rPr>
              <a:t>国庆节节日活动</a:t>
            </a:r>
          </a:p>
        </p:txBody>
      </p:sp>
      <p:sp>
        <p:nvSpPr>
          <p:cNvPr id="22" name="KSO_GT1">
            <a:extLst>
              <a:ext uri="{FF2B5EF4-FFF2-40B4-BE49-F238E27FC236}">
                <a16:creationId xmlns:a16="http://schemas.microsoft.com/office/drawing/2014/main" xmlns="" id="{2F7C2C2D-6357-407A-8EFE-A2E999ADEC7A}"/>
              </a:ext>
            </a:extLst>
          </p:cNvPr>
          <p:cNvSpPr>
            <a:spLocks/>
          </p:cNvSpPr>
          <p:nvPr>
            <p:custDataLst>
              <p:tags r:id="rId11"/>
            </p:custDataLst>
          </p:nvPr>
        </p:nvSpPr>
        <p:spPr bwMode="ltGray">
          <a:xfrm>
            <a:off x="4397307" y="4577412"/>
            <a:ext cx="674688" cy="696913"/>
          </a:xfrm>
          <a:custGeom>
            <a:avLst/>
            <a:gdLst>
              <a:gd name="T0" fmla="*/ 264 w 742"/>
              <a:gd name="T1" fmla="*/ 20 h 718"/>
              <a:gd name="T2" fmla="*/ 286 w 742"/>
              <a:gd name="T3" fmla="*/ 52 h 718"/>
              <a:gd name="T4" fmla="*/ 242 w 742"/>
              <a:gd name="T5" fmla="*/ 68 h 718"/>
              <a:gd name="T6" fmla="*/ 202 w 742"/>
              <a:gd name="T7" fmla="*/ 72 h 718"/>
              <a:gd name="T8" fmla="*/ 194 w 742"/>
              <a:gd name="T9" fmla="*/ 102 h 718"/>
              <a:gd name="T10" fmla="*/ 140 w 742"/>
              <a:gd name="T11" fmla="*/ 114 h 718"/>
              <a:gd name="T12" fmla="*/ 116 w 742"/>
              <a:gd name="T13" fmla="*/ 136 h 718"/>
              <a:gd name="T14" fmla="*/ 84 w 742"/>
              <a:gd name="T15" fmla="*/ 164 h 718"/>
              <a:gd name="T16" fmla="*/ 76 w 742"/>
              <a:gd name="T17" fmla="*/ 182 h 718"/>
              <a:gd name="T18" fmla="*/ 60 w 742"/>
              <a:gd name="T19" fmla="*/ 224 h 718"/>
              <a:gd name="T20" fmla="*/ 42 w 742"/>
              <a:gd name="T21" fmla="*/ 272 h 718"/>
              <a:gd name="T22" fmla="*/ 24 w 742"/>
              <a:gd name="T23" fmla="*/ 296 h 718"/>
              <a:gd name="T24" fmla="*/ 12 w 742"/>
              <a:gd name="T25" fmla="*/ 330 h 718"/>
              <a:gd name="T26" fmla="*/ 16 w 742"/>
              <a:gd name="T27" fmla="*/ 352 h 718"/>
              <a:gd name="T28" fmla="*/ 6 w 742"/>
              <a:gd name="T29" fmla="*/ 396 h 718"/>
              <a:gd name="T30" fmla="*/ 30 w 742"/>
              <a:gd name="T31" fmla="*/ 420 h 718"/>
              <a:gd name="T32" fmla="*/ 22 w 742"/>
              <a:gd name="T33" fmla="*/ 448 h 718"/>
              <a:gd name="T34" fmla="*/ 38 w 742"/>
              <a:gd name="T35" fmla="*/ 472 h 718"/>
              <a:gd name="T36" fmla="*/ 64 w 742"/>
              <a:gd name="T37" fmla="*/ 500 h 718"/>
              <a:gd name="T38" fmla="*/ 76 w 742"/>
              <a:gd name="T39" fmla="*/ 546 h 718"/>
              <a:gd name="T40" fmla="*/ 126 w 742"/>
              <a:gd name="T41" fmla="*/ 572 h 718"/>
              <a:gd name="T42" fmla="*/ 130 w 742"/>
              <a:gd name="T43" fmla="*/ 602 h 718"/>
              <a:gd name="T44" fmla="*/ 170 w 742"/>
              <a:gd name="T45" fmla="*/ 614 h 718"/>
              <a:gd name="T46" fmla="*/ 188 w 742"/>
              <a:gd name="T47" fmla="*/ 636 h 718"/>
              <a:gd name="T48" fmla="*/ 212 w 742"/>
              <a:gd name="T49" fmla="*/ 644 h 718"/>
              <a:gd name="T50" fmla="*/ 238 w 742"/>
              <a:gd name="T51" fmla="*/ 662 h 718"/>
              <a:gd name="T52" fmla="*/ 280 w 742"/>
              <a:gd name="T53" fmla="*/ 668 h 718"/>
              <a:gd name="T54" fmla="*/ 300 w 742"/>
              <a:gd name="T55" fmla="*/ 676 h 718"/>
              <a:gd name="T56" fmla="*/ 330 w 742"/>
              <a:gd name="T57" fmla="*/ 688 h 718"/>
              <a:gd name="T58" fmla="*/ 350 w 742"/>
              <a:gd name="T59" fmla="*/ 694 h 718"/>
              <a:gd name="T60" fmla="*/ 392 w 742"/>
              <a:gd name="T61" fmla="*/ 718 h 718"/>
              <a:gd name="T62" fmla="*/ 398 w 742"/>
              <a:gd name="T63" fmla="*/ 686 h 718"/>
              <a:gd name="T64" fmla="*/ 428 w 742"/>
              <a:gd name="T65" fmla="*/ 688 h 718"/>
              <a:gd name="T66" fmla="*/ 504 w 742"/>
              <a:gd name="T67" fmla="*/ 660 h 718"/>
              <a:gd name="T68" fmla="*/ 534 w 742"/>
              <a:gd name="T69" fmla="*/ 656 h 718"/>
              <a:gd name="T70" fmla="*/ 550 w 742"/>
              <a:gd name="T71" fmla="*/ 644 h 718"/>
              <a:gd name="T72" fmla="*/ 570 w 742"/>
              <a:gd name="T73" fmla="*/ 612 h 718"/>
              <a:gd name="T74" fmla="*/ 612 w 742"/>
              <a:gd name="T75" fmla="*/ 586 h 718"/>
              <a:gd name="T76" fmla="*/ 630 w 742"/>
              <a:gd name="T77" fmla="*/ 554 h 718"/>
              <a:gd name="T78" fmla="*/ 656 w 742"/>
              <a:gd name="T79" fmla="*/ 520 h 718"/>
              <a:gd name="T80" fmla="*/ 682 w 742"/>
              <a:gd name="T81" fmla="*/ 492 h 718"/>
              <a:gd name="T82" fmla="*/ 692 w 742"/>
              <a:gd name="T83" fmla="*/ 466 h 718"/>
              <a:gd name="T84" fmla="*/ 696 w 742"/>
              <a:gd name="T85" fmla="*/ 410 h 718"/>
              <a:gd name="T86" fmla="*/ 734 w 742"/>
              <a:gd name="T87" fmla="*/ 352 h 718"/>
              <a:gd name="T88" fmla="*/ 718 w 742"/>
              <a:gd name="T89" fmla="*/ 316 h 718"/>
              <a:gd name="T90" fmla="*/ 710 w 742"/>
              <a:gd name="T91" fmla="*/ 292 h 718"/>
              <a:gd name="T92" fmla="*/ 698 w 742"/>
              <a:gd name="T93" fmla="*/ 258 h 718"/>
              <a:gd name="T94" fmla="*/ 678 w 742"/>
              <a:gd name="T95" fmla="*/ 212 h 718"/>
              <a:gd name="T96" fmla="*/ 654 w 742"/>
              <a:gd name="T97" fmla="*/ 182 h 718"/>
              <a:gd name="T98" fmla="*/ 632 w 742"/>
              <a:gd name="T99" fmla="*/ 154 h 718"/>
              <a:gd name="T100" fmla="*/ 612 w 742"/>
              <a:gd name="T101" fmla="*/ 104 h 718"/>
              <a:gd name="T102" fmla="*/ 592 w 742"/>
              <a:gd name="T103" fmla="*/ 108 h 718"/>
              <a:gd name="T104" fmla="*/ 548 w 742"/>
              <a:gd name="T105" fmla="*/ 100 h 718"/>
              <a:gd name="T106" fmla="*/ 508 w 742"/>
              <a:gd name="T107" fmla="*/ 22 h 718"/>
              <a:gd name="T108" fmla="*/ 456 w 742"/>
              <a:gd name="T109" fmla="*/ 48 h 718"/>
              <a:gd name="T110" fmla="*/ 430 w 742"/>
              <a:gd name="T111" fmla="*/ 46 h 718"/>
              <a:gd name="T112" fmla="*/ 370 w 742"/>
              <a:gd name="T113" fmla="*/ 10 h 718"/>
              <a:gd name="T114" fmla="*/ 348 w 742"/>
              <a:gd name="T115" fmla="*/ 10 h 718"/>
              <a:gd name="T116" fmla="*/ 326 w 742"/>
              <a:gd name="T117" fmla="*/ 28 h 718"/>
              <a:gd name="T118" fmla="*/ 294 w 742"/>
              <a:gd name="T119" fmla="*/ 42 h 718"/>
              <a:gd name="T120" fmla="*/ 256 w 742"/>
              <a:gd name="T121" fmla="*/ 12 h 7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742" h="718">
                <a:moveTo>
                  <a:pt x="256" y="12"/>
                </a:moveTo>
                <a:lnTo>
                  <a:pt x="252" y="8"/>
                </a:lnTo>
                <a:lnTo>
                  <a:pt x="252" y="6"/>
                </a:lnTo>
                <a:lnTo>
                  <a:pt x="250" y="6"/>
                </a:lnTo>
                <a:lnTo>
                  <a:pt x="252" y="8"/>
                </a:lnTo>
                <a:lnTo>
                  <a:pt x="254" y="10"/>
                </a:lnTo>
                <a:lnTo>
                  <a:pt x="256" y="12"/>
                </a:lnTo>
                <a:lnTo>
                  <a:pt x="260" y="16"/>
                </a:lnTo>
                <a:lnTo>
                  <a:pt x="264" y="20"/>
                </a:lnTo>
                <a:lnTo>
                  <a:pt x="268" y="24"/>
                </a:lnTo>
                <a:lnTo>
                  <a:pt x="270" y="28"/>
                </a:lnTo>
                <a:lnTo>
                  <a:pt x="274" y="32"/>
                </a:lnTo>
                <a:lnTo>
                  <a:pt x="278" y="34"/>
                </a:lnTo>
                <a:lnTo>
                  <a:pt x="280" y="36"/>
                </a:lnTo>
                <a:lnTo>
                  <a:pt x="280" y="38"/>
                </a:lnTo>
                <a:lnTo>
                  <a:pt x="282" y="38"/>
                </a:lnTo>
                <a:lnTo>
                  <a:pt x="288" y="48"/>
                </a:lnTo>
                <a:lnTo>
                  <a:pt x="286" y="52"/>
                </a:lnTo>
                <a:lnTo>
                  <a:pt x="278" y="56"/>
                </a:lnTo>
                <a:lnTo>
                  <a:pt x="268" y="58"/>
                </a:lnTo>
                <a:lnTo>
                  <a:pt x="256" y="58"/>
                </a:lnTo>
                <a:lnTo>
                  <a:pt x="246" y="56"/>
                </a:lnTo>
                <a:lnTo>
                  <a:pt x="238" y="54"/>
                </a:lnTo>
                <a:lnTo>
                  <a:pt x="242" y="58"/>
                </a:lnTo>
                <a:lnTo>
                  <a:pt x="246" y="62"/>
                </a:lnTo>
                <a:lnTo>
                  <a:pt x="244" y="64"/>
                </a:lnTo>
                <a:lnTo>
                  <a:pt x="242" y="68"/>
                </a:lnTo>
                <a:lnTo>
                  <a:pt x="238" y="70"/>
                </a:lnTo>
                <a:lnTo>
                  <a:pt x="232" y="72"/>
                </a:lnTo>
                <a:lnTo>
                  <a:pt x="228" y="72"/>
                </a:lnTo>
                <a:lnTo>
                  <a:pt x="222" y="70"/>
                </a:lnTo>
                <a:lnTo>
                  <a:pt x="216" y="68"/>
                </a:lnTo>
                <a:lnTo>
                  <a:pt x="212" y="64"/>
                </a:lnTo>
                <a:lnTo>
                  <a:pt x="206" y="64"/>
                </a:lnTo>
                <a:lnTo>
                  <a:pt x="204" y="68"/>
                </a:lnTo>
                <a:lnTo>
                  <a:pt x="202" y="72"/>
                </a:lnTo>
                <a:lnTo>
                  <a:pt x="200" y="76"/>
                </a:lnTo>
                <a:lnTo>
                  <a:pt x="196" y="78"/>
                </a:lnTo>
                <a:lnTo>
                  <a:pt x="190" y="80"/>
                </a:lnTo>
                <a:lnTo>
                  <a:pt x="196" y="82"/>
                </a:lnTo>
                <a:lnTo>
                  <a:pt x="198" y="86"/>
                </a:lnTo>
                <a:lnTo>
                  <a:pt x="200" y="90"/>
                </a:lnTo>
                <a:lnTo>
                  <a:pt x="200" y="94"/>
                </a:lnTo>
                <a:lnTo>
                  <a:pt x="198" y="98"/>
                </a:lnTo>
                <a:lnTo>
                  <a:pt x="194" y="102"/>
                </a:lnTo>
                <a:lnTo>
                  <a:pt x="186" y="102"/>
                </a:lnTo>
                <a:lnTo>
                  <a:pt x="172" y="100"/>
                </a:lnTo>
                <a:lnTo>
                  <a:pt x="162" y="100"/>
                </a:lnTo>
                <a:lnTo>
                  <a:pt x="164" y="102"/>
                </a:lnTo>
                <a:lnTo>
                  <a:pt x="166" y="106"/>
                </a:lnTo>
                <a:lnTo>
                  <a:pt x="168" y="110"/>
                </a:lnTo>
                <a:lnTo>
                  <a:pt x="154" y="110"/>
                </a:lnTo>
                <a:lnTo>
                  <a:pt x="140" y="110"/>
                </a:lnTo>
                <a:lnTo>
                  <a:pt x="140" y="114"/>
                </a:lnTo>
                <a:lnTo>
                  <a:pt x="142" y="116"/>
                </a:lnTo>
                <a:lnTo>
                  <a:pt x="136" y="118"/>
                </a:lnTo>
                <a:lnTo>
                  <a:pt x="130" y="118"/>
                </a:lnTo>
                <a:lnTo>
                  <a:pt x="124" y="118"/>
                </a:lnTo>
                <a:lnTo>
                  <a:pt x="126" y="122"/>
                </a:lnTo>
                <a:lnTo>
                  <a:pt x="126" y="126"/>
                </a:lnTo>
                <a:lnTo>
                  <a:pt x="126" y="130"/>
                </a:lnTo>
                <a:lnTo>
                  <a:pt x="128" y="134"/>
                </a:lnTo>
                <a:lnTo>
                  <a:pt x="116" y="136"/>
                </a:lnTo>
                <a:lnTo>
                  <a:pt x="106" y="140"/>
                </a:lnTo>
                <a:lnTo>
                  <a:pt x="96" y="144"/>
                </a:lnTo>
                <a:lnTo>
                  <a:pt x="82" y="142"/>
                </a:lnTo>
                <a:lnTo>
                  <a:pt x="88" y="146"/>
                </a:lnTo>
                <a:lnTo>
                  <a:pt x="92" y="148"/>
                </a:lnTo>
                <a:lnTo>
                  <a:pt x="92" y="152"/>
                </a:lnTo>
                <a:lnTo>
                  <a:pt x="92" y="156"/>
                </a:lnTo>
                <a:lnTo>
                  <a:pt x="88" y="160"/>
                </a:lnTo>
                <a:lnTo>
                  <a:pt x="84" y="164"/>
                </a:lnTo>
                <a:lnTo>
                  <a:pt x="78" y="166"/>
                </a:lnTo>
                <a:lnTo>
                  <a:pt x="74" y="168"/>
                </a:lnTo>
                <a:lnTo>
                  <a:pt x="68" y="170"/>
                </a:lnTo>
                <a:lnTo>
                  <a:pt x="62" y="172"/>
                </a:lnTo>
                <a:lnTo>
                  <a:pt x="58" y="172"/>
                </a:lnTo>
                <a:lnTo>
                  <a:pt x="64" y="174"/>
                </a:lnTo>
                <a:lnTo>
                  <a:pt x="68" y="176"/>
                </a:lnTo>
                <a:lnTo>
                  <a:pt x="72" y="180"/>
                </a:lnTo>
                <a:lnTo>
                  <a:pt x="76" y="182"/>
                </a:lnTo>
                <a:lnTo>
                  <a:pt x="78" y="184"/>
                </a:lnTo>
                <a:lnTo>
                  <a:pt x="78" y="190"/>
                </a:lnTo>
                <a:lnTo>
                  <a:pt x="78" y="194"/>
                </a:lnTo>
                <a:lnTo>
                  <a:pt x="76" y="202"/>
                </a:lnTo>
                <a:lnTo>
                  <a:pt x="70" y="204"/>
                </a:lnTo>
                <a:lnTo>
                  <a:pt x="62" y="204"/>
                </a:lnTo>
                <a:lnTo>
                  <a:pt x="54" y="204"/>
                </a:lnTo>
                <a:lnTo>
                  <a:pt x="60" y="214"/>
                </a:lnTo>
                <a:lnTo>
                  <a:pt x="60" y="224"/>
                </a:lnTo>
                <a:lnTo>
                  <a:pt x="56" y="236"/>
                </a:lnTo>
                <a:lnTo>
                  <a:pt x="56" y="248"/>
                </a:lnTo>
                <a:lnTo>
                  <a:pt x="46" y="248"/>
                </a:lnTo>
                <a:lnTo>
                  <a:pt x="34" y="248"/>
                </a:lnTo>
                <a:lnTo>
                  <a:pt x="38" y="250"/>
                </a:lnTo>
                <a:lnTo>
                  <a:pt x="42" y="254"/>
                </a:lnTo>
                <a:lnTo>
                  <a:pt x="44" y="260"/>
                </a:lnTo>
                <a:lnTo>
                  <a:pt x="44" y="268"/>
                </a:lnTo>
                <a:lnTo>
                  <a:pt x="42" y="272"/>
                </a:lnTo>
                <a:lnTo>
                  <a:pt x="38" y="276"/>
                </a:lnTo>
                <a:lnTo>
                  <a:pt x="34" y="278"/>
                </a:lnTo>
                <a:lnTo>
                  <a:pt x="28" y="280"/>
                </a:lnTo>
                <a:lnTo>
                  <a:pt x="24" y="280"/>
                </a:lnTo>
                <a:lnTo>
                  <a:pt x="18" y="282"/>
                </a:lnTo>
                <a:lnTo>
                  <a:pt x="24" y="284"/>
                </a:lnTo>
                <a:lnTo>
                  <a:pt x="26" y="288"/>
                </a:lnTo>
                <a:lnTo>
                  <a:pt x="26" y="292"/>
                </a:lnTo>
                <a:lnTo>
                  <a:pt x="24" y="296"/>
                </a:lnTo>
                <a:lnTo>
                  <a:pt x="18" y="300"/>
                </a:lnTo>
                <a:lnTo>
                  <a:pt x="28" y="302"/>
                </a:lnTo>
                <a:lnTo>
                  <a:pt x="38" y="306"/>
                </a:lnTo>
                <a:lnTo>
                  <a:pt x="38" y="312"/>
                </a:lnTo>
                <a:lnTo>
                  <a:pt x="34" y="316"/>
                </a:lnTo>
                <a:lnTo>
                  <a:pt x="28" y="320"/>
                </a:lnTo>
                <a:lnTo>
                  <a:pt x="24" y="322"/>
                </a:lnTo>
                <a:lnTo>
                  <a:pt x="18" y="326"/>
                </a:lnTo>
                <a:lnTo>
                  <a:pt x="12" y="330"/>
                </a:lnTo>
                <a:lnTo>
                  <a:pt x="8" y="334"/>
                </a:lnTo>
                <a:lnTo>
                  <a:pt x="12" y="336"/>
                </a:lnTo>
                <a:lnTo>
                  <a:pt x="18" y="338"/>
                </a:lnTo>
                <a:lnTo>
                  <a:pt x="22" y="338"/>
                </a:lnTo>
                <a:lnTo>
                  <a:pt x="20" y="342"/>
                </a:lnTo>
                <a:lnTo>
                  <a:pt x="18" y="344"/>
                </a:lnTo>
                <a:lnTo>
                  <a:pt x="14" y="348"/>
                </a:lnTo>
                <a:lnTo>
                  <a:pt x="12" y="350"/>
                </a:lnTo>
                <a:lnTo>
                  <a:pt x="16" y="352"/>
                </a:lnTo>
                <a:lnTo>
                  <a:pt x="22" y="354"/>
                </a:lnTo>
                <a:lnTo>
                  <a:pt x="26" y="356"/>
                </a:lnTo>
                <a:lnTo>
                  <a:pt x="24" y="358"/>
                </a:lnTo>
                <a:lnTo>
                  <a:pt x="22" y="362"/>
                </a:lnTo>
                <a:lnTo>
                  <a:pt x="32" y="364"/>
                </a:lnTo>
                <a:lnTo>
                  <a:pt x="44" y="368"/>
                </a:lnTo>
                <a:lnTo>
                  <a:pt x="22" y="382"/>
                </a:lnTo>
                <a:lnTo>
                  <a:pt x="0" y="394"/>
                </a:lnTo>
                <a:lnTo>
                  <a:pt x="6" y="396"/>
                </a:lnTo>
                <a:lnTo>
                  <a:pt x="14" y="398"/>
                </a:lnTo>
                <a:lnTo>
                  <a:pt x="20" y="402"/>
                </a:lnTo>
                <a:lnTo>
                  <a:pt x="24" y="406"/>
                </a:lnTo>
                <a:lnTo>
                  <a:pt x="22" y="408"/>
                </a:lnTo>
                <a:lnTo>
                  <a:pt x="20" y="410"/>
                </a:lnTo>
                <a:lnTo>
                  <a:pt x="16" y="412"/>
                </a:lnTo>
                <a:lnTo>
                  <a:pt x="22" y="414"/>
                </a:lnTo>
                <a:lnTo>
                  <a:pt x="28" y="416"/>
                </a:lnTo>
                <a:lnTo>
                  <a:pt x="30" y="420"/>
                </a:lnTo>
                <a:lnTo>
                  <a:pt x="32" y="424"/>
                </a:lnTo>
                <a:lnTo>
                  <a:pt x="32" y="428"/>
                </a:lnTo>
                <a:lnTo>
                  <a:pt x="28" y="434"/>
                </a:lnTo>
                <a:lnTo>
                  <a:pt x="32" y="434"/>
                </a:lnTo>
                <a:lnTo>
                  <a:pt x="34" y="434"/>
                </a:lnTo>
                <a:lnTo>
                  <a:pt x="34" y="440"/>
                </a:lnTo>
                <a:lnTo>
                  <a:pt x="30" y="442"/>
                </a:lnTo>
                <a:lnTo>
                  <a:pt x="26" y="446"/>
                </a:lnTo>
                <a:lnTo>
                  <a:pt x="22" y="448"/>
                </a:lnTo>
                <a:lnTo>
                  <a:pt x="20" y="452"/>
                </a:lnTo>
                <a:lnTo>
                  <a:pt x="16" y="456"/>
                </a:lnTo>
                <a:lnTo>
                  <a:pt x="22" y="454"/>
                </a:lnTo>
                <a:lnTo>
                  <a:pt x="28" y="456"/>
                </a:lnTo>
                <a:lnTo>
                  <a:pt x="34" y="458"/>
                </a:lnTo>
                <a:lnTo>
                  <a:pt x="40" y="460"/>
                </a:lnTo>
                <a:lnTo>
                  <a:pt x="44" y="464"/>
                </a:lnTo>
                <a:lnTo>
                  <a:pt x="40" y="468"/>
                </a:lnTo>
                <a:lnTo>
                  <a:pt x="38" y="472"/>
                </a:lnTo>
                <a:lnTo>
                  <a:pt x="34" y="476"/>
                </a:lnTo>
                <a:lnTo>
                  <a:pt x="40" y="478"/>
                </a:lnTo>
                <a:lnTo>
                  <a:pt x="44" y="482"/>
                </a:lnTo>
                <a:lnTo>
                  <a:pt x="48" y="486"/>
                </a:lnTo>
                <a:lnTo>
                  <a:pt x="48" y="490"/>
                </a:lnTo>
                <a:lnTo>
                  <a:pt x="48" y="496"/>
                </a:lnTo>
                <a:lnTo>
                  <a:pt x="54" y="496"/>
                </a:lnTo>
                <a:lnTo>
                  <a:pt x="60" y="498"/>
                </a:lnTo>
                <a:lnTo>
                  <a:pt x="64" y="500"/>
                </a:lnTo>
                <a:lnTo>
                  <a:pt x="66" y="504"/>
                </a:lnTo>
                <a:lnTo>
                  <a:pt x="66" y="508"/>
                </a:lnTo>
                <a:lnTo>
                  <a:pt x="66" y="514"/>
                </a:lnTo>
                <a:lnTo>
                  <a:pt x="62" y="520"/>
                </a:lnTo>
                <a:lnTo>
                  <a:pt x="68" y="524"/>
                </a:lnTo>
                <a:lnTo>
                  <a:pt x="72" y="528"/>
                </a:lnTo>
                <a:lnTo>
                  <a:pt x="74" y="534"/>
                </a:lnTo>
                <a:lnTo>
                  <a:pt x="76" y="540"/>
                </a:lnTo>
                <a:lnTo>
                  <a:pt x="76" y="546"/>
                </a:lnTo>
                <a:lnTo>
                  <a:pt x="96" y="546"/>
                </a:lnTo>
                <a:lnTo>
                  <a:pt x="118" y="544"/>
                </a:lnTo>
                <a:lnTo>
                  <a:pt x="114" y="552"/>
                </a:lnTo>
                <a:lnTo>
                  <a:pt x="112" y="558"/>
                </a:lnTo>
                <a:lnTo>
                  <a:pt x="110" y="566"/>
                </a:lnTo>
                <a:lnTo>
                  <a:pt x="108" y="572"/>
                </a:lnTo>
                <a:lnTo>
                  <a:pt x="114" y="572"/>
                </a:lnTo>
                <a:lnTo>
                  <a:pt x="120" y="572"/>
                </a:lnTo>
                <a:lnTo>
                  <a:pt x="126" y="572"/>
                </a:lnTo>
                <a:lnTo>
                  <a:pt x="122" y="578"/>
                </a:lnTo>
                <a:lnTo>
                  <a:pt x="118" y="584"/>
                </a:lnTo>
                <a:lnTo>
                  <a:pt x="116" y="592"/>
                </a:lnTo>
                <a:lnTo>
                  <a:pt x="122" y="592"/>
                </a:lnTo>
                <a:lnTo>
                  <a:pt x="128" y="592"/>
                </a:lnTo>
                <a:lnTo>
                  <a:pt x="136" y="592"/>
                </a:lnTo>
                <a:lnTo>
                  <a:pt x="134" y="594"/>
                </a:lnTo>
                <a:lnTo>
                  <a:pt x="132" y="598"/>
                </a:lnTo>
                <a:lnTo>
                  <a:pt x="130" y="602"/>
                </a:lnTo>
                <a:lnTo>
                  <a:pt x="128" y="604"/>
                </a:lnTo>
                <a:lnTo>
                  <a:pt x="144" y="606"/>
                </a:lnTo>
                <a:lnTo>
                  <a:pt x="156" y="610"/>
                </a:lnTo>
                <a:lnTo>
                  <a:pt x="164" y="622"/>
                </a:lnTo>
                <a:lnTo>
                  <a:pt x="162" y="620"/>
                </a:lnTo>
                <a:lnTo>
                  <a:pt x="160" y="618"/>
                </a:lnTo>
                <a:lnTo>
                  <a:pt x="164" y="614"/>
                </a:lnTo>
                <a:lnTo>
                  <a:pt x="168" y="614"/>
                </a:lnTo>
                <a:lnTo>
                  <a:pt x="170" y="614"/>
                </a:lnTo>
                <a:lnTo>
                  <a:pt x="172" y="614"/>
                </a:lnTo>
                <a:lnTo>
                  <a:pt x="174" y="618"/>
                </a:lnTo>
                <a:lnTo>
                  <a:pt x="174" y="620"/>
                </a:lnTo>
                <a:lnTo>
                  <a:pt x="176" y="624"/>
                </a:lnTo>
                <a:lnTo>
                  <a:pt x="178" y="628"/>
                </a:lnTo>
                <a:lnTo>
                  <a:pt x="178" y="630"/>
                </a:lnTo>
                <a:lnTo>
                  <a:pt x="180" y="632"/>
                </a:lnTo>
                <a:lnTo>
                  <a:pt x="184" y="634"/>
                </a:lnTo>
                <a:lnTo>
                  <a:pt x="188" y="636"/>
                </a:lnTo>
                <a:lnTo>
                  <a:pt x="190" y="636"/>
                </a:lnTo>
                <a:lnTo>
                  <a:pt x="194" y="638"/>
                </a:lnTo>
                <a:lnTo>
                  <a:pt x="198" y="638"/>
                </a:lnTo>
                <a:lnTo>
                  <a:pt x="200" y="640"/>
                </a:lnTo>
                <a:lnTo>
                  <a:pt x="202" y="644"/>
                </a:lnTo>
                <a:lnTo>
                  <a:pt x="204" y="648"/>
                </a:lnTo>
                <a:lnTo>
                  <a:pt x="206" y="646"/>
                </a:lnTo>
                <a:lnTo>
                  <a:pt x="210" y="646"/>
                </a:lnTo>
                <a:lnTo>
                  <a:pt x="212" y="644"/>
                </a:lnTo>
                <a:lnTo>
                  <a:pt x="216" y="648"/>
                </a:lnTo>
                <a:lnTo>
                  <a:pt x="220" y="654"/>
                </a:lnTo>
                <a:lnTo>
                  <a:pt x="222" y="658"/>
                </a:lnTo>
                <a:lnTo>
                  <a:pt x="224" y="654"/>
                </a:lnTo>
                <a:lnTo>
                  <a:pt x="228" y="650"/>
                </a:lnTo>
                <a:lnTo>
                  <a:pt x="232" y="652"/>
                </a:lnTo>
                <a:lnTo>
                  <a:pt x="234" y="654"/>
                </a:lnTo>
                <a:lnTo>
                  <a:pt x="238" y="656"/>
                </a:lnTo>
                <a:lnTo>
                  <a:pt x="238" y="662"/>
                </a:lnTo>
                <a:lnTo>
                  <a:pt x="240" y="666"/>
                </a:lnTo>
                <a:lnTo>
                  <a:pt x="252" y="662"/>
                </a:lnTo>
                <a:lnTo>
                  <a:pt x="262" y="666"/>
                </a:lnTo>
                <a:lnTo>
                  <a:pt x="270" y="674"/>
                </a:lnTo>
                <a:lnTo>
                  <a:pt x="276" y="686"/>
                </a:lnTo>
                <a:lnTo>
                  <a:pt x="274" y="678"/>
                </a:lnTo>
                <a:lnTo>
                  <a:pt x="276" y="674"/>
                </a:lnTo>
                <a:lnTo>
                  <a:pt x="278" y="670"/>
                </a:lnTo>
                <a:lnTo>
                  <a:pt x="280" y="668"/>
                </a:lnTo>
                <a:lnTo>
                  <a:pt x="284" y="666"/>
                </a:lnTo>
                <a:lnTo>
                  <a:pt x="288" y="668"/>
                </a:lnTo>
                <a:lnTo>
                  <a:pt x="292" y="672"/>
                </a:lnTo>
                <a:lnTo>
                  <a:pt x="296" y="678"/>
                </a:lnTo>
                <a:lnTo>
                  <a:pt x="294" y="674"/>
                </a:lnTo>
                <a:lnTo>
                  <a:pt x="294" y="674"/>
                </a:lnTo>
                <a:lnTo>
                  <a:pt x="296" y="674"/>
                </a:lnTo>
                <a:lnTo>
                  <a:pt x="298" y="674"/>
                </a:lnTo>
                <a:lnTo>
                  <a:pt x="300" y="676"/>
                </a:lnTo>
                <a:lnTo>
                  <a:pt x="302" y="680"/>
                </a:lnTo>
                <a:lnTo>
                  <a:pt x="304" y="682"/>
                </a:lnTo>
                <a:lnTo>
                  <a:pt x="304" y="686"/>
                </a:lnTo>
                <a:lnTo>
                  <a:pt x="310" y="682"/>
                </a:lnTo>
                <a:lnTo>
                  <a:pt x="318" y="680"/>
                </a:lnTo>
                <a:lnTo>
                  <a:pt x="324" y="678"/>
                </a:lnTo>
                <a:lnTo>
                  <a:pt x="326" y="682"/>
                </a:lnTo>
                <a:lnTo>
                  <a:pt x="328" y="684"/>
                </a:lnTo>
                <a:lnTo>
                  <a:pt x="330" y="688"/>
                </a:lnTo>
                <a:lnTo>
                  <a:pt x="330" y="692"/>
                </a:lnTo>
                <a:lnTo>
                  <a:pt x="332" y="686"/>
                </a:lnTo>
                <a:lnTo>
                  <a:pt x="332" y="684"/>
                </a:lnTo>
                <a:lnTo>
                  <a:pt x="334" y="682"/>
                </a:lnTo>
                <a:lnTo>
                  <a:pt x="338" y="684"/>
                </a:lnTo>
                <a:lnTo>
                  <a:pt x="340" y="684"/>
                </a:lnTo>
                <a:lnTo>
                  <a:pt x="344" y="688"/>
                </a:lnTo>
                <a:lnTo>
                  <a:pt x="346" y="690"/>
                </a:lnTo>
                <a:lnTo>
                  <a:pt x="350" y="694"/>
                </a:lnTo>
                <a:lnTo>
                  <a:pt x="352" y="698"/>
                </a:lnTo>
                <a:lnTo>
                  <a:pt x="356" y="702"/>
                </a:lnTo>
                <a:lnTo>
                  <a:pt x="358" y="706"/>
                </a:lnTo>
                <a:lnTo>
                  <a:pt x="360" y="708"/>
                </a:lnTo>
                <a:lnTo>
                  <a:pt x="364" y="700"/>
                </a:lnTo>
                <a:lnTo>
                  <a:pt x="370" y="700"/>
                </a:lnTo>
                <a:lnTo>
                  <a:pt x="378" y="704"/>
                </a:lnTo>
                <a:lnTo>
                  <a:pt x="386" y="712"/>
                </a:lnTo>
                <a:lnTo>
                  <a:pt x="392" y="718"/>
                </a:lnTo>
                <a:lnTo>
                  <a:pt x="386" y="714"/>
                </a:lnTo>
                <a:lnTo>
                  <a:pt x="384" y="710"/>
                </a:lnTo>
                <a:lnTo>
                  <a:pt x="382" y="706"/>
                </a:lnTo>
                <a:lnTo>
                  <a:pt x="382" y="702"/>
                </a:lnTo>
                <a:lnTo>
                  <a:pt x="384" y="696"/>
                </a:lnTo>
                <a:lnTo>
                  <a:pt x="386" y="692"/>
                </a:lnTo>
                <a:lnTo>
                  <a:pt x="390" y="690"/>
                </a:lnTo>
                <a:lnTo>
                  <a:pt x="394" y="686"/>
                </a:lnTo>
                <a:lnTo>
                  <a:pt x="398" y="686"/>
                </a:lnTo>
                <a:lnTo>
                  <a:pt x="404" y="688"/>
                </a:lnTo>
                <a:lnTo>
                  <a:pt x="408" y="690"/>
                </a:lnTo>
                <a:lnTo>
                  <a:pt x="412" y="696"/>
                </a:lnTo>
                <a:lnTo>
                  <a:pt x="414" y="692"/>
                </a:lnTo>
                <a:lnTo>
                  <a:pt x="414" y="690"/>
                </a:lnTo>
                <a:lnTo>
                  <a:pt x="418" y="688"/>
                </a:lnTo>
                <a:lnTo>
                  <a:pt x="420" y="686"/>
                </a:lnTo>
                <a:lnTo>
                  <a:pt x="424" y="686"/>
                </a:lnTo>
                <a:lnTo>
                  <a:pt x="428" y="688"/>
                </a:lnTo>
                <a:lnTo>
                  <a:pt x="432" y="690"/>
                </a:lnTo>
                <a:lnTo>
                  <a:pt x="434" y="694"/>
                </a:lnTo>
                <a:lnTo>
                  <a:pt x="438" y="682"/>
                </a:lnTo>
                <a:lnTo>
                  <a:pt x="450" y="676"/>
                </a:lnTo>
                <a:lnTo>
                  <a:pt x="462" y="674"/>
                </a:lnTo>
                <a:lnTo>
                  <a:pt x="472" y="680"/>
                </a:lnTo>
                <a:lnTo>
                  <a:pt x="482" y="672"/>
                </a:lnTo>
                <a:lnTo>
                  <a:pt x="494" y="666"/>
                </a:lnTo>
                <a:lnTo>
                  <a:pt x="504" y="660"/>
                </a:lnTo>
                <a:lnTo>
                  <a:pt x="506" y="658"/>
                </a:lnTo>
                <a:lnTo>
                  <a:pt x="508" y="656"/>
                </a:lnTo>
                <a:lnTo>
                  <a:pt x="508" y="654"/>
                </a:lnTo>
                <a:lnTo>
                  <a:pt x="510" y="654"/>
                </a:lnTo>
                <a:lnTo>
                  <a:pt x="514" y="652"/>
                </a:lnTo>
                <a:lnTo>
                  <a:pt x="520" y="652"/>
                </a:lnTo>
                <a:lnTo>
                  <a:pt x="524" y="652"/>
                </a:lnTo>
                <a:lnTo>
                  <a:pt x="528" y="654"/>
                </a:lnTo>
                <a:lnTo>
                  <a:pt x="534" y="656"/>
                </a:lnTo>
                <a:lnTo>
                  <a:pt x="540" y="658"/>
                </a:lnTo>
                <a:lnTo>
                  <a:pt x="538" y="654"/>
                </a:lnTo>
                <a:lnTo>
                  <a:pt x="538" y="652"/>
                </a:lnTo>
                <a:lnTo>
                  <a:pt x="538" y="648"/>
                </a:lnTo>
                <a:lnTo>
                  <a:pt x="550" y="648"/>
                </a:lnTo>
                <a:lnTo>
                  <a:pt x="562" y="650"/>
                </a:lnTo>
                <a:lnTo>
                  <a:pt x="558" y="648"/>
                </a:lnTo>
                <a:lnTo>
                  <a:pt x="552" y="646"/>
                </a:lnTo>
                <a:lnTo>
                  <a:pt x="550" y="644"/>
                </a:lnTo>
                <a:lnTo>
                  <a:pt x="546" y="640"/>
                </a:lnTo>
                <a:lnTo>
                  <a:pt x="544" y="634"/>
                </a:lnTo>
                <a:lnTo>
                  <a:pt x="544" y="628"/>
                </a:lnTo>
                <a:lnTo>
                  <a:pt x="546" y="622"/>
                </a:lnTo>
                <a:lnTo>
                  <a:pt x="548" y="616"/>
                </a:lnTo>
                <a:lnTo>
                  <a:pt x="552" y="614"/>
                </a:lnTo>
                <a:lnTo>
                  <a:pt x="558" y="612"/>
                </a:lnTo>
                <a:lnTo>
                  <a:pt x="564" y="612"/>
                </a:lnTo>
                <a:lnTo>
                  <a:pt x="570" y="612"/>
                </a:lnTo>
                <a:lnTo>
                  <a:pt x="576" y="612"/>
                </a:lnTo>
                <a:lnTo>
                  <a:pt x="572" y="608"/>
                </a:lnTo>
                <a:lnTo>
                  <a:pt x="572" y="606"/>
                </a:lnTo>
                <a:lnTo>
                  <a:pt x="570" y="602"/>
                </a:lnTo>
                <a:lnTo>
                  <a:pt x="570" y="598"/>
                </a:lnTo>
                <a:lnTo>
                  <a:pt x="584" y="600"/>
                </a:lnTo>
                <a:lnTo>
                  <a:pt x="592" y="598"/>
                </a:lnTo>
                <a:lnTo>
                  <a:pt x="600" y="594"/>
                </a:lnTo>
                <a:lnTo>
                  <a:pt x="612" y="586"/>
                </a:lnTo>
                <a:lnTo>
                  <a:pt x="614" y="582"/>
                </a:lnTo>
                <a:lnTo>
                  <a:pt x="620" y="580"/>
                </a:lnTo>
                <a:lnTo>
                  <a:pt x="624" y="580"/>
                </a:lnTo>
                <a:lnTo>
                  <a:pt x="626" y="576"/>
                </a:lnTo>
                <a:lnTo>
                  <a:pt x="628" y="572"/>
                </a:lnTo>
                <a:lnTo>
                  <a:pt x="628" y="568"/>
                </a:lnTo>
                <a:lnTo>
                  <a:pt x="628" y="562"/>
                </a:lnTo>
                <a:lnTo>
                  <a:pt x="628" y="558"/>
                </a:lnTo>
                <a:lnTo>
                  <a:pt x="630" y="554"/>
                </a:lnTo>
                <a:lnTo>
                  <a:pt x="626" y="552"/>
                </a:lnTo>
                <a:lnTo>
                  <a:pt x="622" y="548"/>
                </a:lnTo>
                <a:lnTo>
                  <a:pt x="620" y="548"/>
                </a:lnTo>
                <a:lnTo>
                  <a:pt x="630" y="536"/>
                </a:lnTo>
                <a:lnTo>
                  <a:pt x="642" y="532"/>
                </a:lnTo>
                <a:lnTo>
                  <a:pt x="656" y="534"/>
                </a:lnTo>
                <a:lnTo>
                  <a:pt x="656" y="530"/>
                </a:lnTo>
                <a:lnTo>
                  <a:pt x="656" y="524"/>
                </a:lnTo>
                <a:lnTo>
                  <a:pt x="656" y="520"/>
                </a:lnTo>
                <a:lnTo>
                  <a:pt x="658" y="516"/>
                </a:lnTo>
                <a:lnTo>
                  <a:pt x="658" y="512"/>
                </a:lnTo>
                <a:lnTo>
                  <a:pt x="662" y="510"/>
                </a:lnTo>
                <a:lnTo>
                  <a:pt x="666" y="508"/>
                </a:lnTo>
                <a:lnTo>
                  <a:pt x="672" y="508"/>
                </a:lnTo>
                <a:lnTo>
                  <a:pt x="674" y="502"/>
                </a:lnTo>
                <a:lnTo>
                  <a:pt x="676" y="498"/>
                </a:lnTo>
                <a:lnTo>
                  <a:pt x="678" y="494"/>
                </a:lnTo>
                <a:lnTo>
                  <a:pt x="682" y="492"/>
                </a:lnTo>
                <a:lnTo>
                  <a:pt x="684" y="490"/>
                </a:lnTo>
                <a:lnTo>
                  <a:pt x="688" y="490"/>
                </a:lnTo>
                <a:lnTo>
                  <a:pt x="692" y="488"/>
                </a:lnTo>
                <a:lnTo>
                  <a:pt x="696" y="484"/>
                </a:lnTo>
                <a:lnTo>
                  <a:pt x="698" y="482"/>
                </a:lnTo>
                <a:lnTo>
                  <a:pt x="694" y="478"/>
                </a:lnTo>
                <a:lnTo>
                  <a:pt x="690" y="476"/>
                </a:lnTo>
                <a:lnTo>
                  <a:pt x="688" y="472"/>
                </a:lnTo>
                <a:lnTo>
                  <a:pt x="692" y="466"/>
                </a:lnTo>
                <a:lnTo>
                  <a:pt x="700" y="462"/>
                </a:lnTo>
                <a:lnTo>
                  <a:pt x="708" y="458"/>
                </a:lnTo>
                <a:lnTo>
                  <a:pt x="714" y="452"/>
                </a:lnTo>
                <a:lnTo>
                  <a:pt x="704" y="446"/>
                </a:lnTo>
                <a:lnTo>
                  <a:pt x="700" y="436"/>
                </a:lnTo>
                <a:lnTo>
                  <a:pt x="700" y="424"/>
                </a:lnTo>
                <a:lnTo>
                  <a:pt x="708" y="414"/>
                </a:lnTo>
                <a:lnTo>
                  <a:pt x="702" y="412"/>
                </a:lnTo>
                <a:lnTo>
                  <a:pt x="696" y="410"/>
                </a:lnTo>
                <a:lnTo>
                  <a:pt x="692" y="408"/>
                </a:lnTo>
                <a:lnTo>
                  <a:pt x="706" y="402"/>
                </a:lnTo>
                <a:lnTo>
                  <a:pt x="712" y="398"/>
                </a:lnTo>
                <a:lnTo>
                  <a:pt x="714" y="392"/>
                </a:lnTo>
                <a:lnTo>
                  <a:pt x="716" y="382"/>
                </a:lnTo>
                <a:lnTo>
                  <a:pt x="718" y="370"/>
                </a:lnTo>
                <a:lnTo>
                  <a:pt x="724" y="362"/>
                </a:lnTo>
                <a:lnTo>
                  <a:pt x="728" y="356"/>
                </a:lnTo>
                <a:lnTo>
                  <a:pt x="734" y="352"/>
                </a:lnTo>
                <a:lnTo>
                  <a:pt x="736" y="348"/>
                </a:lnTo>
                <a:lnTo>
                  <a:pt x="736" y="342"/>
                </a:lnTo>
                <a:lnTo>
                  <a:pt x="732" y="332"/>
                </a:lnTo>
                <a:lnTo>
                  <a:pt x="736" y="330"/>
                </a:lnTo>
                <a:lnTo>
                  <a:pt x="742" y="328"/>
                </a:lnTo>
                <a:lnTo>
                  <a:pt x="736" y="326"/>
                </a:lnTo>
                <a:lnTo>
                  <a:pt x="730" y="322"/>
                </a:lnTo>
                <a:lnTo>
                  <a:pt x="722" y="320"/>
                </a:lnTo>
                <a:lnTo>
                  <a:pt x="718" y="316"/>
                </a:lnTo>
                <a:lnTo>
                  <a:pt x="714" y="312"/>
                </a:lnTo>
                <a:lnTo>
                  <a:pt x="710" y="306"/>
                </a:lnTo>
                <a:lnTo>
                  <a:pt x="716" y="306"/>
                </a:lnTo>
                <a:lnTo>
                  <a:pt x="720" y="302"/>
                </a:lnTo>
                <a:lnTo>
                  <a:pt x="726" y="302"/>
                </a:lnTo>
                <a:lnTo>
                  <a:pt x="722" y="298"/>
                </a:lnTo>
                <a:lnTo>
                  <a:pt x="718" y="296"/>
                </a:lnTo>
                <a:lnTo>
                  <a:pt x="714" y="294"/>
                </a:lnTo>
                <a:lnTo>
                  <a:pt x="710" y="292"/>
                </a:lnTo>
                <a:lnTo>
                  <a:pt x="706" y="290"/>
                </a:lnTo>
                <a:lnTo>
                  <a:pt x="702" y="286"/>
                </a:lnTo>
                <a:lnTo>
                  <a:pt x="706" y="284"/>
                </a:lnTo>
                <a:lnTo>
                  <a:pt x="708" y="282"/>
                </a:lnTo>
                <a:lnTo>
                  <a:pt x="708" y="276"/>
                </a:lnTo>
                <a:lnTo>
                  <a:pt x="704" y="272"/>
                </a:lnTo>
                <a:lnTo>
                  <a:pt x="700" y="268"/>
                </a:lnTo>
                <a:lnTo>
                  <a:pt x="694" y="268"/>
                </a:lnTo>
                <a:lnTo>
                  <a:pt x="698" y="258"/>
                </a:lnTo>
                <a:lnTo>
                  <a:pt x="704" y="248"/>
                </a:lnTo>
                <a:lnTo>
                  <a:pt x="710" y="238"/>
                </a:lnTo>
                <a:lnTo>
                  <a:pt x="700" y="250"/>
                </a:lnTo>
                <a:lnTo>
                  <a:pt x="694" y="252"/>
                </a:lnTo>
                <a:lnTo>
                  <a:pt x="690" y="250"/>
                </a:lnTo>
                <a:lnTo>
                  <a:pt x="682" y="244"/>
                </a:lnTo>
                <a:lnTo>
                  <a:pt x="672" y="234"/>
                </a:lnTo>
                <a:lnTo>
                  <a:pt x="680" y="222"/>
                </a:lnTo>
                <a:lnTo>
                  <a:pt x="678" y="212"/>
                </a:lnTo>
                <a:lnTo>
                  <a:pt x="672" y="206"/>
                </a:lnTo>
                <a:lnTo>
                  <a:pt x="662" y="202"/>
                </a:lnTo>
                <a:lnTo>
                  <a:pt x="650" y="202"/>
                </a:lnTo>
                <a:lnTo>
                  <a:pt x="654" y="198"/>
                </a:lnTo>
                <a:lnTo>
                  <a:pt x="658" y="196"/>
                </a:lnTo>
                <a:lnTo>
                  <a:pt x="662" y="192"/>
                </a:lnTo>
                <a:lnTo>
                  <a:pt x="664" y="188"/>
                </a:lnTo>
                <a:lnTo>
                  <a:pt x="660" y="184"/>
                </a:lnTo>
                <a:lnTo>
                  <a:pt x="654" y="182"/>
                </a:lnTo>
                <a:lnTo>
                  <a:pt x="650" y="180"/>
                </a:lnTo>
                <a:lnTo>
                  <a:pt x="648" y="184"/>
                </a:lnTo>
                <a:lnTo>
                  <a:pt x="646" y="190"/>
                </a:lnTo>
                <a:lnTo>
                  <a:pt x="644" y="192"/>
                </a:lnTo>
                <a:lnTo>
                  <a:pt x="640" y="196"/>
                </a:lnTo>
                <a:lnTo>
                  <a:pt x="640" y="184"/>
                </a:lnTo>
                <a:lnTo>
                  <a:pt x="640" y="172"/>
                </a:lnTo>
                <a:lnTo>
                  <a:pt x="638" y="162"/>
                </a:lnTo>
                <a:lnTo>
                  <a:pt x="632" y="154"/>
                </a:lnTo>
                <a:lnTo>
                  <a:pt x="622" y="152"/>
                </a:lnTo>
                <a:lnTo>
                  <a:pt x="622" y="146"/>
                </a:lnTo>
                <a:lnTo>
                  <a:pt x="622" y="140"/>
                </a:lnTo>
                <a:lnTo>
                  <a:pt x="622" y="134"/>
                </a:lnTo>
                <a:lnTo>
                  <a:pt x="622" y="128"/>
                </a:lnTo>
                <a:lnTo>
                  <a:pt x="618" y="110"/>
                </a:lnTo>
                <a:lnTo>
                  <a:pt x="614" y="94"/>
                </a:lnTo>
                <a:lnTo>
                  <a:pt x="612" y="98"/>
                </a:lnTo>
                <a:lnTo>
                  <a:pt x="612" y="104"/>
                </a:lnTo>
                <a:lnTo>
                  <a:pt x="610" y="108"/>
                </a:lnTo>
                <a:lnTo>
                  <a:pt x="608" y="114"/>
                </a:lnTo>
                <a:lnTo>
                  <a:pt x="606" y="118"/>
                </a:lnTo>
                <a:lnTo>
                  <a:pt x="602" y="120"/>
                </a:lnTo>
                <a:lnTo>
                  <a:pt x="598" y="122"/>
                </a:lnTo>
                <a:lnTo>
                  <a:pt x="592" y="122"/>
                </a:lnTo>
                <a:lnTo>
                  <a:pt x="592" y="118"/>
                </a:lnTo>
                <a:lnTo>
                  <a:pt x="592" y="114"/>
                </a:lnTo>
                <a:lnTo>
                  <a:pt x="592" y="108"/>
                </a:lnTo>
                <a:lnTo>
                  <a:pt x="590" y="112"/>
                </a:lnTo>
                <a:lnTo>
                  <a:pt x="586" y="114"/>
                </a:lnTo>
                <a:lnTo>
                  <a:pt x="582" y="116"/>
                </a:lnTo>
                <a:lnTo>
                  <a:pt x="574" y="100"/>
                </a:lnTo>
                <a:lnTo>
                  <a:pt x="568" y="80"/>
                </a:lnTo>
                <a:lnTo>
                  <a:pt x="564" y="90"/>
                </a:lnTo>
                <a:lnTo>
                  <a:pt x="558" y="96"/>
                </a:lnTo>
                <a:lnTo>
                  <a:pt x="552" y="104"/>
                </a:lnTo>
                <a:lnTo>
                  <a:pt x="548" y="100"/>
                </a:lnTo>
                <a:lnTo>
                  <a:pt x="544" y="94"/>
                </a:lnTo>
                <a:lnTo>
                  <a:pt x="542" y="90"/>
                </a:lnTo>
                <a:lnTo>
                  <a:pt x="540" y="82"/>
                </a:lnTo>
                <a:lnTo>
                  <a:pt x="540" y="76"/>
                </a:lnTo>
                <a:lnTo>
                  <a:pt x="536" y="80"/>
                </a:lnTo>
                <a:lnTo>
                  <a:pt x="534" y="82"/>
                </a:lnTo>
                <a:lnTo>
                  <a:pt x="530" y="84"/>
                </a:lnTo>
                <a:lnTo>
                  <a:pt x="520" y="52"/>
                </a:lnTo>
                <a:lnTo>
                  <a:pt x="508" y="22"/>
                </a:lnTo>
                <a:lnTo>
                  <a:pt x="504" y="30"/>
                </a:lnTo>
                <a:lnTo>
                  <a:pt x="498" y="40"/>
                </a:lnTo>
                <a:lnTo>
                  <a:pt x="490" y="48"/>
                </a:lnTo>
                <a:lnTo>
                  <a:pt x="482" y="52"/>
                </a:lnTo>
                <a:lnTo>
                  <a:pt x="472" y="50"/>
                </a:lnTo>
                <a:lnTo>
                  <a:pt x="468" y="52"/>
                </a:lnTo>
                <a:lnTo>
                  <a:pt x="464" y="54"/>
                </a:lnTo>
                <a:lnTo>
                  <a:pt x="460" y="58"/>
                </a:lnTo>
                <a:lnTo>
                  <a:pt x="456" y="48"/>
                </a:lnTo>
                <a:lnTo>
                  <a:pt x="450" y="38"/>
                </a:lnTo>
                <a:lnTo>
                  <a:pt x="448" y="30"/>
                </a:lnTo>
                <a:lnTo>
                  <a:pt x="444" y="28"/>
                </a:lnTo>
                <a:lnTo>
                  <a:pt x="440" y="28"/>
                </a:lnTo>
                <a:lnTo>
                  <a:pt x="440" y="36"/>
                </a:lnTo>
                <a:lnTo>
                  <a:pt x="438" y="40"/>
                </a:lnTo>
                <a:lnTo>
                  <a:pt x="436" y="44"/>
                </a:lnTo>
                <a:lnTo>
                  <a:pt x="432" y="46"/>
                </a:lnTo>
                <a:lnTo>
                  <a:pt x="430" y="46"/>
                </a:lnTo>
                <a:lnTo>
                  <a:pt x="424" y="44"/>
                </a:lnTo>
                <a:lnTo>
                  <a:pt x="420" y="40"/>
                </a:lnTo>
                <a:lnTo>
                  <a:pt x="416" y="34"/>
                </a:lnTo>
                <a:lnTo>
                  <a:pt x="412" y="38"/>
                </a:lnTo>
                <a:lnTo>
                  <a:pt x="408" y="40"/>
                </a:lnTo>
                <a:lnTo>
                  <a:pt x="404" y="44"/>
                </a:lnTo>
                <a:lnTo>
                  <a:pt x="386" y="22"/>
                </a:lnTo>
                <a:lnTo>
                  <a:pt x="368" y="0"/>
                </a:lnTo>
                <a:lnTo>
                  <a:pt x="370" y="10"/>
                </a:lnTo>
                <a:lnTo>
                  <a:pt x="372" y="18"/>
                </a:lnTo>
                <a:lnTo>
                  <a:pt x="372" y="28"/>
                </a:lnTo>
                <a:lnTo>
                  <a:pt x="364" y="26"/>
                </a:lnTo>
                <a:lnTo>
                  <a:pt x="360" y="22"/>
                </a:lnTo>
                <a:lnTo>
                  <a:pt x="354" y="16"/>
                </a:lnTo>
                <a:lnTo>
                  <a:pt x="352" y="10"/>
                </a:lnTo>
                <a:lnTo>
                  <a:pt x="350" y="2"/>
                </a:lnTo>
                <a:lnTo>
                  <a:pt x="350" y="6"/>
                </a:lnTo>
                <a:lnTo>
                  <a:pt x="348" y="10"/>
                </a:lnTo>
                <a:lnTo>
                  <a:pt x="348" y="14"/>
                </a:lnTo>
                <a:lnTo>
                  <a:pt x="346" y="20"/>
                </a:lnTo>
                <a:lnTo>
                  <a:pt x="344" y="24"/>
                </a:lnTo>
                <a:lnTo>
                  <a:pt x="342" y="28"/>
                </a:lnTo>
                <a:lnTo>
                  <a:pt x="340" y="32"/>
                </a:lnTo>
                <a:lnTo>
                  <a:pt x="338" y="34"/>
                </a:lnTo>
                <a:lnTo>
                  <a:pt x="334" y="34"/>
                </a:lnTo>
                <a:lnTo>
                  <a:pt x="330" y="32"/>
                </a:lnTo>
                <a:lnTo>
                  <a:pt x="326" y="28"/>
                </a:lnTo>
                <a:lnTo>
                  <a:pt x="326" y="32"/>
                </a:lnTo>
                <a:lnTo>
                  <a:pt x="328" y="38"/>
                </a:lnTo>
                <a:lnTo>
                  <a:pt x="324" y="36"/>
                </a:lnTo>
                <a:lnTo>
                  <a:pt x="320" y="34"/>
                </a:lnTo>
                <a:lnTo>
                  <a:pt x="316" y="32"/>
                </a:lnTo>
                <a:lnTo>
                  <a:pt x="314" y="36"/>
                </a:lnTo>
                <a:lnTo>
                  <a:pt x="314" y="40"/>
                </a:lnTo>
                <a:lnTo>
                  <a:pt x="312" y="44"/>
                </a:lnTo>
                <a:lnTo>
                  <a:pt x="294" y="42"/>
                </a:lnTo>
                <a:lnTo>
                  <a:pt x="278" y="32"/>
                </a:lnTo>
                <a:lnTo>
                  <a:pt x="264" y="18"/>
                </a:lnTo>
                <a:lnTo>
                  <a:pt x="250" y="4"/>
                </a:lnTo>
                <a:lnTo>
                  <a:pt x="260" y="6"/>
                </a:lnTo>
                <a:lnTo>
                  <a:pt x="266" y="14"/>
                </a:lnTo>
                <a:lnTo>
                  <a:pt x="270" y="24"/>
                </a:lnTo>
                <a:lnTo>
                  <a:pt x="274" y="34"/>
                </a:lnTo>
                <a:lnTo>
                  <a:pt x="282" y="40"/>
                </a:lnTo>
                <a:lnTo>
                  <a:pt x="256" y="12"/>
                </a:lnTo>
                <a:close/>
              </a:path>
            </a:pathLst>
          </a:custGeom>
          <a:solidFill>
            <a:schemeClr val="accent1"/>
          </a:solidFill>
          <a:ln w="3175">
            <a:noFill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72000" anchor="ctr"/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3600" dirty="0">
                <a:solidFill>
                  <a:srgbClr val="FFFF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伍</a:t>
            </a:r>
          </a:p>
        </p:txBody>
      </p:sp>
      <p:sp>
        <p:nvSpPr>
          <p:cNvPr id="23" name="文本框 47">
            <a:extLst>
              <a:ext uri="{FF2B5EF4-FFF2-40B4-BE49-F238E27FC236}">
                <a16:creationId xmlns:a16="http://schemas.microsoft.com/office/drawing/2014/main" xmlns="" id="{6956667E-A45E-4F2D-AD74-BA4638967611}"/>
              </a:ext>
            </a:extLst>
          </p:cNvPr>
          <p:cNvSpPr txBox="1"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5433946" y="4577412"/>
            <a:ext cx="4335173" cy="696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norm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 algn="dist">
              <a:defRPr/>
            </a:pPr>
            <a:r>
              <a:rPr lang="zh-CN" altLang="en-US" sz="3600" b="1" dirty="0">
                <a:solidFill>
                  <a:srgbClr val="C00000"/>
                </a:solidFill>
                <a:latin typeface="方正正大黑简体" panose="02010600010101010101" pitchFamily="2" charset="-122"/>
                <a:ea typeface="方正正大黑简体" panose="02010600010101010101" pitchFamily="2" charset="-122"/>
              </a:rPr>
              <a:t>国庆节庆祝活动</a:t>
            </a:r>
          </a:p>
        </p:txBody>
      </p:sp>
      <p:pic>
        <p:nvPicPr>
          <p:cNvPr id="24" name="图片 23">
            <a:extLst>
              <a:ext uri="{FF2B5EF4-FFF2-40B4-BE49-F238E27FC236}">
                <a16:creationId xmlns:a16="http://schemas.microsoft.com/office/drawing/2014/main" xmlns="" id="{A8D21216-CBD9-4ADA-9BF2-7EECD9F87B4F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4127500"/>
          </a:xfrm>
          <a:prstGeom prst="rect">
            <a:avLst/>
          </a:prstGeom>
        </p:spPr>
      </p:pic>
      <p:pic>
        <p:nvPicPr>
          <p:cNvPr id="25" name="图片 24">
            <a:extLst>
              <a:ext uri="{FF2B5EF4-FFF2-40B4-BE49-F238E27FC236}">
                <a16:creationId xmlns:a16="http://schemas.microsoft.com/office/drawing/2014/main" xmlns="" id="{730757EF-7461-45E1-9864-EB5557361FE1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762134"/>
            <a:ext cx="12192000" cy="4127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08589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random/>
      </p:transition>
    </mc:Choice>
    <mc:Fallback xmlns="">
      <p:transition spd="slow" advClick="0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10" grpId="0" animBg="1"/>
      <p:bldP spid="12" grpId="0" animBg="1"/>
      <p:bldP spid="14" grpId="0"/>
      <p:bldP spid="15" grpId="0"/>
      <p:bldP spid="16" grpId="0"/>
      <p:bldP spid="17" grpId="0"/>
      <p:bldP spid="18" grpId="0"/>
      <p:bldP spid="19" grpId="0"/>
      <p:bldP spid="22" grpId="0" animBg="1"/>
      <p:bldP spid="2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D52CC6E1-30A1-41C3-B7CB-F84E9B2ACBF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4127500"/>
          </a:xfrm>
          <a:prstGeom prst="rect">
            <a:avLst/>
          </a:prstGeom>
        </p:spPr>
      </p:pic>
      <p:sp>
        <p:nvSpPr>
          <p:cNvPr id="7" name="KSO_GT1">
            <a:extLst>
              <a:ext uri="{FF2B5EF4-FFF2-40B4-BE49-F238E27FC236}">
                <a16:creationId xmlns:a16="http://schemas.microsoft.com/office/drawing/2014/main" xmlns="" id="{A5079586-EA6B-47E1-A5D8-CBED10F45368}"/>
              </a:ext>
            </a:extLst>
          </p:cNvPr>
          <p:cNvSpPr>
            <a:spLocks/>
          </p:cNvSpPr>
          <p:nvPr>
            <p:custDataLst>
              <p:tags r:id="rId1"/>
            </p:custDataLst>
          </p:nvPr>
        </p:nvSpPr>
        <p:spPr bwMode="ltGray">
          <a:xfrm>
            <a:off x="5356226" y="1660381"/>
            <a:ext cx="1406524" cy="1452854"/>
          </a:xfrm>
          <a:custGeom>
            <a:avLst/>
            <a:gdLst>
              <a:gd name="T0" fmla="*/ 264 w 742"/>
              <a:gd name="T1" fmla="*/ 20 h 718"/>
              <a:gd name="T2" fmla="*/ 286 w 742"/>
              <a:gd name="T3" fmla="*/ 52 h 718"/>
              <a:gd name="T4" fmla="*/ 242 w 742"/>
              <a:gd name="T5" fmla="*/ 68 h 718"/>
              <a:gd name="T6" fmla="*/ 202 w 742"/>
              <a:gd name="T7" fmla="*/ 72 h 718"/>
              <a:gd name="T8" fmla="*/ 194 w 742"/>
              <a:gd name="T9" fmla="*/ 102 h 718"/>
              <a:gd name="T10" fmla="*/ 140 w 742"/>
              <a:gd name="T11" fmla="*/ 114 h 718"/>
              <a:gd name="T12" fmla="*/ 116 w 742"/>
              <a:gd name="T13" fmla="*/ 136 h 718"/>
              <a:gd name="T14" fmla="*/ 84 w 742"/>
              <a:gd name="T15" fmla="*/ 164 h 718"/>
              <a:gd name="T16" fmla="*/ 76 w 742"/>
              <a:gd name="T17" fmla="*/ 182 h 718"/>
              <a:gd name="T18" fmla="*/ 60 w 742"/>
              <a:gd name="T19" fmla="*/ 224 h 718"/>
              <a:gd name="T20" fmla="*/ 42 w 742"/>
              <a:gd name="T21" fmla="*/ 272 h 718"/>
              <a:gd name="T22" fmla="*/ 24 w 742"/>
              <a:gd name="T23" fmla="*/ 296 h 718"/>
              <a:gd name="T24" fmla="*/ 12 w 742"/>
              <a:gd name="T25" fmla="*/ 330 h 718"/>
              <a:gd name="T26" fmla="*/ 16 w 742"/>
              <a:gd name="T27" fmla="*/ 352 h 718"/>
              <a:gd name="T28" fmla="*/ 6 w 742"/>
              <a:gd name="T29" fmla="*/ 396 h 718"/>
              <a:gd name="T30" fmla="*/ 30 w 742"/>
              <a:gd name="T31" fmla="*/ 420 h 718"/>
              <a:gd name="T32" fmla="*/ 22 w 742"/>
              <a:gd name="T33" fmla="*/ 448 h 718"/>
              <a:gd name="T34" fmla="*/ 38 w 742"/>
              <a:gd name="T35" fmla="*/ 472 h 718"/>
              <a:gd name="T36" fmla="*/ 64 w 742"/>
              <a:gd name="T37" fmla="*/ 500 h 718"/>
              <a:gd name="T38" fmla="*/ 76 w 742"/>
              <a:gd name="T39" fmla="*/ 546 h 718"/>
              <a:gd name="T40" fmla="*/ 126 w 742"/>
              <a:gd name="T41" fmla="*/ 572 h 718"/>
              <a:gd name="T42" fmla="*/ 130 w 742"/>
              <a:gd name="T43" fmla="*/ 602 h 718"/>
              <a:gd name="T44" fmla="*/ 170 w 742"/>
              <a:gd name="T45" fmla="*/ 614 h 718"/>
              <a:gd name="T46" fmla="*/ 188 w 742"/>
              <a:gd name="T47" fmla="*/ 636 h 718"/>
              <a:gd name="T48" fmla="*/ 212 w 742"/>
              <a:gd name="T49" fmla="*/ 644 h 718"/>
              <a:gd name="T50" fmla="*/ 238 w 742"/>
              <a:gd name="T51" fmla="*/ 662 h 718"/>
              <a:gd name="T52" fmla="*/ 280 w 742"/>
              <a:gd name="T53" fmla="*/ 668 h 718"/>
              <a:gd name="T54" fmla="*/ 300 w 742"/>
              <a:gd name="T55" fmla="*/ 676 h 718"/>
              <a:gd name="T56" fmla="*/ 330 w 742"/>
              <a:gd name="T57" fmla="*/ 688 h 718"/>
              <a:gd name="T58" fmla="*/ 350 w 742"/>
              <a:gd name="T59" fmla="*/ 694 h 718"/>
              <a:gd name="T60" fmla="*/ 392 w 742"/>
              <a:gd name="T61" fmla="*/ 718 h 718"/>
              <a:gd name="T62" fmla="*/ 398 w 742"/>
              <a:gd name="T63" fmla="*/ 686 h 718"/>
              <a:gd name="T64" fmla="*/ 428 w 742"/>
              <a:gd name="T65" fmla="*/ 688 h 718"/>
              <a:gd name="T66" fmla="*/ 504 w 742"/>
              <a:gd name="T67" fmla="*/ 660 h 718"/>
              <a:gd name="T68" fmla="*/ 534 w 742"/>
              <a:gd name="T69" fmla="*/ 656 h 718"/>
              <a:gd name="T70" fmla="*/ 550 w 742"/>
              <a:gd name="T71" fmla="*/ 644 h 718"/>
              <a:gd name="T72" fmla="*/ 570 w 742"/>
              <a:gd name="T73" fmla="*/ 612 h 718"/>
              <a:gd name="T74" fmla="*/ 612 w 742"/>
              <a:gd name="T75" fmla="*/ 586 h 718"/>
              <a:gd name="T76" fmla="*/ 630 w 742"/>
              <a:gd name="T77" fmla="*/ 554 h 718"/>
              <a:gd name="T78" fmla="*/ 656 w 742"/>
              <a:gd name="T79" fmla="*/ 520 h 718"/>
              <a:gd name="T80" fmla="*/ 682 w 742"/>
              <a:gd name="T81" fmla="*/ 492 h 718"/>
              <a:gd name="T82" fmla="*/ 692 w 742"/>
              <a:gd name="T83" fmla="*/ 466 h 718"/>
              <a:gd name="T84" fmla="*/ 696 w 742"/>
              <a:gd name="T85" fmla="*/ 410 h 718"/>
              <a:gd name="T86" fmla="*/ 734 w 742"/>
              <a:gd name="T87" fmla="*/ 352 h 718"/>
              <a:gd name="T88" fmla="*/ 718 w 742"/>
              <a:gd name="T89" fmla="*/ 316 h 718"/>
              <a:gd name="T90" fmla="*/ 710 w 742"/>
              <a:gd name="T91" fmla="*/ 292 h 718"/>
              <a:gd name="T92" fmla="*/ 698 w 742"/>
              <a:gd name="T93" fmla="*/ 258 h 718"/>
              <a:gd name="T94" fmla="*/ 678 w 742"/>
              <a:gd name="T95" fmla="*/ 212 h 718"/>
              <a:gd name="T96" fmla="*/ 654 w 742"/>
              <a:gd name="T97" fmla="*/ 182 h 718"/>
              <a:gd name="T98" fmla="*/ 632 w 742"/>
              <a:gd name="T99" fmla="*/ 154 h 718"/>
              <a:gd name="T100" fmla="*/ 612 w 742"/>
              <a:gd name="T101" fmla="*/ 104 h 718"/>
              <a:gd name="T102" fmla="*/ 592 w 742"/>
              <a:gd name="T103" fmla="*/ 108 h 718"/>
              <a:gd name="T104" fmla="*/ 548 w 742"/>
              <a:gd name="T105" fmla="*/ 100 h 718"/>
              <a:gd name="T106" fmla="*/ 508 w 742"/>
              <a:gd name="T107" fmla="*/ 22 h 718"/>
              <a:gd name="T108" fmla="*/ 456 w 742"/>
              <a:gd name="T109" fmla="*/ 48 h 718"/>
              <a:gd name="T110" fmla="*/ 430 w 742"/>
              <a:gd name="T111" fmla="*/ 46 h 718"/>
              <a:gd name="T112" fmla="*/ 370 w 742"/>
              <a:gd name="T113" fmla="*/ 10 h 718"/>
              <a:gd name="T114" fmla="*/ 348 w 742"/>
              <a:gd name="T115" fmla="*/ 10 h 718"/>
              <a:gd name="T116" fmla="*/ 326 w 742"/>
              <a:gd name="T117" fmla="*/ 28 h 718"/>
              <a:gd name="T118" fmla="*/ 294 w 742"/>
              <a:gd name="T119" fmla="*/ 42 h 718"/>
              <a:gd name="T120" fmla="*/ 256 w 742"/>
              <a:gd name="T121" fmla="*/ 12 h 7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742" h="718">
                <a:moveTo>
                  <a:pt x="256" y="12"/>
                </a:moveTo>
                <a:lnTo>
                  <a:pt x="252" y="8"/>
                </a:lnTo>
                <a:lnTo>
                  <a:pt x="252" y="6"/>
                </a:lnTo>
                <a:lnTo>
                  <a:pt x="250" y="6"/>
                </a:lnTo>
                <a:lnTo>
                  <a:pt x="252" y="8"/>
                </a:lnTo>
                <a:lnTo>
                  <a:pt x="254" y="10"/>
                </a:lnTo>
                <a:lnTo>
                  <a:pt x="256" y="12"/>
                </a:lnTo>
                <a:lnTo>
                  <a:pt x="260" y="16"/>
                </a:lnTo>
                <a:lnTo>
                  <a:pt x="264" y="20"/>
                </a:lnTo>
                <a:lnTo>
                  <a:pt x="268" y="24"/>
                </a:lnTo>
                <a:lnTo>
                  <a:pt x="270" y="28"/>
                </a:lnTo>
                <a:lnTo>
                  <a:pt x="274" y="32"/>
                </a:lnTo>
                <a:lnTo>
                  <a:pt x="278" y="34"/>
                </a:lnTo>
                <a:lnTo>
                  <a:pt x="280" y="36"/>
                </a:lnTo>
                <a:lnTo>
                  <a:pt x="280" y="38"/>
                </a:lnTo>
                <a:lnTo>
                  <a:pt x="282" y="38"/>
                </a:lnTo>
                <a:lnTo>
                  <a:pt x="288" y="48"/>
                </a:lnTo>
                <a:lnTo>
                  <a:pt x="286" y="52"/>
                </a:lnTo>
                <a:lnTo>
                  <a:pt x="278" y="56"/>
                </a:lnTo>
                <a:lnTo>
                  <a:pt x="268" y="58"/>
                </a:lnTo>
                <a:lnTo>
                  <a:pt x="256" y="58"/>
                </a:lnTo>
                <a:lnTo>
                  <a:pt x="246" y="56"/>
                </a:lnTo>
                <a:lnTo>
                  <a:pt x="238" y="54"/>
                </a:lnTo>
                <a:lnTo>
                  <a:pt x="242" y="58"/>
                </a:lnTo>
                <a:lnTo>
                  <a:pt x="246" y="62"/>
                </a:lnTo>
                <a:lnTo>
                  <a:pt x="244" y="64"/>
                </a:lnTo>
                <a:lnTo>
                  <a:pt x="242" y="68"/>
                </a:lnTo>
                <a:lnTo>
                  <a:pt x="238" y="70"/>
                </a:lnTo>
                <a:lnTo>
                  <a:pt x="232" y="72"/>
                </a:lnTo>
                <a:lnTo>
                  <a:pt x="228" y="72"/>
                </a:lnTo>
                <a:lnTo>
                  <a:pt x="222" y="70"/>
                </a:lnTo>
                <a:lnTo>
                  <a:pt x="216" y="68"/>
                </a:lnTo>
                <a:lnTo>
                  <a:pt x="212" y="64"/>
                </a:lnTo>
                <a:lnTo>
                  <a:pt x="206" y="64"/>
                </a:lnTo>
                <a:lnTo>
                  <a:pt x="204" y="68"/>
                </a:lnTo>
                <a:lnTo>
                  <a:pt x="202" y="72"/>
                </a:lnTo>
                <a:lnTo>
                  <a:pt x="200" y="76"/>
                </a:lnTo>
                <a:lnTo>
                  <a:pt x="196" y="78"/>
                </a:lnTo>
                <a:lnTo>
                  <a:pt x="190" y="80"/>
                </a:lnTo>
                <a:lnTo>
                  <a:pt x="196" y="82"/>
                </a:lnTo>
                <a:lnTo>
                  <a:pt x="198" y="86"/>
                </a:lnTo>
                <a:lnTo>
                  <a:pt x="200" y="90"/>
                </a:lnTo>
                <a:lnTo>
                  <a:pt x="200" y="94"/>
                </a:lnTo>
                <a:lnTo>
                  <a:pt x="198" y="98"/>
                </a:lnTo>
                <a:lnTo>
                  <a:pt x="194" y="102"/>
                </a:lnTo>
                <a:lnTo>
                  <a:pt x="186" y="102"/>
                </a:lnTo>
                <a:lnTo>
                  <a:pt x="172" y="100"/>
                </a:lnTo>
                <a:lnTo>
                  <a:pt x="162" y="100"/>
                </a:lnTo>
                <a:lnTo>
                  <a:pt x="164" y="102"/>
                </a:lnTo>
                <a:lnTo>
                  <a:pt x="166" y="106"/>
                </a:lnTo>
                <a:lnTo>
                  <a:pt x="168" y="110"/>
                </a:lnTo>
                <a:lnTo>
                  <a:pt x="154" y="110"/>
                </a:lnTo>
                <a:lnTo>
                  <a:pt x="140" y="110"/>
                </a:lnTo>
                <a:lnTo>
                  <a:pt x="140" y="114"/>
                </a:lnTo>
                <a:lnTo>
                  <a:pt x="142" y="116"/>
                </a:lnTo>
                <a:lnTo>
                  <a:pt x="136" y="118"/>
                </a:lnTo>
                <a:lnTo>
                  <a:pt x="130" y="118"/>
                </a:lnTo>
                <a:lnTo>
                  <a:pt x="124" y="118"/>
                </a:lnTo>
                <a:lnTo>
                  <a:pt x="126" y="122"/>
                </a:lnTo>
                <a:lnTo>
                  <a:pt x="126" y="126"/>
                </a:lnTo>
                <a:lnTo>
                  <a:pt x="126" y="130"/>
                </a:lnTo>
                <a:lnTo>
                  <a:pt x="128" y="134"/>
                </a:lnTo>
                <a:lnTo>
                  <a:pt x="116" y="136"/>
                </a:lnTo>
                <a:lnTo>
                  <a:pt x="106" y="140"/>
                </a:lnTo>
                <a:lnTo>
                  <a:pt x="96" y="144"/>
                </a:lnTo>
                <a:lnTo>
                  <a:pt x="82" y="142"/>
                </a:lnTo>
                <a:lnTo>
                  <a:pt x="88" y="146"/>
                </a:lnTo>
                <a:lnTo>
                  <a:pt x="92" y="148"/>
                </a:lnTo>
                <a:lnTo>
                  <a:pt x="92" y="152"/>
                </a:lnTo>
                <a:lnTo>
                  <a:pt x="92" y="156"/>
                </a:lnTo>
                <a:lnTo>
                  <a:pt x="88" y="160"/>
                </a:lnTo>
                <a:lnTo>
                  <a:pt x="84" y="164"/>
                </a:lnTo>
                <a:lnTo>
                  <a:pt x="78" y="166"/>
                </a:lnTo>
                <a:lnTo>
                  <a:pt x="74" y="168"/>
                </a:lnTo>
                <a:lnTo>
                  <a:pt x="68" y="170"/>
                </a:lnTo>
                <a:lnTo>
                  <a:pt x="62" y="172"/>
                </a:lnTo>
                <a:lnTo>
                  <a:pt x="58" y="172"/>
                </a:lnTo>
                <a:lnTo>
                  <a:pt x="64" y="174"/>
                </a:lnTo>
                <a:lnTo>
                  <a:pt x="68" y="176"/>
                </a:lnTo>
                <a:lnTo>
                  <a:pt x="72" y="180"/>
                </a:lnTo>
                <a:lnTo>
                  <a:pt x="76" y="182"/>
                </a:lnTo>
                <a:lnTo>
                  <a:pt x="78" y="184"/>
                </a:lnTo>
                <a:lnTo>
                  <a:pt x="78" y="190"/>
                </a:lnTo>
                <a:lnTo>
                  <a:pt x="78" y="194"/>
                </a:lnTo>
                <a:lnTo>
                  <a:pt x="76" y="202"/>
                </a:lnTo>
                <a:lnTo>
                  <a:pt x="70" y="204"/>
                </a:lnTo>
                <a:lnTo>
                  <a:pt x="62" y="204"/>
                </a:lnTo>
                <a:lnTo>
                  <a:pt x="54" y="204"/>
                </a:lnTo>
                <a:lnTo>
                  <a:pt x="60" y="214"/>
                </a:lnTo>
                <a:lnTo>
                  <a:pt x="60" y="224"/>
                </a:lnTo>
                <a:lnTo>
                  <a:pt x="56" y="236"/>
                </a:lnTo>
                <a:lnTo>
                  <a:pt x="56" y="248"/>
                </a:lnTo>
                <a:lnTo>
                  <a:pt x="46" y="248"/>
                </a:lnTo>
                <a:lnTo>
                  <a:pt x="34" y="248"/>
                </a:lnTo>
                <a:lnTo>
                  <a:pt x="38" y="250"/>
                </a:lnTo>
                <a:lnTo>
                  <a:pt x="42" y="254"/>
                </a:lnTo>
                <a:lnTo>
                  <a:pt x="44" y="260"/>
                </a:lnTo>
                <a:lnTo>
                  <a:pt x="44" y="268"/>
                </a:lnTo>
                <a:lnTo>
                  <a:pt x="42" y="272"/>
                </a:lnTo>
                <a:lnTo>
                  <a:pt x="38" y="276"/>
                </a:lnTo>
                <a:lnTo>
                  <a:pt x="34" y="278"/>
                </a:lnTo>
                <a:lnTo>
                  <a:pt x="28" y="280"/>
                </a:lnTo>
                <a:lnTo>
                  <a:pt x="24" y="280"/>
                </a:lnTo>
                <a:lnTo>
                  <a:pt x="18" y="282"/>
                </a:lnTo>
                <a:lnTo>
                  <a:pt x="24" y="284"/>
                </a:lnTo>
                <a:lnTo>
                  <a:pt x="26" y="288"/>
                </a:lnTo>
                <a:lnTo>
                  <a:pt x="26" y="292"/>
                </a:lnTo>
                <a:lnTo>
                  <a:pt x="24" y="296"/>
                </a:lnTo>
                <a:lnTo>
                  <a:pt x="18" y="300"/>
                </a:lnTo>
                <a:lnTo>
                  <a:pt x="28" y="302"/>
                </a:lnTo>
                <a:lnTo>
                  <a:pt x="38" y="306"/>
                </a:lnTo>
                <a:lnTo>
                  <a:pt x="38" y="312"/>
                </a:lnTo>
                <a:lnTo>
                  <a:pt x="34" y="316"/>
                </a:lnTo>
                <a:lnTo>
                  <a:pt x="28" y="320"/>
                </a:lnTo>
                <a:lnTo>
                  <a:pt x="24" y="322"/>
                </a:lnTo>
                <a:lnTo>
                  <a:pt x="18" y="326"/>
                </a:lnTo>
                <a:lnTo>
                  <a:pt x="12" y="330"/>
                </a:lnTo>
                <a:lnTo>
                  <a:pt x="8" y="334"/>
                </a:lnTo>
                <a:lnTo>
                  <a:pt x="12" y="336"/>
                </a:lnTo>
                <a:lnTo>
                  <a:pt x="18" y="338"/>
                </a:lnTo>
                <a:lnTo>
                  <a:pt x="22" y="338"/>
                </a:lnTo>
                <a:lnTo>
                  <a:pt x="20" y="342"/>
                </a:lnTo>
                <a:lnTo>
                  <a:pt x="18" y="344"/>
                </a:lnTo>
                <a:lnTo>
                  <a:pt x="14" y="348"/>
                </a:lnTo>
                <a:lnTo>
                  <a:pt x="12" y="350"/>
                </a:lnTo>
                <a:lnTo>
                  <a:pt x="16" y="352"/>
                </a:lnTo>
                <a:lnTo>
                  <a:pt x="22" y="354"/>
                </a:lnTo>
                <a:lnTo>
                  <a:pt x="26" y="356"/>
                </a:lnTo>
                <a:lnTo>
                  <a:pt x="24" y="358"/>
                </a:lnTo>
                <a:lnTo>
                  <a:pt x="22" y="362"/>
                </a:lnTo>
                <a:lnTo>
                  <a:pt x="32" y="364"/>
                </a:lnTo>
                <a:lnTo>
                  <a:pt x="44" y="368"/>
                </a:lnTo>
                <a:lnTo>
                  <a:pt x="22" y="382"/>
                </a:lnTo>
                <a:lnTo>
                  <a:pt x="0" y="394"/>
                </a:lnTo>
                <a:lnTo>
                  <a:pt x="6" y="396"/>
                </a:lnTo>
                <a:lnTo>
                  <a:pt x="14" y="398"/>
                </a:lnTo>
                <a:lnTo>
                  <a:pt x="20" y="402"/>
                </a:lnTo>
                <a:lnTo>
                  <a:pt x="24" y="406"/>
                </a:lnTo>
                <a:lnTo>
                  <a:pt x="22" y="408"/>
                </a:lnTo>
                <a:lnTo>
                  <a:pt x="20" y="410"/>
                </a:lnTo>
                <a:lnTo>
                  <a:pt x="16" y="412"/>
                </a:lnTo>
                <a:lnTo>
                  <a:pt x="22" y="414"/>
                </a:lnTo>
                <a:lnTo>
                  <a:pt x="28" y="416"/>
                </a:lnTo>
                <a:lnTo>
                  <a:pt x="30" y="420"/>
                </a:lnTo>
                <a:lnTo>
                  <a:pt x="32" y="424"/>
                </a:lnTo>
                <a:lnTo>
                  <a:pt x="32" y="428"/>
                </a:lnTo>
                <a:lnTo>
                  <a:pt x="28" y="434"/>
                </a:lnTo>
                <a:lnTo>
                  <a:pt x="32" y="434"/>
                </a:lnTo>
                <a:lnTo>
                  <a:pt x="34" y="434"/>
                </a:lnTo>
                <a:lnTo>
                  <a:pt x="34" y="440"/>
                </a:lnTo>
                <a:lnTo>
                  <a:pt x="30" y="442"/>
                </a:lnTo>
                <a:lnTo>
                  <a:pt x="26" y="446"/>
                </a:lnTo>
                <a:lnTo>
                  <a:pt x="22" y="448"/>
                </a:lnTo>
                <a:lnTo>
                  <a:pt x="20" y="452"/>
                </a:lnTo>
                <a:lnTo>
                  <a:pt x="16" y="456"/>
                </a:lnTo>
                <a:lnTo>
                  <a:pt x="22" y="454"/>
                </a:lnTo>
                <a:lnTo>
                  <a:pt x="28" y="456"/>
                </a:lnTo>
                <a:lnTo>
                  <a:pt x="34" y="458"/>
                </a:lnTo>
                <a:lnTo>
                  <a:pt x="40" y="460"/>
                </a:lnTo>
                <a:lnTo>
                  <a:pt x="44" y="464"/>
                </a:lnTo>
                <a:lnTo>
                  <a:pt x="40" y="468"/>
                </a:lnTo>
                <a:lnTo>
                  <a:pt x="38" y="472"/>
                </a:lnTo>
                <a:lnTo>
                  <a:pt x="34" y="476"/>
                </a:lnTo>
                <a:lnTo>
                  <a:pt x="40" y="478"/>
                </a:lnTo>
                <a:lnTo>
                  <a:pt x="44" y="482"/>
                </a:lnTo>
                <a:lnTo>
                  <a:pt x="48" y="486"/>
                </a:lnTo>
                <a:lnTo>
                  <a:pt x="48" y="490"/>
                </a:lnTo>
                <a:lnTo>
                  <a:pt x="48" y="496"/>
                </a:lnTo>
                <a:lnTo>
                  <a:pt x="54" y="496"/>
                </a:lnTo>
                <a:lnTo>
                  <a:pt x="60" y="498"/>
                </a:lnTo>
                <a:lnTo>
                  <a:pt x="64" y="500"/>
                </a:lnTo>
                <a:lnTo>
                  <a:pt x="66" y="504"/>
                </a:lnTo>
                <a:lnTo>
                  <a:pt x="66" y="508"/>
                </a:lnTo>
                <a:lnTo>
                  <a:pt x="66" y="514"/>
                </a:lnTo>
                <a:lnTo>
                  <a:pt x="62" y="520"/>
                </a:lnTo>
                <a:lnTo>
                  <a:pt x="68" y="524"/>
                </a:lnTo>
                <a:lnTo>
                  <a:pt x="72" y="528"/>
                </a:lnTo>
                <a:lnTo>
                  <a:pt x="74" y="534"/>
                </a:lnTo>
                <a:lnTo>
                  <a:pt x="76" y="540"/>
                </a:lnTo>
                <a:lnTo>
                  <a:pt x="76" y="546"/>
                </a:lnTo>
                <a:lnTo>
                  <a:pt x="96" y="546"/>
                </a:lnTo>
                <a:lnTo>
                  <a:pt x="118" y="544"/>
                </a:lnTo>
                <a:lnTo>
                  <a:pt x="114" y="552"/>
                </a:lnTo>
                <a:lnTo>
                  <a:pt x="112" y="558"/>
                </a:lnTo>
                <a:lnTo>
                  <a:pt x="110" y="566"/>
                </a:lnTo>
                <a:lnTo>
                  <a:pt x="108" y="572"/>
                </a:lnTo>
                <a:lnTo>
                  <a:pt x="114" y="572"/>
                </a:lnTo>
                <a:lnTo>
                  <a:pt x="120" y="572"/>
                </a:lnTo>
                <a:lnTo>
                  <a:pt x="126" y="572"/>
                </a:lnTo>
                <a:lnTo>
                  <a:pt x="122" y="578"/>
                </a:lnTo>
                <a:lnTo>
                  <a:pt x="118" y="584"/>
                </a:lnTo>
                <a:lnTo>
                  <a:pt x="116" y="592"/>
                </a:lnTo>
                <a:lnTo>
                  <a:pt x="122" y="592"/>
                </a:lnTo>
                <a:lnTo>
                  <a:pt x="128" y="592"/>
                </a:lnTo>
                <a:lnTo>
                  <a:pt x="136" y="592"/>
                </a:lnTo>
                <a:lnTo>
                  <a:pt x="134" y="594"/>
                </a:lnTo>
                <a:lnTo>
                  <a:pt x="132" y="598"/>
                </a:lnTo>
                <a:lnTo>
                  <a:pt x="130" y="602"/>
                </a:lnTo>
                <a:lnTo>
                  <a:pt x="128" y="604"/>
                </a:lnTo>
                <a:lnTo>
                  <a:pt x="144" y="606"/>
                </a:lnTo>
                <a:lnTo>
                  <a:pt x="156" y="610"/>
                </a:lnTo>
                <a:lnTo>
                  <a:pt x="164" y="622"/>
                </a:lnTo>
                <a:lnTo>
                  <a:pt x="162" y="620"/>
                </a:lnTo>
                <a:lnTo>
                  <a:pt x="160" y="618"/>
                </a:lnTo>
                <a:lnTo>
                  <a:pt x="164" y="614"/>
                </a:lnTo>
                <a:lnTo>
                  <a:pt x="168" y="614"/>
                </a:lnTo>
                <a:lnTo>
                  <a:pt x="170" y="614"/>
                </a:lnTo>
                <a:lnTo>
                  <a:pt x="172" y="614"/>
                </a:lnTo>
                <a:lnTo>
                  <a:pt x="174" y="618"/>
                </a:lnTo>
                <a:lnTo>
                  <a:pt x="174" y="620"/>
                </a:lnTo>
                <a:lnTo>
                  <a:pt x="176" y="624"/>
                </a:lnTo>
                <a:lnTo>
                  <a:pt x="178" y="628"/>
                </a:lnTo>
                <a:lnTo>
                  <a:pt x="178" y="630"/>
                </a:lnTo>
                <a:lnTo>
                  <a:pt x="180" y="632"/>
                </a:lnTo>
                <a:lnTo>
                  <a:pt x="184" y="634"/>
                </a:lnTo>
                <a:lnTo>
                  <a:pt x="188" y="636"/>
                </a:lnTo>
                <a:lnTo>
                  <a:pt x="190" y="636"/>
                </a:lnTo>
                <a:lnTo>
                  <a:pt x="194" y="638"/>
                </a:lnTo>
                <a:lnTo>
                  <a:pt x="198" y="638"/>
                </a:lnTo>
                <a:lnTo>
                  <a:pt x="200" y="640"/>
                </a:lnTo>
                <a:lnTo>
                  <a:pt x="202" y="644"/>
                </a:lnTo>
                <a:lnTo>
                  <a:pt x="204" y="648"/>
                </a:lnTo>
                <a:lnTo>
                  <a:pt x="206" y="646"/>
                </a:lnTo>
                <a:lnTo>
                  <a:pt x="210" y="646"/>
                </a:lnTo>
                <a:lnTo>
                  <a:pt x="212" y="644"/>
                </a:lnTo>
                <a:lnTo>
                  <a:pt x="216" y="648"/>
                </a:lnTo>
                <a:lnTo>
                  <a:pt x="220" y="654"/>
                </a:lnTo>
                <a:lnTo>
                  <a:pt x="222" y="658"/>
                </a:lnTo>
                <a:lnTo>
                  <a:pt x="224" y="654"/>
                </a:lnTo>
                <a:lnTo>
                  <a:pt x="228" y="650"/>
                </a:lnTo>
                <a:lnTo>
                  <a:pt x="232" y="652"/>
                </a:lnTo>
                <a:lnTo>
                  <a:pt x="234" y="654"/>
                </a:lnTo>
                <a:lnTo>
                  <a:pt x="238" y="656"/>
                </a:lnTo>
                <a:lnTo>
                  <a:pt x="238" y="662"/>
                </a:lnTo>
                <a:lnTo>
                  <a:pt x="240" y="666"/>
                </a:lnTo>
                <a:lnTo>
                  <a:pt x="252" y="662"/>
                </a:lnTo>
                <a:lnTo>
                  <a:pt x="262" y="666"/>
                </a:lnTo>
                <a:lnTo>
                  <a:pt x="270" y="674"/>
                </a:lnTo>
                <a:lnTo>
                  <a:pt x="276" y="686"/>
                </a:lnTo>
                <a:lnTo>
                  <a:pt x="274" y="678"/>
                </a:lnTo>
                <a:lnTo>
                  <a:pt x="276" y="674"/>
                </a:lnTo>
                <a:lnTo>
                  <a:pt x="278" y="670"/>
                </a:lnTo>
                <a:lnTo>
                  <a:pt x="280" y="668"/>
                </a:lnTo>
                <a:lnTo>
                  <a:pt x="284" y="666"/>
                </a:lnTo>
                <a:lnTo>
                  <a:pt x="288" y="668"/>
                </a:lnTo>
                <a:lnTo>
                  <a:pt x="292" y="672"/>
                </a:lnTo>
                <a:lnTo>
                  <a:pt x="296" y="678"/>
                </a:lnTo>
                <a:lnTo>
                  <a:pt x="294" y="674"/>
                </a:lnTo>
                <a:lnTo>
                  <a:pt x="294" y="674"/>
                </a:lnTo>
                <a:lnTo>
                  <a:pt x="296" y="674"/>
                </a:lnTo>
                <a:lnTo>
                  <a:pt x="298" y="674"/>
                </a:lnTo>
                <a:lnTo>
                  <a:pt x="300" y="676"/>
                </a:lnTo>
                <a:lnTo>
                  <a:pt x="302" y="680"/>
                </a:lnTo>
                <a:lnTo>
                  <a:pt x="304" y="682"/>
                </a:lnTo>
                <a:lnTo>
                  <a:pt x="304" y="686"/>
                </a:lnTo>
                <a:lnTo>
                  <a:pt x="310" y="682"/>
                </a:lnTo>
                <a:lnTo>
                  <a:pt x="318" y="680"/>
                </a:lnTo>
                <a:lnTo>
                  <a:pt x="324" y="678"/>
                </a:lnTo>
                <a:lnTo>
                  <a:pt x="326" y="682"/>
                </a:lnTo>
                <a:lnTo>
                  <a:pt x="328" y="684"/>
                </a:lnTo>
                <a:lnTo>
                  <a:pt x="330" y="688"/>
                </a:lnTo>
                <a:lnTo>
                  <a:pt x="330" y="692"/>
                </a:lnTo>
                <a:lnTo>
                  <a:pt x="332" y="686"/>
                </a:lnTo>
                <a:lnTo>
                  <a:pt x="332" y="684"/>
                </a:lnTo>
                <a:lnTo>
                  <a:pt x="334" y="682"/>
                </a:lnTo>
                <a:lnTo>
                  <a:pt x="338" y="684"/>
                </a:lnTo>
                <a:lnTo>
                  <a:pt x="340" y="684"/>
                </a:lnTo>
                <a:lnTo>
                  <a:pt x="344" y="688"/>
                </a:lnTo>
                <a:lnTo>
                  <a:pt x="346" y="690"/>
                </a:lnTo>
                <a:lnTo>
                  <a:pt x="350" y="694"/>
                </a:lnTo>
                <a:lnTo>
                  <a:pt x="352" y="698"/>
                </a:lnTo>
                <a:lnTo>
                  <a:pt x="356" y="702"/>
                </a:lnTo>
                <a:lnTo>
                  <a:pt x="358" y="706"/>
                </a:lnTo>
                <a:lnTo>
                  <a:pt x="360" y="708"/>
                </a:lnTo>
                <a:lnTo>
                  <a:pt x="364" y="700"/>
                </a:lnTo>
                <a:lnTo>
                  <a:pt x="370" y="700"/>
                </a:lnTo>
                <a:lnTo>
                  <a:pt x="378" y="704"/>
                </a:lnTo>
                <a:lnTo>
                  <a:pt x="386" y="712"/>
                </a:lnTo>
                <a:lnTo>
                  <a:pt x="392" y="718"/>
                </a:lnTo>
                <a:lnTo>
                  <a:pt x="386" y="714"/>
                </a:lnTo>
                <a:lnTo>
                  <a:pt x="384" y="710"/>
                </a:lnTo>
                <a:lnTo>
                  <a:pt x="382" y="706"/>
                </a:lnTo>
                <a:lnTo>
                  <a:pt x="382" y="702"/>
                </a:lnTo>
                <a:lnTo>
                  <a:pt x="384" y="696"/>
                </a:lnTo>
                <a:lnTo>
                  <a:pt x="386" y="692"/>
                </a:lnTo>
                <a:lnTo>
                  <a:pt x="390" y="690"/>
                </a:lnTo>
                <a:lnTo>
                  <a:pt x="394" y="686"/>
                </a:lnTo>
                <a:lnTo>
                  <a:pt x="398" y="686"/>
                </a:lnTo>
                <a:lnTo>
                  <a:pt x="404" y="688"/>
                </a:lnTo>
                <a:lnTo>
                  <a:pt x="408" y="690"/>
                </a:lnTo>
                <a:lnTo>
                  <a:pt x="412" y="696"/>
                </a:lnTo>
                <a:lnTo>
                  <a:pt x="414" y="692"/>
                </a:lnTo>
                <a:lnTo>
                  <a:pt x="414" y="690"/>
                </a:lnTo>
                <a:lnTo>
                  <a:pt x="418" y="688"/>
                </a:lnTo>
                <a:lnTo>
                  <a:pt x="420" y="686"/>
                </a:lnTo>
                <a:lnTo>
                  <a:pt x="424" y="686"/>
                </a:lnTo>
                <a:lnTo>
                  <a:pt x="428" y="688"/>
                </a:lnTo>
                <a:lnTo>
                  <a:pt x="432" y="690"/>
                </a:lnTo>
                <a:lnTo>
                  <a:pt x="434" y="694"/>
                </a:lnTo>
                <a:lnTo>
                  <a:pt x="438" y="682"/>
                </a:lnTo>
                <a:lnTo>
                  <a:pt x="450" y="676"/>
                </a:lnTo>
                <a:lnTo>
                  <a:pt x="462" y="674"/>
                </a:lnTo>
                <a:lnTo>
                  <a:pt x="472" y="680"/>
                </a:lnTo>
                <a:lnTo>
                  <a:pt x="482" y="672"/>
                </a:lnTo>
                <a:lnTo>
                  <a:pt x="494" y="666"/>
                </a:lnTo>
                <a:lnTo>
                  <a:pt x="504" y="660"/>
                </a:lnTo>
                <a:lnTo>
                  <a:pt x="506" y="658"/>
                </a:lnTo>
                <a:lnTo>
                  <a:pt x="508" y="656"/>
                </a:lnTo>
                <a:lnTo>
                  <a:pt x="508" y="654"/>
                </a:lnTo>
                <a:lnTo>
                  <a:pt x="510" y="654"/>
                </a:lnTo>
                <a:lnTo>
                  <a:pt x="514" y="652"/>
                </a:lnTo>
                <a:lnTo>
                  <a:pt x="520" y="652"/>
                </a:lnTo>
                <a:lnTo>
                  <a:pt x="524" y="652"/>
                </a:lnTo>
                <a:lnTo>
                  <a:pt x="528" y="654"/>
                </a:lnTo>
                <a:lnTo>
                  <a:pt x="534" y="656"/>
                </a:lnTo>
                <a:lnTo>
                  <a:pt x="540" y="658"/>
                </a:lnTo>
                <a:lnTo>
                  <a:pt x="538" y="654"/>
                </a:lnTo>
                <a:lnTo>
                  <a:pt x="538" y="652"/>
                </a:lnTo>
                <a:lnTo>
                  <a:pt x="538" y="648"/>
                </a:lnTo>
                <a:lnTo>
                  <a:pt x="550" y="648"/>
                </a:lnTo>
                <a:lnTo>
                  <a:pt x="562" y="650"/>
                </a:lnTo>
                <a:lnTo>
                  <a:pt x="558" y="648"/>
                </a:lnTo>
                <a:lnTo>
                  <a:pt x="552" y="646"/>
                </a:lnTo>
                <a:lnTo>
                  <a:pt x="550" y="644"/>
                </a:lnTo>
                <a:lnTo>
                  <a:pt x="546" y="640"/>
                </a:lnTo>
                <a:lnTo>
                  <a:pt x="544" y="634"/>
                </a:lnTo>
                <a:lnTo>
                  <a:pt x="544" y="628"/>
                </a:lnTo>
                <a:lnTo>
                  <a:pt x="546" y="622"/>
                </a:lnTo>
                <a:lnTo>
                  <a:pt x="548" y="616"/>
                </a:lnTo>
                <a:lnTo>
                  <a:pt x="552" y="614"/>
                </a:lnTo>
                <a:lnTo>
                  <a:pt x="558" y="612"/>
                </a:lnTo>
                <a:lnTo>
                  <a:pt x="564" y="612"/>
                </a:lnTo>
                <a:lnTo>
                  <a:pt x="570" y="612"/>
                </a:lnTo>
                <a:lnTo>
                  <a:pt x="576" y="612"/>
                </a:lnTo>
                <a:lnTo>
                  <a:pt x="572" y="608"/>
                </a:lnTo>
                <a:lnTo>
                  <a:pt x="572" y="606"/>
                </a:lnTo>
                <a:lnTo>
                  <a:pt x="570" y="602"/>
                </a:lnTo>
                <a:lnTo>
                  <a:pt x="570" y="598"/>
                </a:lnTo>
                <a:lnTo>
                  <a:pt x="584" y="600"/>
                </a:lnTo>
                <a:lnTo>
                  <a:pt x="592" y="598"/>
                </a:lnTo>
                <a:lnTo>
                  <a:pt x="600" y="594"/>
                </a:lnTo>
                <a:lnTo>
                  <a:pt x="612" y="586"/>
                </a:lnTo>
                <a:lnTo>
                  <a:pt x="614" y="582"/>
                </a:lnTo>
                <a:lnTo>
                  <a:pt x="620" y="580"/>
                </a:lnTo>
                <a:lnTo>
                  <a:pt x="624" y="580"/>
                </a:lnTo>
                <a:lnTo>
                  <a:pt x="626" y="576"/>
                </a:lnTo>
                <a:lnTo>
                  <a:pt x="628" y="572"/>
                </a:lnTo>
                <a:lnTo>
                  <a:pt x="628" y="568"/>
                </a:lnTo>
                <a:lnTo>
                  <a:pt x="628" y="562"/>
                </a:lnTo>
                <a:lnTo>
                  <a:pt x="628" y="558"/>
                </a:lnTo>
                <a:lnTo>
                  <a:pt x="630" y="554"/>
                </a:lnTo>
                <a:lnTo>
                  <a:pt x="626" y="552"/>
                </a:lnTo>
                <a:lnTo>
                  <a:pt x="622" y="548"/>
                </a:lnTo>
                <a:lnTo>
                  <a:pt x="620" y="548"/>
                </a:lnTo>
                <a:lnTo>
                  <a:pt x="630" y="536"/>
                </a:lnTo>
                <a:lnTo>
                  <a:pt x="642" y="532"/>
                </a:lnTo>
                <a:lnTo>
                  <a:pt x="656" y="534"/>
                </a:lnTo>
                <a:lnTo>
                  <a:pt x="656" y="530"/>
                </a:lnTo>
                <a:lnTo>
                  <a:pt x="656" y="524"/>
                </a:lnTo>
                <a:lnTo>
                  <a:pt x="656" y="520"/>
                </a:lnTo>
                <a:lnTo>
                  <a:pt x="658" y="516"/>
                </a:lnTo>
                <a:lnTo>
                  <a:pt x="658" y="512"/>
                </a:lnTo>
                <a:lnTo>
                  <a:pt x="662" y="510"/>
                </a:lnTo>
                <a:lnTo>
                  <a:pt x="666" y="508"/>
                </a:lnTo>
                <a:lnTo>
                  <a:pt x="672" y="508"/>
                </a:lnTo>
                <a:lnTo>
                  <a:pt x="674" y="502"/>
                </a:lnTo>
                <a:lnTo>
                  <a:pt x="676" y="498"/>
                </a:lnTo>
                <a:lnTo>
                  <a:pt x="678" y="494"/>
                </a:lnTo>
                <a:lnTo>
                  <a:pt x="682" y="492"/>
                </a:lnTo>
                <a:lnTo>
                  <a:pt x="684" y="490"/>
                </a:lnTo>
                <a:lnTo>
                  <a:pt x="688" y="490"/>
                </a:lnTo>
                <a:lnTo>
                  <a:pt x="692" y="488"/>
                </a:lnTo>
                <a:lnTo>
                  <a:pt x="696" y="484"/>
                </a:lnTo>
                <a:lnTo>
                  <a:pt x="698" y="482"/>
                </a:lnTo>
                <a:lnTo>
                  <a:pt x="694" y="478"/>
                </a:lnTo>
                <a:lnTo>
                  <a:pt x="690" y="476"/>
                </a:lnTo>
                <a:lnTo>
                  <a:pt x="688" y="472"/>
                </a:lnTo>
                <a:lnTo>
                  <a:pt x="692" y="466"/>
                </a:lnTo>
                <a:lnTo>
                  <a:pt x="700" y="462"/>
                </a:lnTo>
                <a:lnTo>
                  <a:pt x="708" y="458"/>
                </a:lnTo>
                <a:lnTo>
                  <a:pt x="714" y="452"/>
                </a:lnTo>
                <a:lnTo>
                  <a:pt x="704" y="446"/>
                </a:lnTo>
                <a:lnTo>
                  <a:pt x="700" y="436"/>
                </a:lnTo>
                <a:lnTo>
                  <a:pt x="700" y="424"/>
                </a:lnTo>
                <a:lnTo>
                  <a:pt x="708" y="414"/>
                </a:lnTo>
                <a:lnTo>
                  <a:pt x="702" y="412"/>
                </a:lnTo>
                <a:lnTo>
                  <a:pt x="696" y="410"/>
                </a:lnTo>
                <a:lnTo>
                  <a:pt x="692" y="408"/>
                </a:lnTo>
                <a:lnTo>
                  <a:pt x="706" y="402"/>
                </a:lnTo>
                <a:lnTo>
                  <a:pt x="712" y="398"/>
                </a:lnTo>
                <a:lnTo>
                  <a:pt x="714" y="392"/>
                </a:lnTo>
                <a:lnTo>
                  <a:pt x="716" y="382"/>
                </a:lnTo>
                <a:lnTo>
                  <a:pt x="718" y="370"/>
                </a:lnTo>
                <a:lnTo>
                  <a:pt x="724" y="362"/>
                </a:lnTo>
                <a:lnTo>
                  <a:pt x="728" y="356"/>
                </a:lnTo>
                <a:lnTo>
                  <a:pt x="734" y="352"/>
                </a:lnTo>
                <a:lnTo>
                  <a:pt x="736" y="348"/>
                </a:lnTo>
                <a:lnTo>
                  <a:pt x="736" y="342"/>
                </a:lnTo>
                <a:lnTo>
                  <a:pt x="732" y="332"/>
                </a:lnTo>
                <a:lnTo>
                  <a:pt x="736" y="330"/>
                </a:lnTo>
                <a:lnTo>
                  <a:pt x="742" y="328"/>
                </a:lnTo>
                <a:lnTo>
                  <a:pt x="736" y="326"/>
                </a:lnTo>
                <a:lnTo>
                  <a:pt x="730" y="322"/>
                </a:lnTo>
                <a:lnTo>
                  <a:pt x="722" y="320"/>
                </a:lnTo>
                <a:lnTo>
                  <a:pt x="718" y="316"/>
                </a:lnTo>
                <a:lnTo>
                  <a:pt x="714" y="312"/>
                </a:lnTo>
                <a:lnTo>
                  <a:pt x="710" y="306"/>
                </a:lnTo>
                <a:lnTo>
                  <a:pt x="716" y="306"/>
                </a:lnTo>
                <a:lnTo>
                  <a:pt x="720" y="302"/>
                </a:lnTo>
                <a:lnTo>
                  <a:pt x="726" y="302"/>
                </a:lnTo>
                <a:lnTo>
                  <a:pt x="722" y="298"/>
                </a:lnTo>
                <a:lnTo>
                  <a:pt x="718" y="296"/>
                </a:lnTo>
                <a:lnTo>
                  <a:pt x="714" y="294"/>
                </a:lnTo>
                <a:lnTo>
                  <a:pt x="710" y="292"/>
                </a:lnTo>
                <a:lnTo>
                  <a:pt x="706" y="290"/>
                </a:lnTo>
                <a:lnTo>
                  <a:pt x="702" y="286"/>
                </a:lnTo>
                <a:lnTo>
                  <a:pt x="706" y="284"/>
                </a:lnTo>
                <a:lnTo>
                  <a:pt x="708" y="282"/>
                </a:lnTo>
                <a:lnTo>
                  <a:pt x="708" y="276"/>
                </a:lnTo>
                <a:lnTo>
                  <a:pt x="704" y="272"/>
                </a:lnTo>
                <a:lnTo>
                  <a:pt x="700" y="268"/>
                </a:lnTo>
                <a:lnTo>
                  <a:pt x="694" y="268"/>
                </a:lnTo>
                <a:lnTo>
                  <a:pt x="698" y="258"/>
                </a:lnTo>
                <a:lnTo>
                  <a:pt x="704" y="248"/>
                </a:lnTo>
                <a:lnTo>
                  <a:pt x="710" y="238"/>
                </a:lnTo>
                <a:lnTo>
                  <a:pt x="700" y="250"/>
                </a:lnTo>
                <a:lnTo>
                  <a:pt x="694" y="252"/>
                </a:lnTo>
                <a:lnTo>
                  <a:pt x="690" y="250"/>
                </a:lnTo>
                <a:lnTo>
                  <a:pt x="682" y="244"/>
                </a:lnTo>
                <a:lnTo>
                  <a:pt x="672" y="234"/>
                </a:lnTo>
                <a:lnTo>
                  <a:pt x="680" y="222"/>
                </a:lnTo>
                <a:lnTo>
                  <a:pt x="678" y="212"/>
                </a:lnTo>
                <a:lnTo>
                  <a:pt x="672" y="206"/>
                </a:lnTo>
                <a:lnTo>
                  <a:pt x="662" y="202"/>
                </a:lnTo>
                <a:lnTo>
                  <a:pt x="650" y="202"/>
                </a:lnTo>
                <a:lnTo>
                  <a:pt x="654" y="198"/>
                </a:lnTo>
                <a:lnTo>
                  <a:pt x="658" y="196"/>
                </a:lnTo>
                <a:lnTo>
                  <a:pt x="662" y="192"/>
                </a:lnTo>
                <a:lnTo>
                  <a:pt x="664" y="188"/>
                </a:lnTo>
                <a:lnTo>
                  <a:pt x="660" y="184"/>
                </a:lnTo>
                <a:lnTo>
                  <a:pt x="654" y="182"/>
                </a:lnTo>
                <a:lnTo>
                  <a:pt x="650" y="180"/>
                </a:lnTo>
                <a:lnTo>
                  <a:pt x="648" y="184"/>
                </a:lnTo>
                <a:lnTo>
                  <a:pt x="646" y="190"/>
                </a:lnTo>
                <a:lnTo>
                  <a:pt x="644" y="192"/>
                </a:lnTo>
                <a:lnTo>
                  <a:pt x="640" y="196"/>
                </a:lnTo>
                <a:lnTo>
                  <a:pt x="640" y="184"/>
                </a:lnTo>
                <a:lnTo>
                  <a:pt x="640" y="172"/>
                </a:lnTo>
                <a:lnTo>
                  <a:pt x="638" y="162"/>
                </a:lnTo>
                <a:lnTo>
                  <a:pt x="632" y="154"/>
                </a:lnTo>
                <a:lnTo>
                  <a:pt x="622" y="152"/>
                </a:lnTo>
                <a:lnTo>
                  <a:pt x="622" y="146"/>
                </a:lnTo>
                <a:lnTo>
                  <a:pt x="622" y="140"/>
                </a:lnTo>
                <a:lnTo>
                  <a:pt x="622" y="134"/>
                </a:lnTo>
                <a:lnTo>
                  <a:pt x="622" y="128"/>
                </a:lnTo>
                <a:lnTo>
                  <a:pt x="618" y="110"/>
                </a:lnTo>
                <a:lnTo>
                  <a:pt x="614" y="94"/>
                </a:lnTo>
                <a:lnTo>
                  <a:pt x="612" y="98"/>
                </a:lnTo>
                <a:lnTo>
                  <a:pt x="612" y="104"/>
                </a:lnTo>
                <a:lnTo>
                  <a:pt x="610" y="108"/>
                </a:lnTo>
                <a:lnTo>
                  <a:pt x="608" y="114"/>
                </a:lnTo>
                <a:lnTo>
                  <a:pt x="606" y="118"/>
                </a:lnTo>
                <a:lnTo>
                  <a:pt x="602" y="120"/>
                </a:lnTo>
                <a:lnTo>
                  <a:pt x="598" y="122"/>
                </a:lnTo>
                <a:lnTo>
                  <a:pt x="592" y="122"/>
                </a:lnTo>
                <a:lnTo>
                  <a:pt x="592" y="118"/>
                </a:lnTo>
                <a:lnTo>
                  <a:pt x="592" y="114"/>
                </a:lnTo>
                <a:lnTo>
                  <a:pt x="592" y="108"/>
                </a:lnTo>
                <a:lnTo>
                  <a:pt x="590" y="112"/>
                </a:lnTo>
                <a:lnTo>
                  <a:pt x="586" y="114"/>
                </a:lnTo>
                <a:lnTo>
                  <a:pt x="582" y="116"/>
                </a:lnTo>
                <a:lnTo>
                  <a:pt x="574" y="100"/>
                </a:lnTo>
                <a:lnTo>
                  <a:pt x="568" y="80"/>
                </a:lnTo>
                <a:lnTo>
                  <a:pt x="564" y="90"/>
                </a:lnTo>
                <a:lnTo>
                  <a:pt x="558" y="96"/>
                </a:lnTo>
                <a:lnTo>
                  <a:pt x="552" y="104"/>
                </a:lnTo>
                <a:lnTo>
                  <a:pt x="548" y="100"/>
                </a:lnTo>
                <a:lnTo>
                  <a:pt x="544" y="94"/>
                </a:lnTo>
                <a:lnTo>
                  <a:pt x="542" y="90"/>
                </a:lnTo>
                <a:lnTo>
                  <a:pt x="540" y="82"/>
                </a:lnTo>
                <a:lnTo>
                  <a:pt x="540" y="76"/>
                </a:lnTo>
                <a:lnTo>
                  <a:pt x="536" y="80"/>
                </a:lnTo>
                <a:lnTo>
                  <a:pt x="534" y="82"/>
                </a:lnTo>
                <a:lnTo>
                  <a:pt x="530" y="84"/>
                </a:lnTo>
                <a:lnTo>
                  <a:pt x="520" y="52"/>
                </a:lnTo>
                <a:lnTo>
                  <a:pt x="508" y="22"/>
                </a:lnTo>
                <a:lnTo>
                  <a:pt x="504" y="30"/>
                </a:lnTo>
                <a:lnTo>
                  <a:pt x="498" y="40"/>
                </a:lnTo>
                <a:lnTo>
                  <a:pt x="490" y="48"/>
                </a:lnTo>
                <a:lnTo>
                  <a:pt x="482" y="52"/>
                </a:lnTo>
                <a:lnTo>
                  <a:pt x="472" y="50"/>
                </a:lnTo>
                <a:lnTo>
                  <a:pt x="468" y="52"/>
                </a:lnTo>
                <a:lnTo>
                  <a:pt x="464" y="54"/>
                </a:lnTo>
                <a:lnTo>
                  <a:pt x="460" y="58"/>
                </a:lnTo>
                <a:lnTo>
                  <a:pt x="456" y="48"/>
                </a:lnTo>
                <a:lnTo>
                  <a:pt x="450" y="38"/>
                </a:lnTo>
                <a:lnTo>
                  <a:pt x="448" y="30"/>
                </a:lnTo>
                <a:lnTo>
                  <a:pt x="444" y="28"/>
                </a:lnTo>
                <a:lnTo>
                  <a:pt x="440" y="28"/>
                </a:lnTo>
                <a:lnTo>
                  <a:pt x="440" y="36"/>
                </a:lnTo>
                <a:lnTo>
                  <a:pt x="438" y="40"/>
                </a:lnTo>
                <a:lnTo>
                  <a:pt x="436" y="44"/>
                </a:lnTo>
                <a:lnTo>
                  <a:pt x="432" y="46"/>
                </a:lnTo>
                <a:lnTo>
                  <a:pt x="430" y="46"/>
                </a:lnTo>
                <a:lnTo>
                  <a:pt x="424" y="44"/>
                </a:lnTo>
                <a:lnTo>
                  <a:pt x="420" y="40"/>
                </a:lnTo>
                <a:lnTo>
                  <a:pt x="416" y="34"/>
                </a:lnTo>
                <a:lnTo>
                  <a:pt x="412" y="38"/>
                </a:lnTo>
                <a:lnTo>
                  <a:pt x="408" y="40"/>
                </a:lnTo>
                <a:lnTo>
                  <a:pt x="404" y="44"/>
                </a:lnTo>
                <a:lnTo>
                  <a:pt x="386" y="22"/>
                </a:lnTo>
                <a:lnTo>
                  <a:pt x="368" y="0"/>
                </a:lnTo>
                <a:lnTo>
                  <a:pt x="370" y="10"/>
                </a:lnTo>
                <a:lnTo>
                  <a:pt x="372" y="18"/>
                </a:lnTo>
                <a:lnTo>
                  <a:pt x="372" y="28"/>
                </a:lnTo>
                <a:lnTo>
                  <a:pt x="364" y="26"/>
                </a:lnTo>
                <a:lnTo>
                  <a:pt x="360" y="22"/>
                </a:lnTo>
                <a:lnTo>
                  <a:pt x="354" y="16"/>
                </a:lnTo>
                <a:lnTo>
                  <a:pt x="352" y="10"/>
                </a:lnTo>
                <a:lnTo>
                  <a:pt x="350" y="2"/>
                </a:lnTo>
                <a:lnTo>
                  <a:pt x="350" y="6"/>
                </a:lnTo>
                <a:lnTo>
                  <a:pt x="348" y="10"/>
                </a:lnTo>
                <a:lnTo>
                  <a:pt x="348" y="14"/>
                </a:lnTo>
                <a:lnTo>
                  <a:pt x="346" y="20"/>
                </a:lnTo>
                <a:lnTo>
                  <a:pt x="344" y="24"/>
                </a:lnTo>
                <a:lnTo>
                  <a:pt x="342" y="28"/>
                </a:lnTo>
                <a:lnTo>
                  <a:pt x="340" y="32"/>
                </a:lnTo>
                <a:lnTo>
                  <a:pt x="338" y="34"/>
                </a:lnTo>
                <a:lnTo>
                  <a:pt x="334" y="34"/>
                </a:lnTo>
                <a:lnTo>
                  <a:pt x="330" y="32"/>
                </a:lnTo>
                <a:lnTo>
                  <a:pt x="326" y="28"/>
                </a:lnTo>
                <a:lnTo>
                  <a:pt x="326" y="32"/>
                </a:lnTo>
                <a:lnTo>
                  <a:pt x="328" y="38"/>
                </a:lnTo>
                <a:lnTo>
                  <a:pt x="324" y="36"/>
                </a:lnTo>
                <a:lnTo>
                  <a:pt x="320" y="34"/>
                </a:lnTo>
                <a:lnTo>
                  <a:pt x="316" y="32"/>
                </a:lnTo>
                <a:lnTo>
                  <a:pt x="314" y="36"/>
                </a:lnTo>
                <a:lnTo>
                  <a:pt x="314" y="40"/>
                </a:lnTo>
                <a:lnTo>
                  <a:pt x="312" y="44"/>
                </a:lnTo>
                <a:lnTo>
                  <a:pt x="294" y="42"/>
                </a:lnTo>
                <a:lnTo>
                  <a:pt x="278" y="32"/>
                </a:lnTo>
                <a:lnTo>
                  <a:pt x="264" y="18"/>
                </a:lnTo>
                <a:lnTo>
                  <a:pt x="250" y="4"/>
                </a:lnTo>
                <a:lnTo>
                  <a:pt x="260" y="6"/>
                </a:lnTo>
                <a:lnTo>
                  <a:pt x="266" y="14"/>
                </a:lnTo>
                <a:lnTo>
                  <a:pt x="270" y="24"/>
                </a:lnTo>
                <a:lnTo>
                  <a:pt x="274" y="34"/>
                </a:lnTo>
                <a:lnTo>
                  <a:pt x="282" y="40"/>
                </a:lnTo>
                <a:lnTo>
                  <a:pt x="256" y="12"/>
                </a:lnTo>
                <a:close/>
              </a:path>
            </a:pathLst>
          </a:custGeom>
          <a:solidFill>
            <a:schemeClr val="accent1"/>
          </a:solidFill>
          <a:ln w="3175">
            <a:noFill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72000" anchor="ctr"/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6600" dirty="0">
                <a:solidFill>
                  <a:srgbClr val="FFFF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壹</a:t>
            </a:r>
          </a:p>
        </p:txBody>
      </p:sp>
      <p:sp>
        <p:nvSpPr>
          <p:cNvPr id="16" name="文本框 47">
            <a:extLst>
              <a:ext uri="{FF2B5EF4-FFF2-40B4-BE49-F238E27FC236}">
                <a16:creationId xmlns:a16="http://schemas.microsoft.com/office/drawing/2014/main" xmlns="" id="{69C546E0-133C-429B-B206-12EF65CEEB97}"/>
              </a:ext>
            </a:extLst>
          </p:cNvPr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2670500" y="2735264"/>
            <a:ext cx="6777976" cy="23625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norm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dist">
              <a:defRPr/>
            </a:pPr>
            <a:r>
              <a:rPr lang="zh-CN" altLang="en-US" sz="5400" b="1" dirty="0">
                <a:latin typeface="方正正大黑简体" panose="02010600010101010101" pitchFamily="2" charset="-122"/>
                <a:ea typeface="方正正大黑简体" panose="02010600010101010101" pitchFamily="2" charset="-122"/>
              </a:rPr>
              <a:t>国庆节的演变历史</a:t>
            </a: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6EB0D272-8326-4B93-9E0D-76AFE0C74C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762134"/>
            <a:ext cx="12192000" cy="4127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8201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random/>
      </p:transition>
    </mc:Choice>
    <mc:Fallback xmlns="">
      <p:transition spd="slow" advClick="0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ADF50686-8F91-4A66-AFB7-EDFDC5C5770F}"/>
              </a:ext>
            </a:extLst>
          </p:cNvPr>
          <p:cNvSpPr/>
          <p:nvPr/>
        </p:nvSpPr>
        <p:spPr>
          <a:xfrm>
            <a:off x="898358" y="1752600"/>
            <a:ext cx="10379242" cy="1459832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55E67525-B74B-4390-8C51-AE54674A9348}"/>
              </a:ext>
            </a:extLst>
          </p:cNvPr>
          <p:cNvSpPr txBox="1"/>
          <p:nvPr/>
        </p:nvSpPr>
        <p:spPr>
          <a:xfrm>
            <a:off x="1106905" y="1843389"/>
            <a:ext cx="997818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2000" dirty="0"/>
              <a:t>“国庆”一词，本指国家喜庆之事，最早见于西晋。西晋的文学家陆机在</a:t>
            </a:r>
            <a:r>
              <a:rPr lang="en-US" altLang="zh-CN" sz="2000" dirty="0"/>
              <a:t>《</a:t>
            </a:r>
            <a:r>
              <a:rPr lang="zh-CN" altLang="en-US" sz="2000" dirty="0"/>
              <a:t>五等诸侯论</a:t>
            </a:r>
            <a:r>
              <a:rPr lang="en-US" altLang="zh-CN" sz="2000" dirty="0"/>
              <a:t>》</a:t>
            </a:r>
            <a:r>
              <a:rPr lang="zh-CN" altLang="en-US" sz="2000" dirty="0"/>
              <a:t>一文中就曾有“国庆独飨其利，主忧莫与其害”的记载、我国封建时代、国家喜庆的大事，莫大过于帝王的登基、诞辰（清朝称皇帝的生日为万岁节）等。因而我国古代把皇帝即位、诞辰称为“国庆”。今天称国家建立的纪念日为国庆节。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23466EB4-E2B6-43BB-A079-EA85863CE77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8304" y="3660213"/>
            <a:ext cx="10375389" cy="2590800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FB2D2787-06AC-4FBA-9E33-3049A26BD446}"/>
              </a:ext>
            </a:extLst>
          </p:cNvPr>
          <p:cNvSpPr txBox="1"/>
          <p:nvPr/>
        </p:nvSpPr>
        <p:spPr>
          <a:xfrm>
            <a:off x="3507498" y="328657"/>
            <a:ext cx="510398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dirty="0">
                <a:latin typeface="方正正大黑简体" panose="02010600010101010101" pitchFamily="2" charset="-122"/>
                <a:ea typeface="方正正大黑简体" panose="02010600010101010101" pitchFamily="2" charset="-122"/>
              </a:rPr>
              <a:t>“国庆”的含义</a:t>
            </a:r>
          </a:p>
        </p:txBody>
      </p:sp>
    </p:spTree>
    <p:extLst>
      <p:ext uri="{BB962C8B-B14F-4D97-AF65-F5344CB8AC3E}">
        <p14:creationId xmlns:p14="http://schemas.microsoft.com/office/powerpoint/2010/main" val="39330742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random/>
      </p:transition>
    </mc:Choice>
    <mc:Fallback xmlns="">
      <p:transition spd="slow" advClick="0" advTm="2000">
        <p:random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xmlns="" id="{BA7DCCCA-94EB-4575-871C-C42AAD5F8A01}"/>
              </a:ext>
            </a:extLst>
          </p:cNvPr>
          <p:cNvSpPr/>
          <p:nvPr/>
        </p:nvSpPr>
        <p:spPr>
          <a:xfrm>
            <a:off x="0" y="1620251"/>
            <a:ext cx="8325853" cy="4908885"/>
          </a:xfrm>
          <a:prstGeom prst="rect">
            <a:avLst/>
          </a:prstGeom>
          <a:solidFill>
            <a:schemeClr val="bg1">
              <a:alpha val="74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xmlns="" id="{4C987943-28FF-4D45-AFBA-1C2AE6ABD863}"/>
              </a:ext>
            </a:extLst>
          </p:cNvPr>
          <p:cNvSpPr/>
          <p:nvPr/>
        </p:nvSpPr>
        <p:spPr>
          <a:xfrm>
            <a:off x="72189" y="1951034"/>
            <a:ext cx="8181474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>
                <a:latin typeface="arial" panose="020B0604020202020204" pitchFamily="34" charset="0"/>
              </a:rPr>
              <a:t>1949</a:t>
            </a:r>
            <a:r>
              <a:rPr lang="zh-CN" altLang="en-US" dirty="0">
                <a:latin typeface="arial" panose="020B0604020202020204" pitchFamily="34" charset="0"/>
              </a:rPr>
              <a:t>年</a:t>
            </a:r>
            <a:r>
              <a:rPr lang="en-US" altLang="zh-CN" dirty="0">
                <a:latin typeface="arial" panose="020B0604020202020204" pitchFamily="34" charset="0"/>
              </a:rPr>
              <a:t>12</a:t>
            </a:r>
            <a:r>
              <a:rPr lang="zh-CN" altLang="en-US" dirty="0">
                <a:latin typeface="arial" panose="020B0604020202020204" pitchFamily="34" charset="0"/>
              </a:rPr>
              <a:t>月</a:t>
            </a:r>
            <a:r>
              <a:rPr lang="en-US" altLang="zh-CN" dirty="0">
                <a:latin typeface="arial" panose="020B0604020202020204" pitchFamily="34" charset="0"/>
              </a:rPr>
              <a:t>3</a:t>
            </a:r>
            <a:r>
              <a:rPr lang="zh-CN" altLang="en-US" dirty="0">
                <a:latin typeface="arial" panose="020B0604020202020204" pitchFamily="34" charset="0"/>
              </a:rPr>
              <a:t>日，</a:t>
            </a:r>
            <a:r>
              <a:rPr lang="zh-CN" altLang="en-US" dirty="0">
                <a:latin typeface="arial" panose="020B0604020202020204" pitchFamily="34" charset="0"/>
                <a:hlinkClick r:id="rId3"/>
              </a:rPr>
              <a:t>中央人民政府委员会</a:t>
            </a:r>
            <a:r>
              <a:rPr lang="zh-CN" altLang="en-US" dirty="0">
                <a:latin typeface="arial" panose="020B0604020202020204" pitchFamily="34" charset="0"/>
              </a:rPr>
              <a:t>第四次会议接受全国政协的建议，通过了</a:t>
            </a:r>
            <a:r>
              <a:rPr lang="en-US" altLang="zh-CN" dirty="0">
                <a:latin typeface="arial" panose="020B0604020202020204" pitchFamily="34" charset="0"/>
              </a:rPr>
              <a:t>《</a:t>
            </a:r>
            <a:r>
              <a:rPr lang="zh-CN" altLang="en-US" dirty="0">
                <a:latin typeface="arial" panose="020B0604020202020204" pitchFamily="34" charset="0"/>
                <a:hlinkClick r:id="rId4"/>
              </a:rPr>
              <a:t>关于中华人民共和国国庆日的决议</a:t>
            </a:r>
            <a:r>
              <a:rPr lang="en-US" altLang="zh-CN" dirty="0">
                <a:latin typeface="arial" panose="020B0604020202020204" pitchFamily="34" charset="0"/>
              </a:rPr>
              <a:t>》</a:t>
            </a:r>
            <a:r>
              <a:rPr lang="zh-CN" altLang="en-US" dirty="0">
                <a:latin typeface="arial" panose="020B0604020202020204" pitchFamily="34" charset="0"/>
              </a:rPr>
              <a:t>，决定每年</a:t>
            </a:r>
            <a:r>
              <a:rPr lang="en-US" altLang="zh-CN" dirty="0">
                <a:latin typeface="arial" panose="020B0604020202020204" pitchFamily="34" charset="0"/>
              </a:rPr>
              <a:t>10</a:t>
            </a:r>
            <a:r>
              <a:rPr lang="zh-CN" altLang="en-US" dirty="0">
                <a:latin typeface="arial" panose="020B0604020202020204" pitchFamily="34" charset="0"/>
              </a:rPr>
              <a:t>月</a:t>
            </a:r>
            <a:r>
              <a:rPr lang="en-US" altLang="zh-CN" dirty="0">
                <a:latin typeface="arial" panose="020B0604020202020204" pitchFamily="34" charset="0"/>
              </a:rPr>
              <a:t>1</a:t>
            </a:r>
            <a:r>
              <a:rPr lang="zh-CN" altLang="en-US" dirty="0">
                <a:latin typeface="arial" panose="020B0604020202020204" pitchFamily="34" charset="0"/>
              </a:rPr>
              <a:t>日为</a:t>
            </a:r>
            <a:r>
              <a:rPr lang="zh-CN" altLang="en-US" dirty="0">
                <a:latin typeface="arial" panose="020B0604020202020204" pitchFamily="34" charset="0"/>
                <a:hlinkClick r:id="rId5"/>
              </a:rPr>
              <a:t>中华人民共和国</a:t>
            </a:r>
            <a:r>
              <a:rPr lang="zh-CN" altLang="en-US" dirty="0">
                <a:latin typeface="arial" panose="020B0604020202020204" pitchFamily="34" charset="0"/>
              </a:rPr>
              <a:t>宣告成立的伟大日子，为中华人民共和国</a:t>
            </a:r>
            <a:r>
              <a:rPr lang="zh-CN" altLang="en-US" dirty="0">
                <a:latin typeface="arial" panose="020B0604020202020204" pitchFamily="34" charset="0"/>
                <a:hlinkClick r:id="rId6"/>
              </a:rPr>
              <a:t>国庆日</a:t>
            </a:r>
            <a:r>
              <a:rPr lang="zh-CN" altLang="en-US" dirty="0">
                <a:latin typeface="arial" panose="020B0604020202020204" pitchFamily="34" charset="0"/>
              </a:rPr>
              <a:t>。</a:t>
            </a:r>
          </a:p>
          <a:p>
            <a:r>
              <a:rPr lang="en-US" altLang="zh-CN" dirty="0">
                <a:latin typeface="arial" panose="020B0604020202020204" pitchFamily="34" charset="0"/>
              </a:rPr>
              <a:t>1949</a:t>
            </a:r>
            <a:r>
              <a:rPr lang="zh-CN" altLang="en-US" dirty="0">
                <a:latin typeface="arial" panose="020B0604020202020204" pitchFamily="34" charset="0"/>
              </a:rPr>
              <a:t>年</a:t>
            </a:r>
            <a:r>
              <a:rPr lang="en-US" altLang="zh-CN" dirty="0">
                <a:latin typeface="arial" panose="020B0604020202020204" pitchFamily="34" charset="0"/>
              </a:rPr>
              <a:t>10</a:t>
            </a:r>
            <a:r>
              <a:rPr lang="zh-CN" altLang="en-US" dirty="0">
                <a:latin typeface="arial" panose="020B0604020202020204" pitchFamily="34" charset="0"/>
              </a:rPr>
              <a:t>月</a:t>
            </a:r>
            <a:r>
              <a:rPr lang="en-US" altLang="zh-CN" dirty="0">
                <a:latin typeface="arial" panose="020B0604020202020204" pitchFamily="34" charset="0"/>
              </a:rPr>
              <a:t>1</a:t>
            </a:r>
            <a:r>
              <a:rPr lang="zh-CN" altLang="en-US" dirty="0">
                <a:latin typeface="arial" panose="020B0604020202020204" pitchFamily="34" charset="0"/>
              </a:rPr>
              <a:t>日</a:t>
            </a:r>
            <a:r>
              <a:rPr lang="zh-CN" altLang="en-US" dirty="0">
                <a:latin typeface="arial" panose="020B0604020202020204" pitchFamily="34" charset="0"/>
                <a:hlinkClick r:id="rId5"/>
              </a:rPr>
              <a:t>中华人民共和国</a:t>
            </a:r>
            <a:r>
              <a:rPr lang="zh-CN" altLang="en-US" dirty="0">
                <a:latin typeface="arial" panose="020B0604020202020204" pitchFamily="34" charset="0"/>
              </a:rPr>
              <a:t>成立后，国庆的庆祝形式曾几经变化。</a:t>
            </a:r>
          </a:p>
          <a:p>
            <a:r>
              <a:rPr lang="zh-CN" altLang="en-US" dirty="0">
                <a:latin typeface="arial" panose="020B0604020202020204" pitchFamily="34" charset="0"/>
              </a:rPr>
              <a:t>在新中国成立初期（</a:t>
            </a:r>
            <a:r>
              <a:rPr lang="en-US" altLang="zh-CN" dirty="0">
                <a:latin typeface="arial" panose="020B0604020202020204" pitchFamily="34" charset="0"/>
              </a:rPr>
              <a:t>1950─1959</a:t>
            </a:r>
            <a:r>
              <a:rPr lang="zh-CN" altLang="en-US" dirty="0">
                <a:latin typeface="arial" panose="020B0604020202020204" pitchFamily="34" charset="0"/>
              </a:rPr>
              <a:t>年），每年的国庆都举行大型庆典活动，同时举行阅兵。</a:t>
            </a:r>
            <a:r>
              <a:rPr lang="en-US" altLang="zh-CN" dirty="0">
                <a:latin typeface="arial" panose="020B0604020202020204" pitchFamily="34" charset="0"/>
              </a:rPr>
              <a:t>1960</a:t>
            </a:r>
            <a:r>
              <a:rPr lang="zh-CN" altLang="en-US" dirty="0">
                <a:latin typeface="arial" panose="020B0604020202020204" pitchFamily="34" charset="0"/>
              </a:rPr>
              <a:t>年</a:t>
            </a:r>
            <a:r>
              <a:rPr lang="en-US" altLang="zh-CN" dirty="0">
                <a:latin typeface="arial" panose="020B0604020202020204" pitchFamily="34" charset="0"/>
              </a:rPr>
              <a:t>9</a:t>
            </a:r>
            <a:r>
              <a:rPr lang="zh-CN" altLang="en-US" dirty="0">
                <a:latin typeface="arial" panose="020B0604020202020204" pitchFamily="34" charset="0"/>
              </a:rPr>
              <a:t>月，中共中央、国务院本着勤俭建国的方针，决定改革国庆制度。此后，自</a:t>
            </a:r>
            <a:r>
              <a:rPr lang="en-US" altLang="zh-CN" dirty="0">
                <a:latin typeface="arial" panose="020B0604020202020204" pitchFamily="34" charset="0"/>
              </a:rPr>
              <a:t>1960</a:t>
            </a:r>
            <a:r>
              <a:rPr lang="zh-CN" altLang="en-US" dirty="0">
                <a:latin typeface="arial" panose="020B0604020202020204" pitchFamily="34" charset="0"/>
              </a:rPr>
              <a:t>年至</a:t>
            </a:r>
            <a:r>
              <a:rPr lang="en-US" altLang="zh-CN" dirty="0">
                <a:latin typeface="arial" panose="020B0604020202020204" pitchFamily="34" charset="0"/>
              </a:rPr>
              <a:t>1970</a:t>
            </a:r>
            <a:r>
              <a:rPr lang="zh-CN" altLang="en-US" dirty="0">
                <a:latin typeface="arial" panose="020B0604020202020204" pitchFamily="34" charset="0"/>
              </a:rPr>
              <a:t>年，每年的国庆均在天安门前举行盛大的集会和群众游行活动，但未举行阅兵。</a:t>
            </a:r>
          </a:p>
          <a:p>
            <a:r>
              <a:rPr lang="en-US" altLang="zh-CN" dirty="0">
                <a:latin typeface="arial" panose="020B0604020202020204" pitchFamily="34" charset="0"/>
              </a:rPr>
              <a:t>1971</a:t>
            </a:r>
            <a:r>
              <a:rPr lang="zh-CN" altLang="en-US" dirty="0">
                <a:latin typeface="arial" panose="020B0604020202020204" pitchFamily="34" charset="0"/>
              </a:rPr>
              <a:t>年至</a:t>
            </a:r>
            <a:r>
              <a:rPr lang="en-US" altLang="zh-CN" dirty="0">
                <a:latin typeface="arial" panose="020B0604020202020204" pitchFamily="34" charset="0"/>
              </a:rPr>
              <a:t>1983</a:t>
            </a:r>
            <a:r>
              <a:rPr lang="zh-CN" altLang="en-US" dirty="0">
                <a:latin typeface="arial" panose="020B0604020202020204" pitchFamily="34" charset="0"/>
              </a:rPr>
              <a:t>年，每年的</a:t>
            </a:r>
            <a:r>
              <a:rPr lang="en-US" altLang="zh-CN" dirty="0">
                <a:latin typeface="arial" panose="020B0604020202020204" pitchFamily="34" charset="0"/>
              </a:rPr>
              <a:t>10</a:t>
            </a:r>
            <a:r>
              <a:rPr lang="zh-CN" altLang="en-US" dirty="0">
                <a:latin typeface="arial" panose="020B0604020202020204" pitchFamily="34" charset="0"/>
              </a:rPr>
              <a:t>月</a:t>
            </a:r>
            <a:r>
              <a:rPr lang="en-US" altLang="zh-CN" dirty="0">
                <a:latin typeface="arial" panose="020B0604020202020204" pitchFamily="34" charset="0"/>
              </a:rPr>
              <a:t>1</a:t>
            </a:r>
            <a:r>
              <a:rPr lang="zh-CN" altLang="en-US" dirty="0">
                <a:latin typeface="arial" panose="020B0604020202020204" pitchFamily="34" charset="0"/>
              </a:rPr>
              <a:t>日，</a:t>
            </a:r>
            <a:r>
              <a:rPr lang="zh-CN" altLang="en-US" dirty="0">
                <a:latin typeface="arial" panose="020B0604020202020204" pitchFamily="34" charset="0"/>
                <a:hlinkClick r:id="rId7"/>
              </a:rPr>
              <a:t>北京</a:t>
            </a:r>
            <a:r>
              <a:rPr lang="zh-CN" altLang="en-US" dirty="0">
                <a:latin typeface="arial" panose="020B0604020202020204" pitchFamily="34" charset="0"/>
              </a:rPr>
              <a:t>都以大型的游园联欢活动等其他形式庆祝国庆，未进行群众游行。</a:t>
            </a:r>
            <a:r>
              <a:rPr lang="en-US" altLang="zh-CN" dirty="0">
                <a:latin typeface="arial" panose="020B0604020202020204" pitchFamily="34" charset="0"/>
              </a:rPr>
              <a:t>1984</a:t>
            </a:r>
            <a:r>
              <a:rPr lang="zh-CN" altLang="en-US" dirty="0">
                <a:latin typeface="arial" panose="020B0604020202020204" pitchFamily="34" charset="0"/>
              </a:rPr>
              <a:t>年，国庆</a:t>
            </a:r>
            <a:r>
              <a:rPr lang="en-US" altLang="zh-CN" dirty="0">
                <a:latin typeface="arial" panose="020B0604020202020204" pitchFamily="34" charset="0"/>
              </a:rPr>
              <a:t>35</a:t>
            </a:r>
            <a:r>
              <a:rPr lang="zh-CN" altLang="en-US" dirty="0">
                <a:latin typeface="arial" panose="020B0604020202020204" pitchFamily="34" charset="0"/>
              </a:rPr>
              <a:t>周年，举行了盛大的国庆阅兵和群众庆祝游行。在此后的十几年间，均采用其他形式庆祝国庆，未再举行国庆阅兵式和群众庆祝游行。</a:t>
            </a:r>
            <a:r>
              <a:rPr lang="en-US" altLang="zh-CN" dirty="0">
                <a:latin typeface="arial" panose="020B0604020202020204" pitchFamily="34" charset="0"/>
              </a:rPr>
              <a:t>1999</a:t>
            </a:r>
            <a:r>
              <a:rPr lang="zh-CN" altLang="en-US" dirty="0">
                <a:latin typeface="arial" panose="020B0604020202020204" pitchFamily="34" charset="0"/>
              </a:rPr>
              <a:t>年</a:t>
            </a:r>
            <a:r>
              <a:rPr lang="en-US" altLang="zh-CN" dirty="0">
                <a:latin typeface="arial" panose="020B0604020202020204" pitchFamily="34" charset="0"/>
              </a:rPr>
              <a:t>10</a:t>
            </a:r>
            <a:r>
              <a:rPr lang="zh-CN" altLang="en-US" dirty="0">
                <a:latin typeface="arial" panose="020B0604020202020204" pitchFamily="34" charset="0"/>
              </a:rPr>
              <a:t>月</a:t>
            </a:r>
            <a:r>
              <a:rPr lang="en-US" altLang="zh-CN" dirty="0">
                <a:latin typeface="arial" panose="020B0604020202020204" pitchFamily="34" charset="0"/>
              </a:rPr>
              <a:t>1</a:t>
            </a:r>
            <a:r>
              <a:rPr lang="zh-CN" altLang="en-US" dirty="0">
                <a:latin typeface="arial" panose="020B0604020202020204" pitchFamily="34" charset="0"/>
              </a:rPr>
              <a:t>日，国庆</a:t>
            </a:r>
            <a:r>
              <a:rPr lang="en-US" altLang="zh-CN" dirty="0">
                <a:latin typeface="arial" panose="020B0604020202020204" pitchFamily="34" charset="0"/>
              </a:rPr>
              <a:t>50</a:t>
            </a:r>
            <a:r>
              <a:rPr lang="zh-CN" altLang="en-US" dirty="0">
                <a:latin typeface="arial" panose="020B0604020202020204" pitchFamily="34" charset="0"/>
              </a:rPr>
              <a:t>周年，举行了盛大国庆阅兵和群众庆祝游行。这是中华人民共和国在</a:t>
            </a:r>
            <a:r>
              <a:rPr lang="en-US" altLang="zh-CN" dirty="0">
                <a:latin typeface="arial" panose="020B0604020202020204" pitchFamily="34" charset="0"/>
              </a:rPr>
              <a:t>20</a:t>
            </a:r>
            <a:r>
              <a:rPr lang="zh-CN" altLang="en-US" dirty="0">
                <a:latin typeface="arial" panose="020B0604020202020204" pitchFamily="34" charset="0"/>
              </a:rPr>
              <a:t>世纪举行的最后一次盛大国庆庆典。</a:t>
            </a:r>
          </a:p>
          <a:p>
            <a:r>
              <a:rPr lang="zh-CN" altLang="en-US" dirty="0">
                <a:latin typeface="arial" panose="020B0604020202020204" pitchFamily="34" charset="0"/>
              </a:rPr>
              <a:t>新中国成立以来，在国庆庆典上共进行过</a:t>
            </a:r>
            <a:r>
              <a:rPr lang="en-US" altLang="zh-CN" dirty="0">
                <a:latin typeface="arial" panose="020B0604020202020204" pitchFamily="34" charset="0"/>
              </a:rPr>
              <a:t>14</a:t>
            </a:r>
            <a:r>
              <a:rPr lang="zh-CN" altLang="en-US" dirty="0">
                <a:latin typeface="arial" panose="020B0604020202020204" pitchFamily="34" charset="0"/>
              </a:rPr>
              <a:t>次阅兵。分别是</a:t>
            </a:r>
            <a:r>
              <a:rPr lang="en-US" altLang="zh-CN" dirty="0">
                <a:latin typeface="arial" panose="020B0604020202020204" pitchFamily="34" charset="0"/>
              </a:rPr>
              <a:t>1949</a:t>
            </a:r>
            <a:r>
              <a:rPr lang="zh-CN" altLang="en-US" dirty="0">
                <a:latin typeface="arial" panose="020B0604020202020204" pitchFamily="34" charset="0"/>
              </a:rPr>
              <a:t>年至</a:t>
            </a:r>
            <a:r>
              <a:rPr lang="en-US" altLang="zh-CN" dirty="0">
                <a:latin typeface="arial" panose="020B0604020202020204" pitchFamily="34" charset="0"/>
              </a:rPr>
              <a:t>1959</a:t>
            </a:r>
            <a:r>
              <a:rPr lang="zh-CN" altLang="en-US" dirty="0">
                <a:latin typeface="arial" panose="020B0604020202020204" pitchFamily="34" charset="0"/>
              </a:rPr>
              <a:t>年间的</a:t>
            </a:r>
            <a:r>
              <a:rPr lang="en-US" altLang="zh-CN" dirty="0">
                <a:latin typeface="arial" panose="020B0604020202020204" pitchFamily="34" charset="0"/>
              </a:rPr>
              <a:t>11</a:t>
            </a:r>
            <a:r>
              <a:rPr lang="zh-CN" altLang="en-US" dirty="0">
                <a:latin typeface="arial" panose="020B0604020202020204" pitchFamily="34" charset="0"/>
              </a:rPr>
              <a:t>次和</a:t>
            </a:r>
            <a:r>
              <a:rPr lang="en-US" altLang="zh-CN" dirty="0">
                <a:latin typeface="arial" panose="020B0604020202020204" pitchFamily="34" charset="0"/>
              </a:rPr>
              <a:t>1984</a:t>
            </a:r>
            <a:r>
              <a:rPr lang="zh-CN" altLang="en-US" dirty="0">
                <a:latin typeface="arial" panose="020B0604020202020204" pitchFamily="34" charset="0"/>
              </a:rPr>
              <a:t>年国庆</a:t>
            </a:r>
            <a:r>
              <a:rPr lang="en-US" altLang="zh-CN" dirty="0">
                <a:latin typeface="arial" panose="020B0604020202020204" pitchFamily="34" charset="0"/>
              </a:rPr>
              <a:t>35</a:t>
            </a:r>
            <a:r>
              <a:rPr lang="zh-CN" altLang="en-US" dirty="0">
                <a:latin typeface="arial" panose="020B0604020202020204" pitchFamily="34" charset="0"/>
              </a:rPr>
              <a:t>周年、</a:t>
            </a:r>
            <a:r>
              <a:rPr lang="en-US" altLang="zh-CN" dirty="0">
                <a:latin typeface="arial" panose="020B0604020202020204" pitchFamily="34" charset="0"/>
              </a:rPr>
              <a:t>1999</a:t>
            </a:r>
            <a:r>
              <a:rPr lang="zh-CN" altLang="en-US" dirty="0">
                <a:latin typeface="arial" panose="020B0604020202020204" pitchFamily="34" charset="0"/>
              </a:rPr>
              <a:t>年国庆</a:t>
            </a:r>
            <a:r>
              <a:rPr lang="en-US" altLang="zh-CN" dirty="0">
                <a:latin typeface="arial" panose="020B0604020202020204" pitchFamily="34" charset="0"/>
              </a:rPr>
              <a:t>50</a:t>
            </a:r>
            <a:r>
              <a:rPr lang="zh-CN" altLang="en-US" dirty="0">
                <a:latin typeface="arial" panose="020B0604020202020204" pitchFamily="34" charset="0"/>
              </a:rPr>
              <a:t>周年、</a:t>
            </a:r>
            <a:r>
              <a:rPr lang="en-US" altLang="zh-CN" dirty="0">
                <a:latin typeface="arial" panose="020B0604020202020204" pitchFamily="34" charset="0"/>
              </a:rPr>
              <a:t>2009</a:t>
            </a:r>
            <a:r>
              <a:rPr lang="zh-CN" altLang="en-US" dirty="0">
                <a:latin typeface="arial" panose="020B0604020202020204" pitchFamily="34" charset="0"/>
              </a:rPr>
              <a:t>年国庆</a:t>
            </a:r>
            <a:r>
              <a:rPr lang="en-US" altLang="zh-CN" dirty="0">
                <a:latin typeface="arial" panose="020B0604020202020204" pitchFamily="34" charset="0"/>
              </a:rPr>
              <a:t>60</a:t>
            </a:r>
            <a:r>
              <a:rPr lang="zh-CN" altLang="en-US" dirty="0">
                <a:latin typeface="arial" panose="020B0604020202020204" pitchFamily="34" charset="0"/>
              </a:rPr>
              <a:t>周年的三次。</a:t>
            </a:r>
            <a:endParaRPr lang="zh-CN" altLang="en-US" b="0" i="0" dirty="0">
              <a:effectLst/>
              <a:latin typeface="arial" panose="020B0604020202020204" pitchFamily="34" charset="0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227A54C0-5147-48CB-9307-E51AD09DB95D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8546" y="1620251"/>
            <a:ext cx="3792952" cy="4908885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7C771985-A61A-4505-B517-86C491BC654F}"/>
              </a:ext>
            </a:extLst>
          </p:cNvPr>
          <p:cNvSpPr txBox="1"/>
          <p:nvPr/>
        </p:nvSpPr>
        <p:spPr>
          <a:xfrm>
            <a:off x="3507498" y="366136"/>
            <a:ext cx="510398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dirty="0">
                <a:latin typeface="方正正大黑简体" panose="02010600010101010101" pitchFamily="2" charset="-122"/>
                <a:ea typeface="方正正大黑简体" panose="02010600010101010101" pitchFamily="2" charset="-122"/>
              </a:rPr>
              <a:t>国庆日决议</a:t>
            </a:r>
          </a:p>
        </p:txBody>
      </p:sp>
    </p:spTree>
    <p:extLst>
      <p:ext uri="{BB962C8B-B14F-4D97-AF65-F5344CB8AC3E}">
        <p14:creationId xmlns:p14="http://schemas.microsoft.com/office/powerpoint/2010/main" val="31632724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random/>
      </p:transition>
    </mc:Choice>
    <mc:Fallback xmlns="">
      <p:transition spd="slow" advClick="0" advTm="2000">
        <p:random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KSO_GT1">
            <a:extLst>
              <a:ext uri="{FF2B5EF4-FFF2-40B4-BE49-F238E27FC236}">
                <a16:creationId xmlns:a16="http://schemas.microsoft.com/office/drawing/2014/main" xmlns="" id="{A5079586-EA6B-47E1-A5D8-CBED10F45368}"/>
              </a:ext>
            </a:extLst>
          </p:cNvPr>
          <p:cNvSpPr>
            <a:spLocks/>
          </p:cNvSpPr>
          <p:nvPr>
            <p:custDataLst>
              <p:tags r:id="rId1"/>
            </p:custDataLst>
          </p:nvPr>
        </p:nvSpPr>
        <p:spPr bwMode="ltGray">
          <a:xfrm>
            <a:off x="5356226" y="1660381"/>
            <a:ext cx="1406524" cy="1452854"/>
          </a:xfrm>
          <a:custGeom>
            <a:avLst/>
            <a:gdLst>
              <a:gd name="T0" fmla="*/ 264 w 742"/>
              <a:gd name="T1" fmla="*/ 20 h 718"/>
              <a:gd name="T2" fmla="*/ 286 w 742"/>
              <a:gd name="T3" fmla="*/ 52 h 718"/>
              <a:gd name="T4" fmla="*/ 242 w 742"/>
              <a:gd name="T5" fmla="*/ 68 h 718"/>
              <a:gd name="T6" fmla="*/ 202 w 742"/>
              <a:gd name="T7" fmla="*/ 72 h 718"/>
              <a:gd name="T8" fmla="*/ 194 w 742"/>
              <a:gd name="T9" fmla="*/ 102 h 718"/>
              <a:gd name="T10" fmla="*/ 140 w 742"/>
              <a:gd name="T11" fmla="*/ 114 h 718"/>
              <a:gd name="T12" fmla="*/ 116 w 742"/>
              <a:gd name="T13" fmla="*/ 136 h 718"/>
              <a:gd name="T14" fmla="*/ 84 w 742"/>
              <a:gd name="T15" fmla="*/ 164 h 718"/>
              <a:gd name="T16" fmla="*/ 76 w 742"/>
              <a:gd name="T17" fmla="*/ 182 h 718"/>
              <a:gd name="T18" fmla="*/ 60 w 742"/>
              <a:gd name="T19" fmla="*/ 224 h 718"/>
              <a:gd name="T20" fmla="*/ 42 w 742"/>
              <a:gd name="T21" fmla="*/ 272 h 718"/>
              <a:gd name="T22" fmla="*/ 24 w 742"/>
              <a:gd name="T23" fmla="*/ 296 h 718"/>
              <a:gd name="T24" fmla="*/ 12 w 742"/>
              <a:gd name="T25" fmla="*/ 330 h 718"/>
              <a:gd name="T26" fmla="*/ 16 w 742"/>
              <a:gd name="T27" fmla="*/ 352 h 718"/>
              <a:gd name="T28" fmla="*/ 6 w 742"/>
              <a:gd name="T29" fmla="*/ 396 h 718"/>
              <a:gd name="T30" fmla="*/ 30 w 742"/>
              <a:gd name="T31" fmla="*/ 420 h 718"/>
              <a:gd name="T32" fmla="*/ 22 w 742"/>
              <a:gd name="T33" fmla="*/ 448 h 718"/>
              <a:gd name="T34" fmla="*/ 38 w 742"/>
              <a:gd name="T35" fmla="*/ 472 h 718"/>
              <a:gd name="T36" fmla="*/ 64 w 742"/>
              <a:gd name="T37" fmla="*/ 500 h 718"/>
              <a:gd name="T38" fmla="*/ 76 w 742"/>
              <a:gd name="T39" fmla="*/ 546 h 718"/>
              <a:gd name="T40" fmla="*/ 126 w 742"/>
              <a:gd name="T41" fmla="*/ 572 h 718"/>
              <a:gd name="T42" fmla="*/ 130 w 742"/>
              <a:gd name="T43" fmla="*/ 602 h 718"/>
              <a:gd name="T44" fmla="*/ 170 w 742"/>
              <a:gd name="T45" fmla="*/ 614 h 718"/>
              <a:gd name="T46" fmla="*/ 188 w 742"/>
              <a:gd name="T47" fmla="*/ 636 h 718"/>
              <a:gd name="T48" fmla="*/ 212 w 742"/>
              <a:gd name="T49" fmla="*/ 644 h 718"/>
              <a:gd name="T50" fmla="*/ 238 w 742"/>
              <a:gd name="T51" fmla="*/ 662 h 718"/>
              <a:gd name="T52" fmla="*/ 280 w 742"/>
              <a:gd name="T53" fmla="*/ 668 h 718"/>
              <a:gd name="T54" fmla="*/ 300 w 742"/>
              <a:gd name="T55" fmla="*/ 676 h 718"/>
              <a:gd name="T56" fmla="*/ 330 w 742"/>
              <a:gd name="T57" fmla="*/ 688 h 718"/>
              <a:gd name="T58" fmla="*/ 350 w 742"/>
              <a:gd name="T59" fmla="*/ 694 h 718"/>
              <a:gd name="T60" fmla="*/ 392 w 742"/>
              <a:gd name="T61" fmla="*/ 718 h 718"/>
              <a:gd name="T62" fmla="*/ 398 w 742"/>
              <a:gd name="T63" fmla="*/ 686 h 718"/>
              <a:gd name="T64" fmla="*/ 428 w 742"/>
              <a:gd name="T65" fmla="*/ 688 h 718"/>
              <a:gd name="T66" fmla="*/ 504 w 742"/>
              <a:gd name="T67" fmla="*/ 660 h 718"/>
              <a:gd name="T68" fmla="*/ 534 w 742"/>
              <a:gd name="T69" fmla="*/ 656 h 718"/>
              <a:gd name="T70" fmla="*/ 550 w 742"/>
              <a:gd name="T71" fmla="*/ 644 h 718"/>
              <a:gd name="T72" fmla="*/ 570 w 742"/>
              <a:gd name="T73" fmla="*/ 612 h 718"/>
              <a:gd name="T74" fmla="*/ 612 w 742"/>
              <a:gd name="T75" fmla="*/ 586 h 718"/>
              <a:gd name="T76" fmla="*/ 630 w 742"/>
              <a:gd name="T77" fmla="*/ 554 h 718"/>
              <a:gd name="T78" fmla="*/ 656 w 742"/>
              <a:gd name="T79" fmla="*/ 520 h 718"/>
              <a:gd name="T80" fmla="*/ 682 w 742"/>
              <a:gd name="T81" fmla="*/ 492 h 718"/>
              <a:gd name="T82" fmla="*/ 692 w 742"/>
              <a:gd name="T83" fmla="*/ 466 h 718"/>
              <a:gd name="T84" fmla="*/ 696 w 742"/>
              <a:gd name="T85" fmla="*/ 410 h 718"/>
              <a:gd name="T86" fmla="*/ 734 w 742"/>
              <a:gd name="T87" fmla="*/ 352 h 718"/>
              <a:gd name="T88" fmla="*/ 718 w 742"/>
              <a:gd name="T89" fmla="*/ 316 h 718"/>
              <a:gd name="T90" fmla="*/ 710 w 742"/>
              <a:gd name="T91" fmla="*/ 292 h 718"/>
              <a:gd name="T92" fmla="*/ 698 w 742"/>
              <a:gd name="T93" fmla="*/ 258 h 718"/>
              <a:gd name="T94" fmla="*/ 678 w 742"/>
              <a:gd name="T95" fmla="*/ 212 h 718"/>
              <a:gd name="T96" fmla="*/ 654 w 742"/>
              <a:gd name="T97" fmla="*/ 182 h 718"/>
              <a:gd name="T98" fmla="*/ 632 w 742"/>
              <a:gd name="T99" fmla="*/ 154 h 718"/>
              <a:gd name="T100" fmla="*/ 612 w 742"/>
              <a:gd name="T101" fmla="*/ 104 h 718"/>
              <a:gd name="T102" fmla="*/ 592 w 742"/>
              <a:gd name="T103" fmla="*/ 108 h 718"/>
              <a:gd name="T104" fmla="*/ 548 w 742"/>
              <a:gd name="T105" fmla="*/ 100 h 718"/>
              <a:gd name="T106" fmla="*/ 508 w 742"/>
              <a:gd name="T107" fmla="*/ 22 h 718"/>
              <a:gd name="T108" fmla="*/ 456 w 742"/>
              <a:gd name="T109" fmla="*/ 48 h 718"/>
              <a:gd name="T110" fmla="*/ 430 w 742"/>
              <a:gd name="T111" fmla="*/ 46 h 718"/>
              <a:gd name="T112" fmla="*/ 370 w 742"/>
              <a:gd name="T113" fmla="*/ 10 h 718"/>
              <a:gd name="T114" fmla="*/ 348 w 742"/>
              <a:gd name="T115" fmla="*/ 10 h 718"/>
              <a:gd name="T116" fmla="*/ 326 w 742"/>
              <a:gd name="T117" fmla="*/ 28 h 718"/>
              <a:gd name="T118" fmla="*/ 294 w 742"/>
              <a:gd name="T119" fmla="*/ 42 h 718"/>
              <a:gd name="T120" fmla="*/ 256 w 742"/>
              <a:gd name="T121" fmla="*/ 12 h 7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742" h="718">
                <a:moveTo>
                  <a:pt x="256" y="12"/>
                </a:moveTo>
                <a:lnTo>
                  <a:pt x="252" y="8"/>
                </a:lnTo>
                <a:lnTo>
                  <a:pt x="252" y="6"/>
                </a:lnTo>
                <a:lnTo>
                  <a:pt x="250" y="6"/>
                </a:lnTo>
                <a:lnTo>
                  <a:pt x="252" y="8"/>
                </a:lnTo>
                <a:lnTo>
                  <a:pt x="254" y="10"/>
                </a:lnTo>
                <a:lnTo>
                  <a:pt x="256" y="12"/>
                </a:lnTo>
                <a:lnTo>
                  <a:pt x="260" y="16"/>
                </a:lnTo>
                <a:lnTo>
                  <a:pt x="264" y="20"/>
                </a:lnTo>
                <a:lnTo>
                  <a:pt x="268" y="24"/>
                </a:lnTo>
                <a:lnTo>
                  <a:pt x="270" y="28"/>
                </a:lnTo>
                <a:lnTo>
                  <a:pt x="274" y="32"/>
                </a:lnTo>
                <a:lnTo>
                  <a:pt x="278" y="34"/>
                </a:lnTo>
                <a:lnTo>
                  <a:pt x="280" y="36"/>
                </a:lnTo>
                <a:lnTo>
                  <a:pt x="280" y="38"/>
                </a:lnTo>
                <a:lnTo>
                  <a:pt x="282" y="38"/>
                </a:lnTo>
                <a:lnTo>
                  <a:pt x="288" y="48"/>
                </a:lnTo>
                <a:lnTo>
                  <a:pt x="286" y="52"/>
                </a:lnTo>
                <a:lnTo>
                  <a:pt x="278" y="56"/>
                </a:lnTo>
                <a:lnTo>
                  <a:pt x="268" y="58"/>
                </a:lnTo>
                <a:lnTo>
                  <a:pt x="256" y="58"/>
                </a:lnTo>
                <a:lnTo>
                  <a:pt x="246" y="56"/>
                </a:lnTo>
                <a:lnTo>
                  <a:pt x="238" y="54"/>
                </a:lnTo>
                <a:lnTo>
                  <a:pt x="242" y="58"/>
                </a:lnTo>
                <a:lnTo>
                  <a:pt x="246" y="62"/>
                </a:lnTo>
                <a:lnTo>
                  <a:pt x="244" y="64"/>
                </a:lnTo>
                <a:lnTo>
                  <a:pt x="242" y="68"/>
                </a:lnTo>
                <a:lnTo>
                  <a:pt x="238" y="70"/>
                </a:lnTo>
                <a:lnTo>
                  <a:pt x="232" y="72"/>
                </a:lnTo>
                <a:lnTo>
                  <a:pt x="228" y="72"/>
                </a:lnTo>
                <a:lnTo>
                  <a:pt x="222" y="70"/>
                </a:lnTo>
                <a:lnTo>
                  <a:pt x="216" y="68"/>
                </a:lnTo>
                <a:lnTo>
                  <a:pt x="212" y="64"/>
                </a:lnTo>
                <a:lnTo>
                  <a:pt x="206" y="64"/>
                </a:lnTo>
                <a:lnTo>
                  <a:pt x="204" y="68"/>
                </a:lnTo>
                <a:lnTo>
                  <a:pt x="202" y="72"/>
                </a:lnTo>
                <a:lnTo>
                  <a:pt x="200" y="76"/>
                </a:lnTo>
                <a:lnTo>
                  <a:pt x="196" y="78"/>
                </a:lnTo>
                <a:lnTo>
                  <a:pt x="190" y="80"/>
                </a:lnTo>
                <a:lnTo>
                  <a:pt x="196" y="82"/>
                </a:lnTo>
                <a:lnTo>
                  <a:pt x="198" y="86"/>
                </a:lnTo>
                <a:lnTo>
                  <a:pt x="200" y="90"/>
                </a:lnTo>
                <a:lnTo>
                  <a:pt x="200" y="94"/>
                </a:lnTo>
                <a:lnTo>
                  <a:pt x="198" y="98"/>
                </a:lnTo>
                <a:lnTo>
                  <a:pt x="194" y="102"/>
                </a:lnTo>
                <a:lnTo>
                  <a:pt x="186" y="102"/>
                </a:lnTo>
                <a:lnTo>
                  <a:pt x="172" y="100"/>
                </a:lnTo>
                <a:lnTo>
                  <a:pt x="162" y="100"/>
                </a:lnTo>
                <a:lnTo>
                  <a:pt x="164" y="102"/>
                </a:lnTo>
                <a:lnTo>
                  <a:pt x="166" y="106"/>
                </a:lnTo>
                <a:lnTo>
                  <a:pt x="168" y="110"/>
                </a:lnTo>
                <a:lnTo>
                  <a:pt x="154" y="110"/>
                </a:lnTo>
                <a:lnTo>
                  <a:pt x="140" y="110"/>
                </a:lnTo>
                <a:lnTo>
                  <a:pt x="140" y="114"/>
                </a:lnTo>
                <a:lnTo>
                  <a:pt x="142" y="116"/>
                </a:lnTo>
                <a:lnTo>
                  <a:pt x="136" y="118"/>
                </a:lnTo>
                <a:lnTo>
                  <a:pt x="130" y="118"/>
                </a:lnTo>
                <a:lnTo>
                  <a:pt x="124" y="118"/>
                </a:lnTo>
                <a:lnTo>
                  <a:pt x="126" y="122"/>
                </a:lnTo>
                <a:lnTo>
                  <a:pt x="126" y="126"/>
                </a:lnTo>
                <a:lnTo>
                  <a:pt x="126" y="130"/>
                </a:lnTo>
                <a:lnTo>
                  <a:pt x="128" y="134"/>
                </a:lnTo>
                <a:lnTo>
                  <a:pt x="116" y="136"/>
                </a:lnTo>
                <a:lnTo>
                  <a:pt x="106" y="140"/>
                </a:lnTo>
                <a:lnTo>
                  <a:pt x="96" y="144"/>
                </a:lnTo>
                <a:lnTo>
                  <a:pt x="82" y="142"/>
                </a:lnTo>
                <a:lnTo>
                  <a:pt x="88" y="146"/>
                </a:lnTo>
                <a:lnTo>
                  <a:pt x="92" y="148"/>
                </a:lnTo>
                <a:lnTo>
                  <a:pt x="92" y="152"/>
                </a:lnTo>
                <a:lnTo>
                  <a:pt x="92" y="156"/>
                </a:lnTo>
                <a:lnTo>
                  <a:pt x="88" y="160"/>
                </a:lnTo>
                <a:lnTo>
                  <a:pt x="84" y="164"/>
                </a:lnTo>
                <a:lnTo>
                  <a:pt x="78" y="166"/>
                </a:lnTo>
                <a:lnTo>
                  <a:pt x="74" y="168"/>
                </a:lnTo>
                <a:lnTo>
                  <a:pt x="68" y="170"/>
                </a:lnTo>
                <a:lnTo>
                  <a:pt x="62" y="172"/>
                </a:lnTo>
                <a:lnTo>
                  <a:pt x="58" y="172"/>
                </a:lnTo>
                <a:lnTo>
                  <a:pt x="64" y="174"/>
                </a:lnTo>
                <a:lnTo>
                  <a:pt x="68" y="176"/>
                </a:lnTo>
                <a:lnTo>
                  <a:pt x="72" y="180"/>
                </a:lnTo>
                <a:lnTo>
                  <a:pt x="76" y="182"/>
                </a:lnTo>
                <a:lnTo>
                  <a:pt x="78" y="184"/>
                </a:lnTo>
                <a:lnTo>
                  <a:pt x="78" y="190"/>
                </a:lnTo>
                <a:lnTo>
                  <a:pt x="78" y="194"/>
                </a:lnTo>
                <a:lnTo>
                  <a:pt x="76" y="202"/>
                </a:lnTo>
                <a:lnTo>
                  <a:pt x="70" y="204"/>
                </a:lnTo>
                <a:lnTo>
                  <a:pt x="62" y="204"/>
                </a:lnTo>
                <a:lnTo>
                  <a:pt x="54" y="204"/>
                </a:lnTo>
                <a:lnTo>
                  <a:pt x="60" y="214"/>
                </a:lnTo>
                <a:lnTo>
                  <a:pt x="60" y="224"/>
                </a:lnTo>
                <a:lnTo>
                  <a:pt x="56" y="236"/>
                </a:lnTo>
                <a:lnTo>
                  <a:pt x="56" y="248"/>
                </a:lnTo>
                <a:lnTo>
                  <a:pt x="46" y="248"/>
                </a:lnTo>
                <a:lnTo>
                  <a:pt x="34" y="248"/>
                </a:lnTo>
                <a:lnTo>
                  <a:pt x="38" y="250"/>
                </a:lnTo>
                <a:lnTo>
                  <a:pt x="42" y="254"/>
                </a:lnTo>
                <a:lnTo>
                  <a:pt x="44" y="260"/>
                </a:lnTo>
                <a:lnTo>
                  <a:pt x="44" y="268"/>
                </a:lnTo>
                <a:lnTo>
                  <a:pt x="42" y="272"/>
                </a:lnTo>
                <a:lnTo>
                  <a:pt x="38" y="276"/>
                </a:lnTo>
                <a:lnTo>
                  <a:pt x="34" y="278"/>
                </a:lnTo>
                <a:lnTo>
                  <a:pt x="28" y="280"/>
                </a:lnTo>
                <a:lnTo>
                  <a:pt x="24" y="280"/>
                </a:lnTo>
                <a:lnTo>
                  <a:pt x="18" y="282"/>
                </a:lnTo>
                <a:lnTo>
                  <a:pt x="24" y="284"/>
                </a:lnTo>
                <a:lnTo>
                  <a:pt x="26" y="288"/>
                </a:lnTo>
                <a:lnTo>
                  <a:pt x="26" y="292"/>
                </a:lnTo>
                <a:lnTo>
                  <a:pt x="24" y="296"/>
                </a:lnTo>
                <a:lnTo>
                  <a:pt x="18" y="300"/>
                </a:lnTo>
                <a:lnTo>
                  <a:pt x="28" y="302"/>
                </a:lnTo>
                <a:lnTo>
                  <a:pt x="38" y="306"/>
                </a:lnTo>
                <a:lnTo>
                  <a:pt x="38" y="312"/>
                </a:lnTo>
                <a:lnTo>
                  <a:pt x="34" y="316"/>
                </a:lnTo>
                <a:lnTo>
                  <a:pt x="28" y="320"/>
                </a:lnTo>
                <a:lnTo>
                  <a:pt x="24" y="322"/>
                </a:lnTo>
                <a:lnTo>
                  <a:pt x="18" y="326"/>
                </a:lnTo>
                <a:lnTo>
                  <a:pt x="12" y="330"/>
                </a:lnTo>
                <a:lnTo>
                  <a:pt x="8" y="334"/>
                </a:lnTo>
                <a:lnTo>
                  <a:pt x="12" y="336"/>
                </a:lnTo>
                <a:lnTo>
                  <a:pt x="18" y="338"/>
                </a:lnTo>
                <a:lnTo>
                  <a:pt x="22" y="338"/>
                </a:lnTo>
                <a:lnTo>
                  <a:pt x="20" y="342"/>
                </a:lnTo>
                <a:lnTo>
                  <a:pt x="18" y="344"/>
                </a:lnTo>
                <a:lnTo>
                  <a:pt x="14" y="348"/>
                </a:lnTo>
                <a:lnTo>
                  <a:pt x="12" y="350"/>
                </a:lnTo>
                <a:lnTo>
                  <a:pt x="16" y="352"/>
                </a:lnTo>
                <a:lnTo>
                  <a:pt x="22" y="354"/>
                </a:lnTo>
                <a:lnTo>
                  <a:pt x="26" y="356"/>
                </a:lnTo>
                <a:lnTo>
                  <a:pt x="24" y="358"/>
                </a:lnTo>
                <a:lnTo>
                  <a:pt x="22" y="362"/>
                </a:lnTo>
                <a:lnTo>
                  <a:pt x="32" y="364"/>
                </a:lnTo>
                <a:lnTo>
                  <a:pt x="44" y="368"/>
                </a:lnTo>
                <a:lnTo>
                  <a:pt x="22" y="382"/>
                </a:lnTo>
                <a:lnTo>
                  <a:pt x="0" y="394"/>
                </a:lnTo>
                <a:lnTo>
                  <a:pt x="6" y="396"/>
                </a:lnTo>
                <a:lnTo>
                  <a:pt x="14" y="398"/>
                </a:lnTo>
                <a:lnTo>
                  <a:pt x="20" y="402"/>
                </a:lnTo>
                <a:lnTo>
                  <a:pt x="24" y="406"/>
                </a:lnTo>
                <a:lnTo>
                  <a:pt x="22" y="408"/>
                </a:lnTo>
                <a:lnTo>
                  <a:pt x="20" y="410"/>
                </a:lnTo>
                <a:lnTo>
                  <a:pt x="16" y="412"/>
                </a:lnTo>
                <a:lnTo>
                  <a:pt x="22" y="414"/>
                </a:lnTo>
                <a:lnTo>
                  <a:pt x="28" y="416"/>
                </a:lnTo>
                <a:lnTo>
                  <a:pt x="30" y="420"/>
                </a:lnTo>
                <a:lnTo>
                  <a:pt x="32" y="424"/>
                </a:lnTo>
                <a:lnTo>
                  <a:pt x="32" y="428"/>
                </a:lnTo>
                <a:lnTo>
                  <a:pt x="28" y="434"/>
                </a:lnTo>
                <a:lnTo>
                  <a:pt x="32" y="434"/>
                </a:lnTo>
                <a:lnTo>
                  <a:pt x="34" y="434"/>
                </a:lnTo>
                <a:lnTo>
                  <a:pt x="34" y="440"/>
                </a:lnTo>
                <a:lnTo>
                  <a:pt x="30" y="442"/>
                </a:lnTo>
                <a:lnTo>
                  <a:pt x="26" y="446"/>
                </a:lnTo>
                <a:lnTo>
                  <a:pt x="22" y="448"/>
                </a:lnTo>
                <a:lnTo>
                  <a:pt x="20" y="452"/>
                </a:lnTo>
                <a:lnTo>
                  <a:pt x="16" y="456"/>
                </a:lnTo>
                <a:lnTo>
                  <a:pt x="22" y="454"/>
                </a:lnTo>
                <a:lnTo>
                  <a:pt x="28" y="456"/>
                </a:lnTo>
                <a:lnTo>
                  <a:pt x="34" y="458"/>
                </a:lnTo>
                <a:lnTo>
                  <a:pt x="40" y="460"/>
                </a:lnTo>
                <a:lnTo>
                  <a:pt x="44" y="464"/>
                </a:lnTo>
                <a:lnTo>
                  <a:pt x="40" y="468"/>
                </a:lnTo>
                <a:lnTo>
                  <a:pt x="38" y="472"/>
                </a:lnTo>
                <a:lnTo>
                  <a:pt x="34" y="476"/>
                </a:lnTo>
                <a:lnTo>
                  <a:pt x="40" y="478"/>
                </a:lnTo>
                <a:lnTo>
                  <a:pt x="44" y="482"/>
                </a:lnTo>
                <a:lnTo>
                  <a:pt x="48" y="486"/>
                </a:lnTo>
                <a:lnTo>
                  <a:pt x="48" y="490"/>
                </a:lnTo>
                <a:lnTo>
                  <a:pt x="48" y="496"/>
                </a:lnTo>
                <a:lnTo>
                  <a:pt x="54" y="496"/>
                </a:lnTo>
                <a:lnTo>
                  <a:pt x="60" y="498"/>
                </a:lnTo>
                <a:lnTo>
                  <a:pt x="64" y="500"/>
                </a:lnTo>
                <a:lnTo>
                  <a:pt x="66" y="504"/>
                </a:lnTo>
                <a:lnTo>
                  <a:pt x="66" y="508"/>
                </a:lnTo>
                <a:lnTo>
                  <a:pt x="66" y="514"/>
                </a:lnTo>
                <a:lnTo>
                  <a:pt x="62" y="520"/>
                </a:lnTo>
                <a:lnTo>
                  <a:pt x="68" y="524"/>
                </a:lnTo>
                <a:lnTo>
                  <a:pt x="72" y="528"/>
                </a:lnTo>
                <a:lnTo>
                  <a:pt x="74" y="534"/>
                </a:lnTo>
                <a:lnTo>
                  <a:pt x="76" y="540"/>
                </a:lnTo>
                <a:lnTo>
                  <a:pt x="76" y="546"/>
                </a:lnTo>
                <a:lnTo>
                  <a:pt x="96" y="546"/>
                </a:lnTo>
                <a:lnTo>
                  <a:pt x="118" y="544"/>
                </a:lnTo>
                <a:lnTo>
                  <a:pt x="114" y="552"/>
                </a:lnTo>
                <a:lnTo>
                  <a:pt x="112" y="558"/>
                </a:lnTo>
                <a:lnTo>
                  <a:pt x="110" y="566"/>
                </a:lnTo>
                <a:lnTo>
                  <a:pt x="108" y="572"/>
                </a:lnTo>
                <a:lnTo>
                  <a:pt x="114" y="572"/>
                </a:lnTo>
                <a:lnTo>
                  <a:pt x="120" y="572"/>
                </a:lnTo>
                <a:lnTo>
                  <a:pt x="126" y="572"/>
                </a:lnTo>
                <a:lnTo>
                  <a:pt x="122" y="578"/>
                </a:lnTo>
                <a:lnTo>
                  <a:pt x="118" y="584"/>
                </a:lnTo>
                <a:lnTo>
                  <a:pt x="116" y="592"/>
                </a:lnTo>
                <a:lnTo>
                  <a:pt x="122" y="592"/>
                </a:lnTo>
                <a:lnTo>
                  <a:pt x="128" y="592"/>
                </a:lnTo>
                <a:lnTo>
                  <a:pt x="136" y="592"/>
                </a:lnTo>
                <a:lnTo>
                  <a:pt x="134" y="594"/>
                </a:lnTo>
                <a:lnTo>
                  <a:pt x="132" y="598"/>
                </a:lnTo>
                <a:lnTo>
                  <a:pt x="130" y="602"/>
                </a:lnTo>
                <a:lnTo>
                  <a:pt x="128" y="604"/>
                </a:lnTo>
                <a:lnTo>
                  <a:pt x="144" y="606"/>
                </a:lnTo>
                <a:lnTo>
                  <a:pt x="156" y="610"/>
                </a:lnTo>
                <a:lnTo>
                  <a:pt x="164" y="622"/>
                </a:lnTo>
                <a:lnTo>
                  <a:pt x="162" y="620"/>
                </a:lnTo>
                <a:lnTo>
                  <a:pt x="160" y="618"/>
                </a:lnTo>
                <a:lnTo>
                  <a:pt x="164" y="614"/>
                </a:lnTo>
                <a:lnTo>
                  <a:pt x="168" y="614"/>
                </a:lnTo>
                <a:lnTo>
                  <a:pt x="170" y="614"/>
                </a:lnTo>
                <a:lnTo>
                  <a:pt x="172" y="614"/>
                </a:lnTo>
                <a:lnTo>
                  <a:pt x="174" y="618"/>
                </a:lnTo>
                <a:lnTo>
                  <a:pt x="174" y="620"/>
                </a:lnTo>
                <a:lnTo>
                  <a:pt x="176" y="624"/>
                </a:lnTo>
                <a:lnTo>
                  <a:pt x="178" y="628"/>
                </a:lnTo>
                <a:lnTo>
                  <a:pt x="178" y="630"/>
                </a:lnTo>
                <a:lnTo>
                  <a:pt x="180" y="632"/>
                </a:lnTo>
                <a:lnTo>
                  <a:pt x="184" y="634"/>
                </a:lnTo>
                <a:lnTo>
                  <a:pt x="188" y="636"/>
                </a:lnTo>
                <a:lnTo>
                  <a:pt x="190" y="636"/>
                </a:lnTo>
                <a:lnTo>
                  <a:pt x="194" y="638"/>
                </a:lnTo>
                <a:lnTo>
                  <a:pt x="198" y="638"/>
                </a:lnTo>
                <a:lnTo>
                  <a:pt x="200" y="640"/>
                </a:lnTo>
                <a:lnTo>
                  <a:pt x="202" y="644"/>
                </a:lnTo>
                <a:lnTo>
                  <a:pt x="204" y="648"/>
                </a:lnTo>
                <a:lnTo>
                  <a:pt x="206" y="646"/>
                </a:lnTo>
                <a:lnTo>
                  <a:pt x="210" y="646"/>
                </a:lnTo>
                <a:lnTo>
                  <a:pt x="212" y="644"/>
                </a:lnTo>
                <a:lnTo>
                  <a:pt x="216" y="648"/>
                </a:lnTo>
                <a:lnTo>
                  <a:pt x="220" y="654"/>
                </a:lnTo>
                <a:lnTo>
                  <a:pt x="222" y="658"/>
                </a:lnTo>
                <a:lnTo>
                  <a:pt x="224" y="654"/>
                </a:lnTo>
                <a:lnTo>
                  <a:pt x="228" y="650"/>
                </a:lnTo>
                <a:lnTo>
                  <a:pt x="232" y="652"/>
                </a:lnTo>
                <a:lnTo>
                  <a:pt x="234" y="654"/>
                </a:lnTo>
                <a:lnTo>
                  <a:pt x="238" y="656"/>
                </a:lnTo>
                <a:lnTo>
                  <a:pt x="238" y="662"/>
                </a:lnTo>
                <a:lnTo>
                  <a:pt x="240" y="666"/>
                </a:lnTo>
                <a:lnTo>
                  <a:pt x="252" y="662"/>
                </a:lnTo>
                <a:lnTo>
                  <a:pt x="262" y="666"/>
                </a:lnTo>
                <a:lnTo>
                  <a:pt x="270" y="674"/>
                </a:lnTo>
                <a:lnTo>
                  <a:pt x="276" y="686"/>
                </a:lnTo>
                <a:lnTo>
                  <a:pt x="274" y="678"/>
                </a:lnTo>
                <a:lnTo>
                  <a:pt x="276" y="674"/>
                </a:lnTo>
                <a:lnTo>
                  <a:pt x="278" y="670"/>
                </a:lnTo>
                <a:lnTo>
                  <a:pt x="280" y="668"/>
                </a:lnTo>
                <a:lnTo>
                  <a:pt x="284" y="666"/>
                </a:lnTo>
                <a:lnTo>
                  <a:pt x="288" y="668"/>
                </a:lnTo>
                <a:lnTo>
                  <a:pt x="292" y="672"/>
                </a:lnTo>
                <a:lnTo>
                  <a:pt x="296" y="678"/>
                </a:lnTo>
                <a:lnTo>
                  <a:pt x="294" y="674"/>
                </a:lnTo>
                <a:lnTo>
                  <a:pt x="294" y="674"/>
                </a:lnTo>
                <a:lnTo>
                  <a:pt x="296" y="674"/>
                </a:lnTo>
                <a:lnTo>
                  <a:pt x="298" y="674"/>
                </a:lnTo>
                <a:lnTo>
                  <a:pt x="300" y="676"/>
                </a:lnTo>
                <a:lnTo>
                  <a:pt x="302" y="680"/>
                </a:lnTo>
                <a:lnTo>
                  <a:pt x="304" y="682"/>
                </a:lnTo>
                <a:lnTo>
                  <a:pt x="304" y="686"/>
                </a:lnTo>
                <a:lnTo>
                  <a:pt x="310" y="682"/>
                </a:lnTo>
                <a:lnTo>
                  <a:pt x="318" y="680"/>
                </a:lnTo>
                <a:lnTo>
                  <a:pt x="324" y="678"/>
                </a:lnTo>
                <a:lnTo>
                  <a:pt x="326" y="682"/>
                </a:lnTo>
                <a:lnTo>
                  <a:pt x="328" y="684"/>
                </a:lnTo>
                <a:lnTo>
                  <a:pt x="330" y="688"/>
                </a:lnTo>
                <a:lnTo>
                  <a:pt x="330" y="692"/>
                </a:lnTo>
                <a:lnTo>
                  <a:pt x="332" y="686"/>
                </a:lnTo>
                <a:lnTo>
                  <a:pt x="332" y="684"/>
                </a:lnTo>
                <a:lnTo>
                  <a:pt x="334" y="682"/>
                </a:lnTo>
                <a:lnTo>
                  <a:pt x="338" y="684"/>
                </a:lnTo>
                <a:lnTo>
                  <a:pt x="340" y="684"/>
                </a:lnTo>
                <a:lnTo>
                  <a:pt x="344" y="688"/>
                </a:lnTo>
                <a:lnTo>
                  <a:pt x="346" y="690"/>
                </a:lnTo>
                <a:lnTo>
                  <a:pt x="350" y="694"/>
                </a:lnTo>
                <a:lnTo>
                  <a:pt x="352" y="698"/>
                </a:lnTo>
                <a:lnTo>
                  <a:pt x="356" y="702"/>
                </a:lnTo>
                <a:lnTo>
                  <a:pt x="358" y="706"/>
                </a:lnTo>
                <a:lnTo>
                  <a:pt x="360" y="708"/>
                </a:lnTo>
                <a:lnTo>
                  <a:pt x="364" y="700"/>
                </a:lnTo>
                <a:lnTo>
                  <a:pt x="370" y="700"/>
                </a:lnTo>
                <a:lnTo>
                  <a:pt x="378" y="704"/>
                </a:lnTo>
                <a:lnTo>
                  <a:pt x="386" y="712"/>
                </a:lnTo>
                <a:lnTo>
                  <a:pt x="392" y="718"/>
                </a:lnTo>
                <a:lnTo>
                  <a:pt x="386" y="714"/>
                </a:lnTo>
                <a:lnTo>
                  <a:pt x="384" y="710"/>
                </a:lnTo>
                <a:lnTo>
                  <a:pt x="382" y="706"/>
                </a:lnTo>
                <a:lnTo>
                  <a:pt x="382" y="702"/>
                </a:lnTo>
                <a:lnTo>
                  <a:pt x="384" y="696"/>
                </a:lnTo>
                <a:lnTo>
                  <a:pt x="386" y="692"/>
                </a:lnTo>
                <a:lnTo>
                  <a:pt x="390" y="690"/>
                </a:lnTo>
                <a:lnTo>
                  <a:pt x="394" y="686"/>
                </a:lnTo>
                <a:lnTo>
                  <a:pt x="398" y="686"/>
                </a:lnTo>
                <a:lnTo>
                  <a:pt x="404" y="688"/>
                </a:lnTo>
                <a:lnTo>
                  <a:pt x="408" y="690"/>
                </a:lnTo>
                <a:lnTo>
                  <a:pt x="412" y="696"/>
                </a:lnTo>
                <a:lnTo>
                  <a:pt x="414" y="692"/>
                </a:lnTo>
                <a:lnTo>
                  <a:pt x="414" y="690"/>
                </a:lnTo>
                <a:lnTo>
                  <a:pt x="418" y="688"/>
                </a:lnTo>
                <a:lnTo>
                  <a:pt x="420" y="686"/>
                </a:lnTo>
                <a:lnTo>
                  <a:pt x="424" y="686"/>
                </a:lnTo>
                <a:lnTo>
                  <a:pt x="428" y="688"/>
                </a:lnTo>
                <a:lnTo>
                  <a:pt x="432" y="690"/>
                </a:lnTo>
                <a:lnTo>
                  <a:pt x="434" y="694"/>
                </a:lnTo>
                <a:lnTo>
                  <a:pt x="438" y="682"/>
                </a:lnTo>
                <a:lnTo>
                  <a:pt x="450" y="676"/>
                </a:lnTo>
                <a:lnTo>
                  <a:pt x="462" y="674"/>
                </a:lnTo>
                <a:lnTo>
                  <a:pt x="472" y="680"/>
                </a:lnTo>
                <a:lnTo>
                  <a:pt x="482" y="672"/>
                </a:lnTo>
                <a:lnTo>
                  <a:pt x="494" y="666"/>
                </a:lnTo>
                <a:lnTo>
                  <a:pt x="504" y="660"/>
                </a:lnTo>
                <a:lnTo>
                  <a:pt x="506" y="658"/>
                </a:lnTo>
                <a:lnTo>
                  <a:pt x="508" y="656"/>
                </a:lnTo>
                <a:lnTo>
                  <a:pt x="508" y="654"/>
                </a:lnTo>
                <a:lnTo>
                  <a:pt x="510" y="654"/>
                </a:lnTo>
                <a:lnTo>
                  <a:pt x="514" y="652"/>
                </a:lnTo>
                <a:lnTo>
                  <a:pt x="520" y="652"/>
                </a:lnTo>
                <a:lnTo>
                  <a:pt x="524" y="652"/>
                </a:lnTo>
                <a:lnTo>
                  <a:pt x="528" y="654"/>
                </a:lnTo>
                <a:lnTo>
                  <a:pt x="534" y="656"/>
                </a:lnTo>
                <a:lnTo>
                  <a:pt x="540" y="658"/>
                </a:lnTo>
                <a:lnTo>
                  <a:pt x="538" y="654"/>
                </a:lnTo>
                <a:lnTo>
                  <a:pt x="538" y="652"/>
                </a:lnTo>
                <a:lnTo>
                  <a:pt x="538" y="648"/>
                </a:lnTo>
                <a:lnTo>
                  <a:pt x="550" y="648"/>
                </a:lnTo>
                <a:lnTo>
                  <a:pt x="562" y="650"/>
                </a:lnTo>
                <a:lnTo>
                  <a:pt x="558" y="648"/>
                </a:lnTo>
                <a:lnTo>
                  <a:pt x="552" y="646"/>
                </a:lnTo>
                <a:lnTo>
                  <a:pt x="550" y="644"/>
                </a:lnTo>
                <a:lnTo>
                  <a:pt x="546" y="640"/>
                </a:lnTo>
                <a:lnTo>
                  <a:pt x="544" y="634"/>
                </a:lnTo>
                <a:lnTo>
                  <a:pt x="544" y="628"/>
                </a:lnTo>
                <a:lnTo>
                  <a:pt x="546" y="622"/>
                </a:lnTo>
                <a:lnTo>
                  <a:pt x="548" y="616"/>
                </a:lnTo>
                <a:lnTo>
                  <a:pt x="552" y="614"/>
                </a:lnTo>
                <a:lnTo>
                  <a:pt x="558" y="612"/>
                </a:lnTo>
                <a:lnTo>
                  <a:pt x="564" y="612"/>
                </a:lnTo>
                <a:lnTo>
                  <a:pt x="570" y="612"/>
                </a:lnTo>
                <a:lnTo>
                  <a:pt x="576" y="612"/>
                </a:lnTo>
                <a:lnTo>
                  <a:pt x="572" y="608"/>
                </a:lnTo>
                <a:lnTo>
                  <a:pt x="572" y="606"/>
                </a:lnTo>
                <a:lnTo>
                  <a:pt x="570" y="602"/>
                </a:lnTo>
                <a:lnTo>
                  <a:pt x="570" y="598"/>
                </a:lnTo>
                <a:lnTo>
                  <a:pt x="584" y="600"/>
                </a:lnTo>
                <a:lnTo>
                  <a:pt x="592" y="598"/>
                </a:lnTo>
                <a:lnTo>
                  <a:pt x="600" y="594"/>
                </a:lnTo>
                <a:lnTo>
                  <a:pt x="612" y="586"/>
                </a:lnTo>
                <a:lnTo>
                  <a:pt x="614" y="582"/>
                </a:lnTo>
                <a:lnTo>
                  <a:pt x="620" y="580"/>
                </a:lnTo>
                <a:lnTo>
                  <a:pt x="624" y="580"/>
                </a:lnTo>
                <a:lnTo>
                  <a:pt x="626" y="576"/>
                </a:lnTo>
                <a:lnTo>
                  <a:pt x="628" y="572"/>
                </a:lnTo>
                <a:lnTo>
                  <a:pt x="628" y="568"/>
                </a:lnTo>
                <a:lnTo>
                  <a:pt x="628" y="562"/>
                </a:lnTo>
                <a:lnTo>
                  <a:pt x="628" y="558"/>
                </a:lnTo>
                <a:lnTo>
                  <a:pt x="630" y="554"/>
                </a:lnTo>
                <a:lnTo>
                  <a:pt x="626" y="552"/>
                </a:lnTo>
                <a:lnTo>
                  <a:pt x="622" y="548"/>
                </a:lnTo>
                <a:lnTo>
                  <a:pt x="620" y="548"/>
                </a:lnTo>
                <a:lnTo>
                  <a:pt x="630" y="536"/>
                </a:lnTo>
                <a:lnTo>
                  <a:pt x="642" y="532"/>
                </a:lnTo>
                <a:lnTo>
                  <a:pt x="656" y="534"/>
                </a:lnTo>
                <a:lnTo>
                  <a:pt x="656" y="530"/>
                </a:lnTo>
                <a:lnTo>
                  <a:pt x="656" y="524"/>
                </a:lnTo>
                <a:lnTo>
                  <a:pt x="656" y="520"/>
                </a:lnTo>
                <a:lnTo>
                  <a:pt x="658" y="516"/>
                </a:lnTo>
                <a:lnTo>
                  <a:pt x="658" y="512"/>
                </a:lnTo>
                <a:lnTo>
                  <a:pt x="662" y="510"/>
                </a:lnTo>
                <a:lnTo>
                  <a:pt x="666" y="508"/>
                </a:lnTo>
                <a:lnTo>
                  <a:pt x="672" y="508"/>
                </a:lnTo>
                <a:lnTo>
                  <a:pt x="674" y="502"/>
                </a:lnTo>
                <a:lnTo>
                  <a:pt x="676" y="498"/>
                </a:lnTo>
                <a:lnTo>
                  <a:pt x="678" y="494"/>
                </a:lnTo>
                <a:lnTo>
                  <a:pt x="682" y="492"/>
                </a:lnTo>
                <a:lnTo>
                  <a:pt x="684" y="490"/>
                </a:lnTo>
                <a:lnTo>
                  <a:pt x="688" y="490"/>
                </a:lnTo>
                <a:lnTo>
                  <a:pt x="692" y="488"/>
                </a:lnTo>
                <a:lnTo>
                  <a:pt x="696" y="484"/>
                </a:lnTo>
                <a:lnTo>
                  <a:pt x="698" y="482"/>
                </a:lnTo>
                <a:lnTo>
                  <a:pt x="694" y="478"/>
                </a:lnTo>
                <a:lnTo>
                  <a:pt x="690" y="476"/>
                </a:lnTo>
                <a:lnTo>
                  <a:pt x="688" y="472"/>
                </a:lnTo>
                <a:lnTo>
                  <a:pt x="692" y="466"/>
                </a:lnTo>
                <a:lnTo>
                  <a:pt x="700" y="462"/>
                </a:lnTo>
                <a:lnTo>
                  <a:pt x="708" y="458"/>
                </a:lnTo>
                <a:lnTo>
                  <a:pt x="714" y="452"/>
                </a:lnTo>
                <a:lnTo>
                  <a:pt x="704" y="446"/>
                </a:lnTo>
                <a:lnTo>
                  <a:pt x="700" y="436"/>
                </a:lnTo>
                <a:lnTo>
                  <a:pt x="700" y="424"/>
                </a:lnTo>
                <a:lnTo>
                  <a:pt x="708" y="414"/>
                </a:lnTo>
                <a:lnTo>
                  <a:pt x="702" y="412"/>
                </a:lnTo>
                <a:lnTo>
                  <a:pt x="696" y="410"/>
                </a:lnTo>
                <a:lnTo>
                  <a:pt x="692" y="408"/>
                </a:lnTo>
                <a:lnTo>
                  <a:pt x="706" y="402"/>
                </a:lnTo>
                <a:lnTo>
                  <a:pt x="712" y="398"/>
                </a:lnTo>
                <a:lnTo>
                  <a:pt x="714" y="392"/>
                </a:lnTo>
                <a:lnTo>
                  <a:pt x="716" y="382"/>
                </a:lnTo>
                <a:lnTo>
                  <a:pt x="718" y="370"/>
                </a:lnTo>
                <a:lnTo>
                  <a:pt x="724" y="362"/>
                </a:lnTo>
                <a:lnTo>
                  <a:pt x="728" y="356"/>
                </a:lnTo>
                <a:lnTo>
                  <a:pt x="734" y="352"/>
                </a:lnTo>
                <a:lnTo>
                  <a:pt x="736" y="348"/>
                </a:lnTo>
                <a:lnTo>
                  <a:pt x="736" y="342"/>
                </a:lnTo>
                <a:lnTo>
                  <a:pt x="732" y="332"/>
                </a:lnTo>
                <a:lnTo>
                  <a:pt x="736" y="330"/>
                </a:lnTo>
                <a:lnTo>
                  <a:pt x="742" y="328"/>
                </a:lnTo>
                <a:lnTo>
                  <a:pt x="736" y="326"/>
                </a:lnTo>
                <a:lnTo>
                  <a:pt x="730" y="322"/>
                </a:lnTo>
                <a:lnTo>
                  <a:pt x="722" y="320"/>
                </a:lnTo>
                <a:lnTo>
                  <a:pt x="718" y="316"/>
                </a:lnTo>
                <a:lnTo>
                  <a:pt x="714" y="312"/>
                </a:lnTo>
                <a:lnTo>
                  <a:pt x="710" y="306"/>
                </a:lnTo>
                <a:lnTo>
                  <a:pt x="716" y="306"/>
                </a:lnTo>
                <a:lnTo>
                  <a:pt x="720" y="302"/>
                </a:lnTo>
                <a:lnTo>
                  <a:pt x="726" y="302"/>
                </a:lnTo>
                <a:lnTo>
                  <a:pt x="722" y="298"/>
                </a:lnTo>
                <a:lnTo>
                  <a:pt x="718" y="296"/>
                </a:lnTo>
                <a:lnTo>
                  <a:pt x="714" y="294"/>
                </a:lnTo>
                <a:lnTo>
                  <a:pt x="710" y="292"/>
                </a:lnTo>
                <a:lnTo>
                  <a:pt x="706" y="290"/>
                </a:lnTo>
                <a:lnTo>
                  <a:pt x="702" y="286"/>
                </a:lnTo>
                <a:lnTo>
                  <a:pt x="706" y="284"/>
                </a:lnTo>
                <a:lnTo>
                  <a:pt x="708" y="282"/>
                </a:lnTo>
                <a:lnTo>
                  <a:pt x="708" y="276"/>
                </a:lnTo>
                <a:lnTo>
                  <a:pt x="704" y="272"/>
                </a:lnTo>
                <a:lnTo>
                  <a:pt x="700" y="268"/>
                </a:lnTo>
                <a:lnTo>
                  <a:pt x="694" y="268"/>
                </a:lnTo>
                <a:lnTo>
                  <a:pt x="698" y="258"/>
                </a:lnTo>
                <a:lnTo>
                  <a:pt x="704" y="248"/>
                </a:lnTo>
                <a:lnTo>
                  <a:pt x="710" y="238"/>
                </a:lnTo>
                <a:lnTo>
                  <a:pt x="700" y="250"/>
                </a:lnTo>
                <a:lnTo>
                  <a:pt x="694" y="252"/>
                </a:lnTo>
                <a:lnTo>
                  <a:pt x="690" y="250"/>
                </a:lnTo>
                <a:lnTo>
                  <a:pt x="682" y="244"/>
                </a:lnTo>
                <a:lnTo>
                  <a:pt x="672" y="234"/>
                </a:lnTo>
                <a:lnTo>
                  <a:pt x="680" y="222"/>
                </a:lnTo>
                <a:lnTo>
                  <a:pt x="678" y="212"/>
                </a:lnTo>
                <a:lnTo>
                  <a:pt x="672" y="206"/>
                </a:lnTo>
                <a:lnTo>
                  <a:pt x="662" y="202"/>
                </a:lnTo>
                <a:lnTo>
                  <a:pt x="650" y="202"/>
                </a:lnTo>
                <a:lnTo>
                  <a:pt x="654" y="198"/>
                </a:lnTo>
                <a:lnTo>
                  <a:pt x="658" y="196"/>
                </a:lnTo>
                <a:lnTo>
                  <a:pt x="662" y="192"/>
                </a:lnTo>
                <a:lnTo>
                  <a:pt x="664" y="188"/>
                </a:lnTo>
                <a:lnTo>
                  <a:pt x="660" y="184"/>
                </a:lnTo>
                <a:lnTo>
                  <a:pt x="654" y="182"/>
                </a:lnTo>
                <a:lnTo>
                  <a:pt x="650" y="180"/>
                </a:lnTo>
                <a:lnTo>
                  <a:pt x="648" y="184"/>
                </a:lnTo>
                <a:lnTo>
                  <a:pt x="646" y="190"/>
                </a:lnTo>
                <a:lnTo>
                  <a:pt x="644" y="192"/>
                </a:lnTo>
                <a:lnTo>
                  <a:pt x="640" y="196"/>
                </a:lnTo>
                <a:lnTo>
                  <a:pt x="640" y="184"/>
                </a:lnTo>
                <a:lnTo>
                  <a:pt x="640" y="172"/>
                </a:lnTo>
                <a:lnTo>
                  <a:pt x="638" y="162"/>
                </a:lnTo>
                <a:lnTo>
                  <a:pt x="632" y="154"/>
                </a:lnTo>
                <a:lnTo>
                  <a:pt x="622" y="152"/>
                </a:lnTo>
                <a:lnTo>
                  <a:pt x="622" y="146"/>
                </a:lnTo>
                <a:lnTo>
                  <a:pt x="622" y="140"/>
                </a:lnTo>
                <a:lnTo>
                  <a:pt x="622" y="134"/>
                </a:lnTo>
                <a:lnTo>
                  <a:pt x="622" y="128"/>
                </a:lnTo>
                <a:lnTo>
                  <a:pt x="618" y="110"/>
                </a:lnTo>
                <a:lnTo>
                  <a:pt x="614" y="94"/>
                </a:lnTo>
                <a:lnTo>
                  <a:pt x="612" y="98"/>
                </a:lnTo>
                <a:lnTo>
                  <a:pt x="612" y="104"/>
                </a:lnTo>
                <a:lnTo>
                  <a:pt x="610" y="108"/>
                </a:lnTo>
                <a:lnTo>
                  <a:pt x="608" y="114"/>
                </a:lnTo>
                <a:lnTo>
                  <a:pt x="606" y="118"/>
                </a:lnTo>
                <a:lnTo>
                  <a:pt x="602" y="120"/>
                </a:lnTo>
                <a:lnTo>
                  <a:pt x="598" y="122"/>
                </a:lnTo>
                <a:lnTo>
                  <a:pt x="592" y="122"/>
                </a:lnTo>
                <a:lnTo>
                  <a:pt x="592" y="118"/>
                </a:lnTo>
                <a:lnTo>
                  <a:pt x="592" y="114"/>
                </a:lnTo>
                <a:lnTo>
                  <a:pt x="592" y="108"/>
                </a:lnTo>
                <a:lnTo>
                  <a:pt x="590" y="112"/>
                </a:lnTo>
                <a:lnTo>
                  <a:pt x="586" y="114"/>
                </a:lnTo>
                <a:lnTo>
                  <a:pt x="582" y="116"/>
                </a:lnTo>
                <a:lnTo>
                  <a:pt x="574" y="100"/>
                </a:lnTo>
                <a:lnTo>
                  <a:pt x="568" y="80"/>
                </a:lnTo>
                <a:lnTo>
                  <a:pt x="564" y="90"/>
                </a:lnTo>
                <a:lnTo>
                  <a:pt x="558" y="96"/>
                </a:lnTo>
                <a:lnTo>
                  <a:pt x="552" y="104"/>
                </a:lnTo>
                <a:lnTo>
                  <a:pt x="548" y="100"/>
                </a:lnTo>
                <a:lnTo>
                  <a:pt x="544" y="94"/>
                </a:lnTo>
                <a:lnTo>
                  <a:pt x="542" y="90"/>
                </a:lnTo>
                <a:lnTo>
                  <a:pt x="540" y="82"/>
                </a:lnTo>
                <a:lnTo>
                  <a:pt x="540" y="76"/>
                </a:lnTo>
                <a:lnTo>
                  <a:pt x="536" y="80"/>
                </a:lnTo>
                <a:lnTo>
                  <a:pt x="534" y="82"/>
                </a:lnTo>
                <a:lnTo>
                  <a:pt x="530" y="84"/>
                </a:lnTo>
                <a:lnTo>
                  <a:pt x="520" y="52"/>
                </a:lnTo>
                <a:lnTo>
                  <a:pt x="508" y="22"/>
                </a:lnTo>
                <a:lnTo>
                  <a:pt x="504" y="30"/>
                </a:lnTo>
                <a:lnTo>
                  <a:pt x="498" y="40"/>
                </a:lnTo>
                <a:lnTo>
                  <a:pt x="490" y="48"/>
                </a:lnTo>
                <a:lnTo>
                  <a:pt x="482" y="52"/>
                </a:lnTo>
                <a:lnTo>
                  <a:pt x="472" y="50"/>
                </a:lnTo>
                <a:lnTo>
                  <a:pt x="468" y="52"/>
                </a:lnTo>
                <a:lnTo>
                  <a:pt x="464" y="54"/>
                </a:lnTo>
                <a:lnTo>
                  <a:pt x="460" y="58"/>
                </a:lnTo>
                <a:lnTo>
                  <a:pt x="456" y="48"/>
                </a:lnTo>
                <a:lnTo>
                  <a:pt x="450" y="38"/>
                </a:lnTo>
                <a:lnTo>
                  <a:pt x="448" y="30"/>
                </a:lnTo>
                <a:lnTo>
                  <a:pt x="444" y="28"/>
                </a:lnTo>
                <a:lnTo>
                  <a:pt x="440" y="28"/>
                </a:lnTo>
                <a:lnTo>
                  <a:pt x="440" y="36"/>
                </a:lnTo>
                <a:lnTo>
                  <a:pt x="438" y="40"/>
                </a:lnTo>
                <a:lnTo>
                  <a:pt x="436" y="44"/>
                </a:lnTo>
                <a:lnTo>
                  <a:pt x="432" y="46"/>
                </a:lnTo>
                <a:lnTo>
                  <a:pt x="430" y="46"/>
                </a:lnTo>
                <a:lnTo>
                  <a:pt x="424" y="44"/>
                </a:lnTo>
                <a:lnTo>
                  <a:pt x="420" y="40"/>
                </a:lnTo>
                <a:lnTo>
                  <a:pt x="416" y="34"/>
                </a:lnTo>
                <a:lnTo>
                  <a:pt x="412" y="38"/>
                </a:lnTo>
                <a:lnTo>
                  <a:pt x="408" y="40"/>
                </a:lnTo>
                <a:lnTo>
                  <a:pt x="404" y="44"/>
                </a:lnTo>
                <a:lnTo>
                  <a:pt x="386" y="22"/>
                </a:lnTo>
                <a:lnTo>
                  <a:pt x="368" y="0"/>
                </a:lnTo>
                <a:lnTo>
                  <a:pt x="370" y="10"/>
                </a:lnTo>
                <a:lnTo>
                  <a:pt x="372" y="18"/>
                </a:lnTo>
                <a:lnTo>
                  <a:pt x="372" y="28"/>
                </a:lnTo>
                <a:lnTo>
                  <a:pt x="364" y="26"/>
                </a:lnTo>
                <a:lnTo>
                  <a:pt x="360" y="22"/>
                </a:lnTo>
                <a:lnTo>
                  <a:pt x="354" y="16"/>
                </a:lnTo>
                <a:lnTo>
                  <a:pt x="352" y="10"/>
                </a:lnTo>
                <a:lnTo>
                  <a:pt x="350" y="2"/>
                </a:lnTo>
                <a:lnTo>
                  <a:pt x="350" y="6"/>
                </a:lnTo>
                <a:lnTo>
                  <a:pt x="348" y="10"/>
                </a:lnTo>
                <a:lnTo>
                  <a:pt x="348" y="14"/>
                </a:lnTo>
                <a:lnTo>
                  <a:pt x="346" y="20"/>
                </a:lnTo>
                <a:lnTo>
                  <a:pt x="344" y="24"/>
                </a:lnTo>
                <a:lnTo>
                  <a:pt x="342" y="28"/>
                </a:lnTo>
                <a:lnTo>
                  <a:pt x="340" y="32"/>
                </a:lnTo>
                <a:lnTo>
                  <a:pt x="338" y="34"/>
                </a:lnTo>
                <a:lnTo>
                  <a:pt x="334" y="34"/>
                </a:lnTo>
                <a:lnTo>
                  <a:pt x="330" y="32"/>
                </a:lnTo>
                <a:lnTo>
                  <a:pt x="326" y="28"/>
                </a:lnTo>
                <a:lnTo>
                  <a:pt x="326" y="32"/>
                </a:lnTo>
                <a:lnTo>
                  <a:pt x="328" y="38"/>
                </a:lnTo>
                <a:lnTo>
                  <a:pt x="324" y="36"/>
                </a:lnTo>
                <a:lnTo>
                  <a:pt x="320" y="34"/>
                </a:lnTo>
                <a:lnTo>
                  <a:pt x="316" y="32"/>
                </a:lnTo>
                <a:lnTo>
                  <a:pt x="314" y="36"/>
                </a:lnTo>
                <a:lnTo>
                  <a:pt x="314" y="40"/>
                </a:lnTo>
                <a:lnTo>
                  <a:pt x="312" y="44"/>
                </a:lnTo>
                <a:lnTo>
                  <a:pt x="294" y="42"/>
                </a:lnTo>
                <a:lnTo>
                  <a:pt x="278" y="32"/>
                </a:lnTo>
                <a:lnTo>
                  <a:pt x="264" y="18"/>
                </a:lnTo>
                <a:lnTo>
                  <a:pt x="250" y="4"/>
                </a:lnTo>
                <a:lnTo>
                  <a:pt x="260" y="6"/>
                </a:lnTo>
                <a:lnTo>
                  <a:pt x="266" y="14"/>
                </a:lnTo>
                <a:lnTo>
                  <a:pt x="270" y="24"/>
                </a:lnTo>
                <a:lnTo>
                  <a:pt x="274" y="34"/>
                </a:lnTo>
                <a:lnTo>
                  <a:pt x="282" y="40"/>
                </a:lnTo>
                <a:lnTo>
                  <a:pt x="256" y="12"/>
                </a:lnTo>
                <a:close/>
              </a:path>
            </a:pathLst>
          </a:custGeom>
          <a:solidFill>
            <a:schemeClr val="accent1"/>
          </a:solidFill>
          <a:ln w="3175">
            <a:noFill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72000" anchor="ctr"/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6600" dirty="0">
                <a:solidFill>
                  <a:srgbClr val="FFFF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贰</a:t>
            </a:r>
          </a:p>
        </p:txBody>
      </p:sp>
      <p:sp>
        <p:nvSpPr>
          <p:cNvPr id="16" name="文本框 47">
            <a:extLst>
              <a:ext uri="{FF2B5EF4-FFF2-40B4-BE49-F238E27FC236}">
                <a16:creationId xmlns:a16="http://schemas.microsoft.com/office/drawing/2014/main" xmlns="" id="{69C546E0-133C-429B-B206-12EF65CEEB97}"/>
              </a:ext>
            </a:extLst>
          </p:cNvPr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2670500" y="2735264"/>
            <a:ext cx="6777976" cy="23625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norm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dist">
              <a:defRPr/>
            </a:pPr>
            <a:r>
              <a:rPr lang="zh-CN" altLang="en-US" sz="5400" b="1" dirty="0">
                <a:latin typeface="方正正大黑简体" panose="02010600010101010101" pitchFamily="2" charset="-122"/>
                <a:ea typeface="方正正大黑简体" panose="02010600010101010101" pitchFamily="2" charset="-122"/>
              </a:rPr>
              <a:t>国庆节的来历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17A1BE41-DF8C-4239-8942-2C383B642A8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4127500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EC660E66-D047-4FAE-BAE5-4BD7EC0B4CE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762134"/>
            <a:ext cx="12192000" cy="4127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86993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random/>
      </p:transition>
    </mc:Choice>
    <mc:Fallback xmlns="">
      <p:transition spd="slow" advClick="0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extLst>
              <a:ext uri="{FF2B5EF4-FFF2-40B4-BE49-F238E27FC236}">
                <a16:creationId xmlns:a16="http://schemas.microsoft.com/office/drawing/2014/main" xmlns="" id="{AC2A48C0-F0D4-41C7-A6CB-DFEADF5BCC7D}"/>
              </a:ext>
            </a:extLst>
          </p:cNvPr>
          <p:cNvSpPr/>
          <p:nvPr/>
        </p:nvSpPr>
        <p:spPr>
          <a:xfrm>
            <a:off x="0" y="1636293"/>
            <a:ext cx="3753781" cy="4908885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BA7DCCCA-94EB-4575-871C-C42AAD5F8A01}"/>
              </a:ext>
            </a:extLst>
          </p:cNvPr>
          <p:cNvSpPr/>
          <p:nvPr/>
        </p:nvSpPr>
        <p:spPr>
          <a:xfrm>
            <a:off x="3866147" y="1636293"/>
            <a:ext cx="8325853" cy="4908885"/>
          </a:xfrm>
          <a:prstGeom prst="rect">
            <a:avLst/>
          </a:prstGeom>
          <a:solidFill>
            <a:schemeClr val="bg1">
              <a:alpha val="74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C941BED3-B140-4BCC-95EF-7B630BDFA5B3}"/>
              </a:ext>
            </a:extLst>
          </p:cNvPr>
          <p:cNvSpPr/>
          <p:nvPr/>
        </p:nvSpPr>
        <p:spPr>
          <a:xfrm>
            <a:off x="4058651" y="1743864"/>
            <a:ext cx="7988970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/>
            <a:r>
              <a:rPr lang="zh-CN" altLang="en-US" dirty="0">
                <a:latin typeface="arial" panose="020B0604020202020204" pitchFamily="34" charset="0"/>
              </a:rPr>
              <a:t>世界各国确定国庆节的依据千奇百怪。据统计，全世界以国家建立的时间为国庆节的国家有</a:t>
            </a:r>
            <a:r>
              <a:rPr lang="en-US" altLang="zh-CN" dirty="0">
                <a:latin typeface="arial" panose="020B0604020202020204" pitchFamily="34" charset="0"/>
              </a:rPr>
              <a:t>35</a:t>
            </a:r>
            <a:r>
              <a:rPr lang="zh-CN" altLang="en-US" dirty="0">
                <a:latin typeface="arial" panose="020B0604020202020204" pitchFamily="34" charset="0"/>
              </a:rPr>
              <a:t>个。以占领首都那天为国庆节的有古巴、</a:t>
            </a:r>
            <a:r>
              <a:rPr lang="zh-CN" altLang="en-US" dirty="0">
                <a:latin typeface="arial" panose="020B0604020202020204" pitchFamily="34" charset="0"/>
                <a:hlinkClick r:id="rId4"/>
              </a:rPr>
              <a:t>柬埔寨</a:t>
            </a:r>
            <a:r>
              <a:rPr lang="zh-CN" altLang="en-US" dirty="0">
                <a:latin typeface="arial" panose="020B0604020202020204" pitchFamily="34" charset="0"/>
              </a:rPr>
              <a:t>等。有些国家以国家</a:t>
            </a:r>
            <a:r>
              <a:rPr lang="zh-CN" altLang="en-US" dirty="0">
                <a:latin typeface="arial" panose="020B0604020202020204" pitchFamily="34" charset="0"/>
                <a:hlinkClick r:id="rId5"/>
              </a:rPr>
              <a:t>独立日</a:t>
            </a:r>
            <a:r>
              <a:rPr lang="zh-CN" altLang="en-US" dirty="0">
                <a:latin typeface="arial" panose="020B0604020202020204" pitchFamily="34" charset="0"/>
              </a:rPr>
              <a:t>为国庆节。</a:t>
            </a:r>
          </a:p>
          <a:p>
            <a:pPr indent="457200"/>
            <a:r>
              <a:rPr lang="en-US" altLang="zh-CN" dirty="0">
                <a:latin typeface="arial" panose="020B0604020202020204" pitchFamily="34" charset="0"/>
              </a:rPr>
              <a:t>1804</a:t>
            </a:r>
            <a:r>
              <a:rPr lang="zh-CN" altLang="en-US" dirty="0">
                <a:latin typeface="arial" panose="020B0604020202020204" pitchFamily="34" charset="0"/>
              </a:rPr>
              <a:t>年</a:t>
            </a:r>
            <a:r>
              <a:rPr lang="en-US" altLang="zh-CN" dirty="0">
                <a:latin typeface="arial" panose="020B0604020202020204" pitchFamily="34" charset="0"/>
              </a:rPr>
              <a:t>1</a:t>
            </a:r>
            <a:r>
              <a:rPr lang="zh-CN" altLang="en-US" dirty="0">
                <a:latin typeface="arial" panose="020B0604020202020204" pitchFamily="34" charset="0"/>
              </a:rPr>
              <a:t>月</a:t>
            </a:r>
            <a:r>
              <a:rPr lang="en-US" altLang="zh-CN" dirty="0">
                <a:latin typeface="arial" panose="020B0604020202020204" pitchFamily="34" charset="0"/>
              </a:rPr>
              <a:t>1</a:t>
            </a:r>
            <a:r>
              <a:rPr lang="zh-CN" altLang="en-US" dirty="0">
                <a:latin typeface="arial" panose="020B0604020202020204" pitchFamily="34" charset="0"/>
              </a:rPr>
              <a:t>日，</a:t>
            </a:r>
            <a:r>
              <a:rPr lang="zh-CN" altLang="en-US" dirty="0">
                <a:latin typeface="arial" panose="020B0604020202020204" pitchFamily="34" charset="0"/>
                <a:hlinkClick r:id="rId6"/>
              </a:rPr>
              <a:t>海地</a:t>
            </a:r>
            <a:r>
              <a:rPr lang="zh-CN" altLang="en-US" dirty="0">
                <a:latin typeface="arial" panose="020B0604020202020204" pitchFamily="34" charset="0"/>
              </a:rPr>
              <a:t>人民歼灭了</a:t>
            </a:r>
            <a:r>
              <a:rPr lang="zh-CN" altLang="en-US" dirty="0">
                <a:latin typeface="arial" panose="020B0604020202020204" pitchFamily="34" charset="0"/>
                <a:hlinkClick r:id="rId7"/>
              </a:rPr>
              <a:t>拿破仑</a:t>
            </a:r>
            <a:r>
              <a:rPr lang="zh-CN" altLang="en-US" dirty="0">
                <a:latin typeface="arial" panose="020B0604020202020204" pitchFamily="34" charset="0"/>
              </a:rPr>
              <a:t>的</a:t>
            </a:r>
            <a:r>
              <a:rPr lang="en-US" altLang="zh-CN" dirty="0">
                <a:latin typeface="arial" panose="020B0604020202020204" pitchFamily="34" charset="0"/>
              </a:rPr>
              <a:t>6</a:t>
            </a:r>
            <a:r>
              <a:rPr lang="zh-CN" altLang="en-US" dirty="0">
                <a:latin typeface="arial" panose="020B0604020202020204" pitchFamily="34" charset="0"/>
              </a:rPr>
              <a:t>万远征军，在</a:t>
            </a:r>
            <a:r>
              <a:rPr lang="zh-CN" altLang="en-US" dirty="0">
                <a:latin typeface="arial" panose="020B0604020202020204" pitchFamily="34" charset="0"/>
                <a:hlinkClick r:id="rId8"/>
              </a:rPr>
              <a:t>太子港</a:t>
            </a:r>
            <a:r>
              <a:rPr lang="zh-CN" altLang="en-US" dirty="0">
                <a:latin typeface="arial" panose="020B0604020202020204" pitchFamily="34" charset="0"/>
              </a:rPr>
              <a:t>宣布独立，从此就把每年的</a:t>
            </a:r>
            <a:r>
              <a:rPr lang="en-US" altLang="zh-CN" dirty="0">
                <a:latin typeface="arial" panose="020B0604020202020204" pitchFamily="34" charset="0"/>
              </a:rPr>
              <a:t>1</a:t>
            </a:r>
            <a:r>
              <a:rPr lang="zh-CN" altLang="en-US" dirty="0">
                <a:latin typeface="arial" panose="020B0604020202020204" pitchFamily="34" charset="0"/>
              </a:rPr>
              <a:t>月</a:t>
            </a:r>
            <a:r>
              <a:rPr lang="en-US" altLang="zh-CN" dirty="0">
                <a:latin typeface="arial" panose="020B0604020202020204" pitchFamily="34" charset="0"/>
              </a:rPr>
              <a:t>1</a:t>
            </a:r>
            <a:r>
              <a:rPr lang="zh-CN" altLang="en-US" dirty="0">
                <a:latin typeface="arial" panose="020B0604020202020204" pitchFamily="34" charset="0"/>
              </a:rPr>
              <a:t>日定为国庆节。墨西哥、</a:t>
            </a:r>
            <a:r>
              <a:rPr lang="zh-CN" altLang="en-US" dirty="0">
                <a:latin typeface="arial" panose="020B0604020202020204" pitchFamily="34" charset="0"/>
                <a:hlinkClick r:id="rId9"/>
              </a:rPr>
              <a:t>加纳</a:t>
            </a:r>
            <a:r>
              <a:rPr lang="zh-CN" altLang="en-US" dirty="0">
                <a:latin typeface="arial" panose="020B0604020202020204" pitchFamily="34" charset="0"/>
              </a:rPr>
              <a:t>等国也是如此。还有些国家以武装起义纪念日作为国庆节。</a:t>
            </a:r>
            <a:r>
              <a:rPr lang="en-US" altLang="zh-CN" dirty="0">
                <a:latin typeface="arial" panose="020B0604020202020204" pitchFamily="34" charset="0"/>
              </a:rPr>
              <a:t>7</a:t>
            </a:r>
            <a:r>
              <a:rPr lang="zh-CN" altLang="en-US" dirty="0">
                <a:latin typeface="arial" panose="020B0604020202020204" pitchFamily="34" charset="0"/>
              </a:rPr>
              <a:t>月</a:t>
            </a:r>
            <a:r>
              <a:rPr lang="en-US" altLang="zh-CN" dirty="0">
                <a:latin typeface="arial" panose="020B0604020202020204" pitchFamily="34" charset="0"/>
              </a:rPr>
              <a:t>14</a:t>
            </a:r>
            <a:r>
              <a:rPr lang="zh-CN" altLang="en-US" dirty="0">
                <a:latin typeface="arial" panose="020B0604020202020204" pitchFamily="34" charset="0"/>
              </a:rPr>
              <a:t>日是法国国庆日。</a:t>
            </a:r>
            <a:r>
              <a:rPr lang="en-US" altLang="zh-CN" baseline="30000" dirty="0">
                <a:latin typeface="arial" panose="020B0604020202020204" pitchFamily="34" charset="0"/>
              </a:rPr>
              <a:t>[2]</a:t>
            </a:r>
            <a:r>
              <a:rPr lang="zh-CN" altLang="en-US" dirty="0">
                <a:latin typeface="arial" panose="020B0604020202020204" pitchFamily="34" charset="0"/>
              </a:rPr>
              <a:t> </a:t>
            </a:r>
          </a:p>
          <a:p>
            <a:pPr indent="457200"/>
            <a:r>
              <a:rPr lang="en-US" altLang="zh-CN" dirty="0">
                <a:latin typeface="arial" panose="020B0604020202020204" pitchFamily="34" charset="0"/>
              </a:rPr>
              <a:t>1789</a:t>
            </a:r>
            <a:r>
              <a:rPr lang="zh-CN" altLang="en-US" dirty="0">
                <a:latin typeface="arial" panose="020B0604020202020204" pitchFamily="34" charset="0"/>
              </a:rPr>
              <a:t>年的这一天，</a:t>
            </a:r>
            <a:r>
              <a:rPr lang="zh-CN" altLang="en-US" dirty="0">
                <a:latin typeface="arial" panose="020B0604020202020204" pitchFamily="34" charset="0"/>
                <a:hlinkClick r:id="rId10"/>
              </a:rPr>
              <a:t>巴黎</a:t>
            </a:r>
            <a:r>
              <a:rPr lang="zh-CN" altLang="en-US" dirty="0">
                <a:latin typeface="arial" panose="020B0604020202020204" pitchFamily="34" charset="0"/>
              </a:rPr>
              <a:t>人民攻占了象征封建统治的</a:t>
            </a:r>
            <a:r>
              <a:rPr lang="zh-CN" altLang="en-US" dirty="0">
                <a:latin typeface="arial" panose="020B0604020202020204" pitchFamily="34" charset="0"/>
                <a:hlinkClick r:id="rId11"/>
              </a:rPr>
              <a:t>巴士底狱</a:t>
            </a:r>
            <a:r>
              <a:rPr lang="zh-CN" altLang="en-US" dirty="0">
                <a:latin typeface="arial" panose="020B0604020202020204" pitchFamily="34" charset="0"/>
              </a:rPr>
              <a:t>，推翻了君主政权。另有一些国家以重大会议日为国庆节。</a:t>
            </a:r>
          </a:p>
          <a:p>
            <a:pPr indent="457200"/>
            <a:r>
              <a:rPr lang="zh-CN" altLang="en-US" dirty="0">
                <a:latin typeface="arial" panose="020B0604020202020204" pitchFamily="34" charset="0"/>
              </a:rPr>
              <a:t>美国以</a:t>
            </a:r>
            <a:r>
              <a:rPr lang="en-US" altLang="zh-CN" dirty="0">
                <a:latin typeface="arial" panose="020B0604020202020204" pitchFamily="34" charset="0"/>
              </a:rPr>
              <a:t>1776</a:t>
            </a:r>
            <a:r>
              <a:rPr lang="zh-CN" altLang="en-US" dirty="0">
                <a:latin typeface="arial" panose="020B0604020202020204" pitchFamily="34" charset="0"/>
              </a:rPr>
              <a:t>年</a:t>
            </a:r>
            <a:r>
              <a:rPr lang="en-US" altLang="zh-CN" dirty="0">
                <a:latin typeface="arial" panose="020B0604020202020204" pitchFamily="34" charset="0"/>
              </a:rPr>
              <a:t>7</a:t>
            </a:r>
            <a:r>
              <a:rPr lang="zh-CN" altLang="en-US" dirty="0">
                <a:latin typeface="arial" panose="020B0604020202020204" pitchFamily="34" charset="0"/>
              </a:rPr>
              <a:t>月</a:t>
            </a:r>
            <a:r>
              <a:rPr lang="en-US" altLang="zh-CN" dirty="0">
                <a:latin typeface="arial" panose="020B0604020202020204" pitchFamily="34" charset="0"/>
              </a:rPr>
              <a:t>4</a:t>
            </a:r>
            <a:r>
              <a:rPr lang="zh-CN" altLang="en-US" dirty="0">
                <a:latin typeface="arial" panose="020B0604020202020204" pitchFamily="34" charset="0"/>
              </a:rPr>
              <a:t>日大陆会议通过</a:t>
            </a:r>
            <a:r>
              <a:rPr lang="en-US" altLang="zh-CN" dirty="0">
                <a:latin typeface="arial" panose="020B0604020202020204" pitchFamily="34" charset="0"/>
              </a:rPr>
              <a:t>《</a:t>
            </a:r>
            <a:r>
              <a:rPr lang="zh-CN" altLang="en-US" dirty="0">
                <a:latin typeface="arial" panose="020B0604020202020204" pitchFamily="34" charset="0"/>
                <a:hlinkClick r:id="rId12"/>
              </a:rPr>
              <a:t>独立宣言</a:t>
            </a:r>
            <a:r>
              <a:rPr lang="en-US" altLang="zh-CN" dirty="0">
                <a:latin typeface="arial" panose="020B0604020202020204" pitchFamily="34" charset="0"/>
              </a:rPr>
              <a:t>》</a:t>
            </a:r>
            <a:r>
              <a:rPr lang="zh-CN" altLang="en-US" dirty="0">
                <a:latin typeface="arial" panose="020B0604020202020204" pitchFamily="34" charset="0"/>
              </a:rPr>
              <a:t>的日子为国庆日。</a:t>
            </a:r>
            <a:r>
              <a:rPr lang="en-US" altLang="zh-CN" baseline="30000" dirty="0">
                <a:latin typeface="arial" panose="020B0604020202020204" pitchFamily="34" charset="0"/>
              </a:rPr>
              <a:t>[3]</a:t>
            </a:r>
            <a:r>
              <a:rPr lang="zh-CN" altLang="en-US" dirty="0">
                <a:latin typeface="arial" panose="020B0604020202020204" pitchFamily="34" charset="0"/>
              </a:rPr>
              <a:t> </a:t>
            </a:r>
          </a:p>
          <a:p>
            <a:pPr indent="457200"/>
            <a:r>
              <a:rPr lang="zh-CN" altLang="en-US" dirty="0">
                <a:latin typeface="arial" panose="020B0604020202020204" pitchFamily="34" charset="0"/>
              </a:rPr>
              <a:t>加拿大以英国议会</a:t>
            </a:r>
            <a:r>
              <a:rPr lang="en-US" altLang="zh-CN" dirty="0">
                <a:latin typeface="arial" panose="020B0604020202020204" pitchFamily="34" charset="0"/>
              </a:rPr>
              <a:t>1867</a:t>
            </a:r>
            <a:r>
              <a:rPr lang="zh-CN" altLang="en-US" dirty="0">
                <a:latin typeface="arial" panose="020B0604020202020204" pitchFamily="34" charset="0"/>
              </a:rPr>
              <a:t>年</a:t>
            </a:r>
            <a:r>
              <a:rPr lang="en-US" altLang="zh-CN" dirty="0">
                <a:latin typeface="arial" panose="020B0604020202020204" pitchFamily="34" charset="0"/>
              </a:rPr>
              <a:t>7</a:t>
            </a:r>
            <a:r>
              <a:rPr lang="zh-CN" altLang="en-US" dirty="0">
                <a:latin typeface="arial" panose="020B0604020202020204" pitchFamily="34" charset="0"/>
              </a:rPr>
              <a:t>月</a:t>
            </a:r>
            <a:r>
              <a:rPr lang="en-US" altLang="zh-CN" dirty="0">
                <a:latin typeface="arial" panose="020B0604020202020204" pitchFamily="34" charset="0"/>
              </a:rPr>
              <a:t>1</a:t>
            </a:r>
            <a:r>
              <a:rPr lang="zh-CN" altLang="en-US" dirty="0">
                <a:latin typeface="arial" panose="020B0604020202020204" pitchFamily="34" charset="0"/>
              </a:rPr>
              <a:t>日通过</a:t>
            </a:r>
            <a:r>
              <a:rPr lang="en-US" altLang="zh-CN" dirty="0">
                <a:latin typeface="arial" panose="020B0604020202020204" pitchFamily="34" charset="0"/>
              </a:rPr>
              <a:t>《</a:t>
            </a:r>
            <a:r>
              <a:rPr lang="zh-CN" altLang="en-US" dirty="0">
                <a:latin typeface="arial" panose="020B0604020202020204" pitchFamily="34" charset="0"/>
              </a:rPr>
              <a:t>大不列颠北美法案</a:t>
            </a:r>
            <a:r>
              <a:rPr lang="en-US" altLang="zh-CN" dirty="0">
                <a:latin typeface="arial" panose="020B0604020202020204" pitchFamily="34" charset="0"/>
              </a:rPr>
              <a:t>》</a:t>
            </a:r>
            <a:r>
              <a:rPr lang="zh-CN" altLang="en-US" dirty="0">
                <a:latin typeface="arial" panose="020B0604020202020204" pitchFamily="34" charset="0"/>
              </a:rPr>
              <a:t>这一天为国庆节。还有以国家元首的生日为国庆节的，如</a:t>
            </a:r>
            <a:r>
              <a:rPr lang="zh-CN" altLang="en-US" dirty="0">
                <a:latin typeface="arial" panose="020B0604020202020204" pitchFamily="34" charset="0"/>
                <a:hlinkClick r:id="rId13"/>
              </a:rPr>
              <a:t>尼泊尔</a:t>
            </a:r>
            <a:r>
              <a:rPr lang="zh-CN" altLang="en-US" dirty="0">
                <a:latin typeface="arial" panose="020B0604020202020204" pitchFamily="34" charset="0"/>
              </a:rPr>
              <a:t>、</a:t>
            </a:r>
            <a:r>
              <a:rPr lang="zh-CN" altLang="en-US" dirty="0">
                <a:latin typeface="arial" panose="020B0604020202020204" pitchFamily="34" charset="0"/>
                <a:hlinkClick r:id="rId14"/>
              </a:rPr>
              <a:t>泰国</a:t>
            </a:r>
            <a:r>
              <a:rPr lang="zh-CN" altLang="en-US" dirty="0">
                <a:latin typeface="arial" panose="020B0604020202020204" pitchFamily="34" charset="0"/>
              </a:rPr>
              <a:t>、</a:t>
            </a:r>
            <a:r>
              <a:rPr lang="zh-CN" altLang="en-US" dirty="0">
                <a:latin typeface="arial" panose="020B0604020202020204" pitchFamily="34" charset="0"/>
                <a:hlinkClick r:id="rId15"/>
              </a:rPr>
              <a:t>瑞典</a:t>
            </a:r>
            <a:r>
              <a:rPr lang="zh-CN" altLang="en-US" dirty="0">
                <a:latin typeface="arial" panose="020B0604020202020204" pitchFamily="34" charset="0"/>
              </a:rPr>
              <a:t>、</a:t>
            </a:r>
            <a:r>
              <a:rPr lang="zh-CN" altLang="en-US" dirty="0">
                <a:latin typeface="arial" panose="020B0604020202020204" pitchFamily="34" charset="0"/>
                <a:hlinkClick r:id="rId16"/>
              </a:rPr>
              <a:t>荷兰</a:t>
            </a:r>
            <a:r>
              <a:rPr lang="zh-CN" altLang="en-US" dirty="0">
                <a:latin typeface="arial" panose="020B0604020202020204" pitchFamily="34" charset="0"/>
              </a:rPr>
              <a:t>、</a:t>
            </a:r>
            <a:r>
              <a:rPr lang="zh-CN" altLang="en-US" dirty="0">
                <a:latin typeface="arial" panose="020B0604020202020204" pitchFamily="34" charset="0"/>
                <a:hlinkClick r:id="rId17"/>
              </a:rPr>
              <a:t>丹麦</a:t>
            </a:r>
            <a:r>
              <a:rPr lang="zh-CN" altLang="en-US" dirty="0">
                <a:latin typeface="arial" panose="020B0604020202020204" pitchFamily="34" charset="0"/>
              </a:rPr>
              <a:t>、</a:t>
            </a:r>
            <a:r>
              <a:rPr lang="zh-CN" altLang="en-US" dirty="0">
                <a:latin typeface="arial" panose="020B0604020202020204" pitchFamily="34" charset="0"/>
                <a:hlinkClick r:id="rId18"/>
              </a:rPr>
              <a:t>比利时</a:t>
            </a:r>
            <a:r>
              <a:rPr lang="zh-CN" altLang="en-US" dirty="0">
                <a:latin typeface="arial" panose="020B0604020202020204" pitchFamily="34" charset="0"/>
              </a:rPr>
              <a:t>等国家。</a:t>
            </a:r>
          </a:p>
          <a:p>
            <a:pPr indent="457200"/>
            <a:r>
              <a:rPr lang="zh-CN" altLang="en-US" dirty="0">
                <a:latin typeface="arial" panose="020B0604020202020204" pitchFamily="34" charset="0"/>
              </a:rPr>
              <a:t>国庆节是每个国家的重要节日，但名称有所不同。许多国家叫“国庆节”或“</a:t>
            </a:r>
            <a:r>
              <a:rPr lang="zh-CN" altLang="en-US" dirty="0">
                <a:latin typeface="arial" panose="020B0604020202020204" pitchFamily="34" charset="0"/>
                <a:hlinkClick r:id="rId19"/>
              </a:rPr>
              <a:t>国庆日</a:t>
            </a:r>
            <a:r>
              <a:rPr lang="zh-CN" altLang="en-US" dirty="0">
                <a:latin typeface="arial" panose="020B0604020202020204" pitchFamily="34" charset="0"/>
              </a:rPr>
              <a:t>”，还有一些国家叫“</a:t>
            </a:r>
            <a:r>
              <a:rPr lang="zh-CN" altLang="en-US" dirty="0">
                <a:latin typeface="arial" panose="020B0604020202020204" pitchFamily="34" charset="0"/>
                <a:hlinkClick r:id="rId20"/>
              </a:rPr>
              <a:t>独立日</a:t>
            </a:r>
            <a:r>
              <a:rPr lang="zh-CN" altLang="en-US" dirty="0">
                <a:latin typeface="arial" panose="020B0604020202020204" pitchFamily="34" charset="0"/>
              </a:rPr>
              <a:t>”或“独立节”，也有的叫“共和日”、“共和国日”、“革命日”、“解放日”、“国家复兴节”、“</a:t>
            </a:r>
            <a:r>
              <a:rPr lang="zh-CN" altLang="en-US" dirty="0">
                <a:latin typeface="arial" panose="020B0604020202020204" pitchFamily="34" charset="0"/>
                <a:hlinkClick r:id="rId21"/>
              </a:rPr>
              <a:t>宪法日</a:t>
            </a:r>
            <a:r>
              <a:rPr lang="zh-CN" altLang="en-US" dirty="0">
                <a:latin typeface="arial" panose="020B0604020202020204" pitchFamily="34" charset="0"/>
              </a:rPr>
              <a:t>”等，还有直接以国名加上“日”的，如“澳大利亚日”、“巴基斯坦日”，有的则以国王的生日或登基日为</a:t>
            </a:r>
            <a:r>
              <a:rPr lang="zh-CN" altLang="en-US" dirty="0">
                <a:latin typeface="arial" panose="020B0604020202020204" pitchFamily="34" charset="0"/>
                <a:hlinkClick r:id="rId19"/>
              </a:rPr>
              <a:t>国庆日</a:t>
            </a:r>
            <a:r>
              <a:rPr lang="zh-CN" altLang="en-US" dirty="0">
                <a:latin typeface="arial" panose="020B0604020202020204" pitchFamily="34" charset="0"/>
              </a:rPr>
              <a:t>，如遇国王更替，国庆的具体日期也随之更换。</a:t>
            </a:r>
            <a:endParaRPr lang="zh-CN" altLang="en-US" b="0" i="0" dirty="0">
              <a:effectLst/>
              <a:latin typeface="arial" panose="020B0604020202020204" pitchFamily="34" charset="0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FA08DBD7-A9DC-4133-AEED-FD4BBB70A90F}"/>
              </a:ext>
            </a:extLst>
          </p:cNvPr>
          <p:cNvSpPr txBox="1"/>
          <p:nvPr/>
        </p:nvSpPr>
        <p:spPr>
          <a:xfrm>
            <a:off x="1660442" y="305084"/>
            <a:ext cx="879809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dirty="0">
                <a:latin typeface="方正正大黑简体" panose="02010600010101010101" pitchFamily="2" charset="-122"/>
                <a:ea typeface="方正正大黑简体" panose="02010600010101010101" pitchFamily="2" charset="-122"/>
              </a:rPr>
              <a:t>各国确立“国庆节”的依据</a:t>
            </a:r>
          </a:p>
        </p:txBody>
      </p:sp>
    </p:spTree>
    <p:extLst>
      <p:ext uri="{BB962C8B-B14F-4D97-AF65-F5344CB8AC3E}">
        <p14:creationId xmlns:p14="http://schemas.microsoft.com/office/powerpoint/2010/main" val="37179904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random/>
      </p:transition>
    </mc:Choice>
    <mc:Fallback xmlns="">
      <p:transition spd="slow" advClick="0" advTm="2000">
        <p:random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xmlns="" id="{BA7DCCCA-94EB-4575-871C-C42AAD5F8A01}"/>
              </a:ext>
            </a:extLst>
          </p:cNvPr>
          <p:cNvSpPr/>
          <p:nvPr/>
        </p:nvSpPr>
        <p:spPr>
          <a:xfrm>
            <a:off x="6059488" y="1486901"/>
            <a:ext cx="6096000" cy="4908885"/>
          </a:xfrm>
          <a:prstGeom prst="rect">
            <a:avLst/>
          </a:prstGeom>
          <a:solidFill>
            <a:schemeClr val="bg1">
              <a:alpha val="74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C941BED3-B140-4BCC-95EF-7B630BDFA5B3}"/>
              </a:ext>
            </a:extLst>
          </p:cNvPr>
          <p:cNvSpPr/>
          <p:nvPr/>
        </p:nvSpPr>
        <p:spPr>
          <a:xfrm>
            <a:off x="6380328" y="1817684"/>
            <a:ext cx="5277853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dirty="0">
                <a:latin typeface="arial" panose="020B0604020202020204" pitchFamily="34" charset="0"/>
              </a:rPr>
              <a:t>国庆节是由一个国家制定的用来纪念国家本身的法定假日。</a:t>
            </a:r>
          </a:p>
          <a:p>
            <a:pPr indent="457200">
              <a:lnSpc>
                <a:spcPct val="150000"/>
              </a:lnSpc>
            </a:pPr>
            <a:r>
              <a:rPr lang="zh-CN" altLang="en-US" dirty="0">
                <a:latin typeface="arial" panose="020B0604020202020204" pitchFamily="34" charset="0"/>
              </a:rPr>
              <a:t>它们通常是这个国家的独立、宪法的签署、元首诞辰或其他有重大纪念意义的周年纪念日；也有些是这个国家守护神的圣人节。</a:t>
            </a:r>
          </a:p>
          <a:p>
            <a:pPr indent="457200">
              <a:lnSpc>
                <a:spcPct val="150000"/>
              </a:lnSpc>
            </a:pPr>
            <a:r>
              <a:rPr lang="zh-CN" altLang="en-US" dirty="0">
                <a:latin typeface="arial" panose="020B0604020202020204" pitchFamily="34" charset="0"/>
              </a:rPr>
              <a:t>虽然绝大部分国家都有类似的纪念日，但是由于复杂的政治关系，部分国家的这一节日不能够称为国庆日，比如美国只有独立日，没有国庆日，但是两者意义相同。</a:t>
            </a:r>
          </a:p>
          <a:p>
            <a:pPr indent="457200">
              <a:lnSpc>
                <a:spcPct val="150000"/>
              </a:lnSpc>
            </a:pPr>
            <a:r>
              <a:rPr lang="zh-CN" altLang="en-US" dirty="0">
                <a:latin typeface="arial" panose="020B0604020202020204" pitchFamily="34" charset="0"/>
              </a:rPr>
              <a:t>而中国古代把</a:t>
            </a:r>
            <a:r>
              <a:rPr lang="zh-CN" altLang="en-US" dirty="0">
                <a:latin typeface="arial" panose="020B0604020202020204" pitchFamily="34" charset="0"/>
                <a:hlinkClick r:id="rId3"/>
              </a:rPr>
              <a:t>皇帝</a:t>
            </a:r>
            <a:r>
              <a:rPr lang="zh-CN" altLang="en-US" dirty="0">
                <a:latin typeface="arial" panose="020B0604020202020204" pitchFamily="34" charset="0"/>
              </a:rPr>
              <a:t>即位、诞辰称为“国庆”。</a:t>
            </a:r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xmlns="" id="{95145FD7-9F3E-4C82-B725-44BA696B1271}"/>
              </a:ext>
            </a:extLst>
          </p:cNvPr>
          <p:cNvSpPr/>
          <p:nvPr/>
        </p:nvSpPr>
        <p:spPr>
          <a:xfrm>
            <a:off x="1427851" y="1817684"/>
            <a:ext cx="1203345" cy="1203345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63500" sx="101000" sy="101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zh-CN" altLang="en-US" sz="4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纪</a:t>
            </a:r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xmlns="" id="{C84345DD-B4D8-4BB4-AFC5-E64FBD1615B7}"/>
              </a:ext>
            </a:extLst>
          </p:cNvPr>
          <p:cNvSpPr/>
          <p:nvPr/>
        </p:nvSpPr>
        <p:spPr>
          <a:xfrm>
            <a:off x="1427851" y="4378004"/>
            <a:ext cx="1203345" cy="1203345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63500" sx="101000" sy="101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zh-CN" altLang="en-US" sz="4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国</a:t>
            </a:r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xmlns="" id="{DAC43284-A013-4502-8D07-41057C19CCBA}"/>
              </a:ext>
            </a:extLst>
          </p:cNvPr>
          <p:cNvSpPr/>
          <p:nvPr/>
        </p:nvSpPr>
        <p:spPr>
          <a:xfrm>
            <a:off x="3419211" y="1817684"/>
            <a:ext cx="1203345" cy="1203345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63500" sx="101000" sy="101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zh-CN" altLang="en-US" sz="4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念</a:t>
            </a:r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xmlns="" id="{E6904022-CEE3-47E4-A201-EC1F3E568F61}"/>
              </a:ext>
            </a:extLst>
          </p:cNvPr>
          <p:cNvSpPr/>
          <p:nvPr/>
        </p:nvSpPr>
        <p:spPr>
          <a:xfrm>
            <a:off x="3419211" y="4378004"/>
            <a:ext cx="1203345" cy="1203345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63500" sx="101000" sy="101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zh-CN" altLang="en-US" sz="4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家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01FD941A-810C-454F-8AB9-65C2C1FC8443}"/>
              </a:ext>
            </a:extLst>
          </p:cNvPr>
          <p:cNvSpPr txBox="1"/>
          <p:nvPr/>
        </p:nvSpPr>
        <p:spPr>
          <a:xfrm>
            <a:off x="3090746" y="398180"/>
            <a:ext cx="592850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>
                <a:latin typeface="方正正大黑简体" panose="02010600010101010101" pitchFamily="2" charset="-122"/>
                <a:ea typeface="方正正大黑简体" panose="02010600010101010101" pitchFamily="2" charset="-122"/>
              </a:rPr>
              <a:t>设立国庆节的意义</a:t>
            </a:r>
          </a:p>
        </p:txBody>
      </p:sp>
    </p:spTree>
    <p:extLst>
      <p:ext uri="{BB962C8B-B14F-4D97-AF65-F5344CB8AC3E}">
        <p14:creationId xmlns:p14="http://schemas.microsoft.com/office/powerpoint/2010/main" val="9914385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random/>
      </p:transition>
    </mc:Choice>
    <mc:Fallback xmlns="">
      <p:transition spd="slow" advClick="0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COURSE_ID" val="F3919482-907A-499F-8BDD-7ED528B35342"/>
  <p:tag name="ISPRING_SCORM_RATE_SLIDES" val="1"/>
  <p:tag name="ISPRINGONLINEFOLDERID" val="0"/>
  <p:tag name="ISPRINGONLINEFOLDERPATH" val="内容列表"/>
  <p:tag name="ISPRINGCLOUDFOLDERID" val="0"/>
  <p:tag name="ISPRINGCLOUDFOLDERPATH" val="系统信息库"/>
  <p:tag name="ISPRING_PLAYERS_CUSTOMIZATION" val="UEsDBBQAAgAIAEOUV0cNwDEewAEAANoDAAAPAAAAbm9uZS9wbGF5ZXIueG1spZJPb9QwEMXPW6nfIfK9dpYKUa0cekDKiaJKC4jbyptME1PHDp4Ju/vtmfzZpFuQQOKQaPIy72fPs/X9sXHJT4hog8/EWqYiAV+E0voqE18+5zd34v799ZVunTlBTGyZCR88iKQELKJtiX2PhupMvBAkQ0XCL4+bI9pM1ETtRqnD4SAPtzLESr1J07X69vBxW9TQmBvrkYwvmLvs5VYkbbQhWjpl4l0qrq9WA/ICZ5F7fIXBdf3KKIvQqDYCgieIatz2bN3Q3838NMErOrWAgkdfDbPvTfH8EMrOAfbaSo9tWyDqCYO20rSx6zufYCwyMTbsGkA0FaB0vhJq9Ko/mPWTM1hPHLzA9ty22zuLNYsjfejeLerubBmyVxNHXYJ0M0wwnGLeOZeDoS5CKZIIPzrLVd5jv85HkK7FuJzn7h0+Wy/xULDGVW4KCvH0gR18JFOUco5ejtHLwdTbh+ITF49TnNsFMgezhKBratzbf86j7/6fOEp4Mp0jcV7B+hKOueW/BA2PQsAz9pqk1sl+tTOVd9ftmxdX40Iadzdl8R1FQiZWwNewNGTUos8w9Zqm1fg5JTTHotXv91JPRC5/AVBLAQIAABQAAgAIAEOUV0cNwDEewAEAANoDAAAPAAAAAAAAAAEAAAAAAAAAAABub25lL3BsYXllci54bWxQSwUGAAAAAAEAAQA9AAAA7QEAAAAA"/>
  <p:tag name="ISPRING_PRESENTATION_TITLE" val="维护核心 听党指挥PPT模板"/>
  <p:tag name="MH_CONTENTSID" val="302"/>
  <p:tag name="MH_SECTIONID" val="303,304,305,306,307,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23164928"/>
  <p:tag name="MH_LIBRARY" val="GRAPHIC"/>
  <p:tag name="MH_ORDER" val="文本框 47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23164928"/>
  <p:tag name="MH_LIBRARY" val="GRAPHIC"/>
  <p:tag name="MH_ORDER" val="文本框 47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23164928"/>
  <p:tag name="MH_LIBRARY" val="GRAPHIC"/>
  <p:tag name="MH_ORDER" val="GT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23164928"/>
  <p:tag name="MH_LIBRARY" val="GRAPHIC"/>
  <p:tag name="MH_ORDER" val="文本框 47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23164928"/>
  <p:tag name="MH_LIBRARY" val="GRAPHIC"/>
  <p:tag name="MH_ORDER" val="GT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23164928"/>
  <p:tag name="MH_LIBRARY" val="GRAPHIC"/>
  <p:tag name="MH_ORDER" val="文本框 47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23164928"/>
  <p:tag name="MH_LIBRARY" val="GRAPHIC"/>
  <p:tag name="MH_ORDER" val="GT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23164928"/>
  <p:tag name="MH_LIBRARY" val="GRAPHIC"/>
  <p:tag name="MH_ORDER" val="文本框 47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23164928"/>
  <p:tag name="MH_LIBRARY" val="GRAPHIC"/>
  <p:tag name="MH_ORDER" val="GT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23164928"/>
  <p:tag name="MH_LIBRARY" val="GRAPHIC"/>
  <p:tag name="MH_ORDER" val="文本框 47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23164928"/>
  <p:tag name="MH_LIBRARY" val="GRAPHIC"/>
  <p:tag name="MH_ORDER" val="GT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23164928"/>
  <p:tag name="MH_LIBRARY" val="GRAPHIC"/>
  <p:tag name="MH_ORDER" val="GT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23164928"/>
  <p:tag name="MH_LIBRARY" val="GRAPHIC"/>
  <p:tag name="MH_ORDER" val="文本框 47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23164928"/>
  <p:tag name="MH_LIBRARY" val="GRAPHIC"/>
  <p:tag name="MH_ORDER" val="GT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23164928"/>
  <p:tag name="MH_LIBRARY" val="GRAPHIC"/>
  <p:tag name="MH_ORDER" val="文本框 47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23164928"/>
  <p:tag name="MH_LIBRARY" val="GRAPHIC"/>
  <p:tag name="MH_ORDER" val="GT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23164928"/>
  <p:tag name="MH_LIBRARY" val="GRAPHIC"/>
  <p:tag name="MH_ORDER" val="GT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23164928"/>
  <p:tag name="MH_LIBRARY" val="GRAPHIC"/>
  <p:tag name="MH_ORDER" val="GT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23164928"/>
  <p:tag name="MH_LIBRARY" val="GRAPHIC"/>
  <p:tag name="MH_ORDER" val="文本框 85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23164928"/>
  <p:tag name="MH_LIBRARY" val="GRAPHIC"/>
  <p:tag name="MH_ORDER" val="文本框 858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23164928"/>
  <p:tag name="MH_LIBRARY" val="GRAPHIC"/>
  <p:tag name="MH_ORDER" val="文本框 47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23164928"/>
  <p:tag name="MH_LIBRARY" val="GRAPHIC"/>
  <p:tag name="MH_ORDER" val="文本框 47"/>
</p:tagLst>
</file>

<file path=ppt/theme/theme1.xml><?xml version="1.0" encoding="utf-8"?>
<a:theme xmlns:a="http://schemas.openxmlformats.org/drawingml/2006/main" name="Office 主题​​">
  <a:themeElements>
    <a:clrScheme name="党建">
      <a:dk1>
        <a:srgbClr val="C00000"/>
      </a:dk1>
      <a:lt1>
        <a:srgbClr val="FFFFFF"/>
      </a:lt1>
      <a:dk2>
        <a:srgbClr val="C00000"/>
      </a:dk2>
      <a:lt2>
        <a:srgbClr val="C00000"/>
      </a:lt2>
      <a:accent1>
        <a:srgbClr val="C00000"/>
      </a:accent1>
      <a:accent2>
        <a:srgbClr val="C00000"/>
      </a:accent2>
      <a:accent3>
        <a:srgbClr val="C00000"/>
      </a:accent3>
      <a:accent4>
        <a:srgbClr val="C00000"/>
      </a:accent4>
      <a:accent5>
        <a:srgbClr val="C00000"/>
      </a:accent5>
      <a:accent6>
        <a:srgbClr val="C00000"/>
      </a:accent6>
      <a:hlink>
        <a:srgbClr val="C00000"/>
      </a:hlink>
      <a:folHlink>
        <a:srgbClr val="FF4040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489</TotalTime>
  <Words>2759</Words>
  <Application>Microsoft Office PowerPoint</Application>
  <PresentationFormat>宽屏</PresentationFormat>
  <Paragraphs>130</Paragraphs>
  <Slides>23</Slides>
  <Notes>23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23</vt:i4>
      </vt:variant>
    </vt:vector>
  </HeadingPairs>
  <TitlesOfParts>
    <vt:vector size="38" baseType="lpstr">
      <vt:lpstr>Meiryo</vt:lpstr>
      <vt:lpstr>等线</vt:lpstr>
      <vt:lpstr>等线 Light</vt:lpstr>
      <vt:lpstr>方正正大黑简体</vt:lpstr>
      <vt:lpstr>华文新魏</vt:lpstr>
      <vt:lpstr>宋体</vt:lpstr>
      <vt:lpstr>微软雅黑</vt:lpstr>
      <vt:lpstr>叶根友刀锋黑草</vt:lpstr>
      <vt:lpstr>arial</vt:lpstr>
      <vt:lpstr>arial</vt:lpstr>
      <vt:lpstr>Calibri</vt:lpstr>
      <vt:lpstr>Calibri Light</vt:lpstr>
      <vt:lpstr>Wingdings</vt:lpstr>
      <vt:lpstr>Office 主题​​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cp:keywords>http:/www.ypppt.com</cp:keywords>
  <cp:lastModifiedBy>Administrator</cp:lastModifiedBy>
  <cp:revision>25</cp:revision>
  <dcterms:created xsi:type="dcterms:W3CDTF">2017-09-20T04:33:23Z</dcterms:created>
  <dcterms:modified xsi:type="dcterms:W3CDTF">2018-07-01T08:53:04Z</dcterms:modified>
</cp:coreProperties>
</file>