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32"/>
  </p:notesMasterIdLst>
  <p:sldIdLst>
    <p:sldId id="256" r:id="rId3"/>
    <p:sldId id="257" r:id="rId4"/>
    <p:sldId id="3085" r:id="rId5"/>
    <p:sldId id="267" r:id="rId6"/>
    <p:sldId id="3092" r:id="rId7"/>
    <p:sldId id="3086" r:id="rId8"/>
    <p:sldId id="276" r:id="rId9"/>
    <p:sldId id="269" r:id="rId10"/>
    <p:sldId id="3090" r:id="rId11"/>
    <p:sldId id="3093" r:id="rId12"/>
    <p:sldId id="3087" r:id="rId13"/>
    <p:sldId id="3094" r:id="rId14"/>
    <p:sldId id="3095" r:id="rId15"/>
    <p:sldId id="265" r:id="rId16"/>
    <p:sldId id="3096" r:id="rId17"/>
    <p:sldId id="3097" r:id="rId18"/>
    <p:sldId id="3088" r:id="rId19"/>
    <p:sldId id="281" r:id="rId20"/>
    <p:sldId id="3098" r:id="rId21"/>
    <p:sldId id="3099" r:id="rId22"/>
    <p:sldId id="3100" r:id="rId23"/>
    <p:sldId id="3089" r:id="rId24"/>
    <p:sldId id="3304" r:id="rId25"/>
    <p:sldId id="263" r:id="rId26"/>
    <p:sldId id="3091" r:id="rId27"/>
    <p:sldId id="273" r:id="rId28"/>
    <p:sldId id="3305" r:id="rId29"/>
    <p:sldId id="3306" r:id="rId30"/>
    <p:sldId id="3307"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5447"/>
    <a:srgbClr val="FF645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6314" autoAdjust="0"/>
  </p:normalViewPr>
  <p:slideViewPr>
    <p:cSldViewPr snapToGrid="0" showGuides="1">
      <p:cViewPr varScale="1">
        <p:scale>
          <a:sx n="108" d="100"/>
          <a:sy n="108" d="100"/>
        </p:scale>
        <p:origin x="714" y="78"/>
      </p:cViewPr>
      <p:guideLst>
        <p:guide orient="horz" pos="211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7724D6-F0F5-4410-86F0-63AD89641946}" type="datetimeFigureOut">
              <a:rPr lang="zh-CN" altLang="en-US" smtClean="0"/>
              <a:t>2021/5/26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B5F7A2-FB58-4D4C-B2EE-D3700DAB19D7}" type="slidenum">
              <a:rPr lang="zh-CN" altLang="en-US" smtClean="0"/>
              <a:t>‹#›</a:t>
            </a:fld>
            <a:endParaRPr lang="zh-CN" altLang="en-US"/>
          </a:p>
        </p:txBody>
      </p:sp>
    </p:spTree>
    <p:extLst>
      <p:ext uri="{BB962C8B-B14F-4D97-AF65-F5344CB8AC3E}">
        <p14:creationId xmlns:p14="http://schemas.microsoft.com/office/powerpoint/2010/main" val="805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4</a:t>
            </a:fld>
            <a:endParaRPr lang="zh-CN" altLang="en-US"/>
          </a:p>
        </p:txBody>
      </p:sp>
    </p:spTree>
    <p:extLst>
      <p:ext uri="{BB962C8B-B14F-4D97-AF65-F5344CB8AC3E}">
        <p14:creationId xmlns:p14="http://schemas.microsoft.com/office/powerpoint/2010/main" val="1658483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23</a:t>
            </a:fld>
            <a:endParaRPr lang="zh-CN" altLang="en-US"/>
          </a:p>
        </p:txBody>
      </p:sp>
    </p:spTree>
    <p:extLst>
      <p:ext uri="{BB962C8B-B14F-4D97-AF65-F5344CB8AC3E}">
        <p14:creationId xmlns:p14="http://schemas.microsoft.com/office/powerpoint/2010/main" val="1912523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FC438DE-569E-40D3-92D2-DCAF65B91DB5}" type="slidenum">
              <a:rPr lang="zh-CN" altLang="en-US" smtClean="0"/>
              <a:t>24</a:t>
            </a:fld>
            <a:endParaRPr lang="zh-CN" altLang="en-US"/>
          </a:p>
        </p:txBody>
      </p:sp>
    </p:spTree>
    <p:extLst>
      <p:ext uri="{BB962C8B-B14F-4D97-AF65-F5344CB8AC3E}">
        <p14:creationId xmlns:p14="http://schemas.microsoft.com/office/powerpoint/2010/main" val="28460472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35055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5</a:t>
            </a:fld>
            <a:endParaRPr lang="zh-CN" altLang="en-US"/>
          </a:p>
        </p:txBody>
      </p:sp>
    </p:spTree>
    <p:extLst>
      <p:ext uri="{BB962C8B-B14F-4D97-AF65-F5344CB8AC3E}">
        <p14:creationId xmlns:p14="http://schemas.microsoft.com/office/powerpoint/2010/main" val="61625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7</a:t>
            </a:fld>
            <a:endParaRPr lang="zh-CN" altLang="en-US"/>
          </a:p>
        </p:txBody>
      </p:sp>
    </p:spTree>
    <p:extLst>
      <p:ext uri="{BB962C8B-B14F-4D97-AF65-F5344CB8AC3E}">
        <p14:creationId xmlns:p14="http://schemas.microsoft.com/office/powerpoint/2010/main" val="234727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10</a:t>
            </a:fld>
            <a:endParaRPr lang="zh-CN" altLang="en-US"/>
          </a:p>
        </p:txBody>
      </p:sp>
    </p:spTree>
    <p:extLst>
      <p:ext uri="{BB962C8B-B14F-4D97-AF65-F5344CB8AC3E}">
        <p14:creationId xmlns:p14="http://schemas.microsoft.com/office/powerpoint/2010/main" val="1483176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12</a:t>
            </a:fld>
            <a:endParaRPr lang="zh-CN" altLang="en-US"/>
          </a:p>
        </p:txBody>
      </p:sp>
    </p:spTree>
    <p:extLst>
      <p:ext uri="{BB962C8B-B14F-4D97-AF65-F5344CB8AC3E}">
        <p14:creationId xmlns:p14="http://schemas.microsoft.com/office/powerpoint/2010/main" val="796060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E3CF89-91F4-45FB-A589-58532703FCA1}" type="slidenum">
              <a:rPr lang="zh-CN" altLang="en-US" smtClean="0"/>
              <a:t>13</a:t>
            </a:fld>
            <a:endParaRPr lang="zh-CN" altLang="en-US"/>
          </a:p>
        </p:txBody>
      </p:sp>
    </p:spTree>
    <p:extLst>
      <p:ext uri="{BB962C8B-B14F-4D97-AF65-F5344CB8AC3E}">
        <p14:creationId xmlns:p14="http://schemas.microsoft.com/office/powerpoint/2010/main" val="2628921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3349A56-FB48-4C2D-A356-CED512BCC588}" type="slidenum">
              <a:rPr lang="zh-CN" altLang="en-US" smtClean="0"/>
              <a:t>14</a:t>
            </a:fld>
            <a:endParaRPr lang="zh-CN" altLang="en-US"/>
          </a:p>
        </p:txBody>
      </p:sp>
    </p:spTree>
    <p:extLst>
      <p:ext uri="{BB962C8B-B14F-4D97-AF65-F5344CB8AC3E}">
        <p14:creationId xmlns:p14="http://schemas.microsoft.com/office/powerpoint/2010/main" val="22219603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15</a:t>
            </a:fld>
            <a:endParaRPr lang="zh-CN" altLang="en-US"/>
          </a:p>
        </p:txBody>
      </p:sp>
    </p:spTree>
    <p:extLst>
      <p:ext uri="{BB962C8B-B14F-4D97-AF65-F5344CB8AC3E}">
        <p14:creationId xmlns:p14="http://schemas.microsoft.com/office/powerpoint/2010/main" val="1904477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349A56-FB48-4C2D-A356-CED512BCC588}" type="slidenum">
              <a:rPr lang="zh-CN" altLang="en-US" smtClean="0"/>
              <a:t>16</a:t>
            </a:fld>
            <a:endParaRPr lang="zh-CN" altLang="en-US"/>
          </a:p>
        </p:txBody>
      </p:sp>
    </p:spTree>
    <p:extLst>
      <p:ext uri="{BB962C8B-B14F-4D97-AF65-F5344CB8AC3E}">
        <p14:creationId xmlns:p14="http://schemas.microsoft.com/office/powerpoint/2010/main" val="34463628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D58E725-F800-49F8-ABFF-678280EBC3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40279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7A4DB7A-66E3-4B17-A225-62D51984F05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3B42791D-75B6-45DB-B226-A1F6388749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7424EFF0-B65D-43FF-9A07-408F0AACEE43}"/>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5" name="页脚占位符 4">
            <a:extLst>
              <a:ext uri="{FF2B5EF4-FFF2-40B4-BE49-F238E27FC236}">
                <a16:creationId xmlns="" xmlns:a16="http://schemas.microsoft.com/office/drawing/2014/main" id="{6D6B2561-BBA7-452A-93D7-4D059B1F4A7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FAF2566-608D-486A-B538-C0047C3D40C6}"/>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800973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C6B861B-0FC4-483E-9640-F6B7A5304AD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08740E4D-E133-4AE4-86C9-FF2BB36370E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6720093-3398-4905-9888-E9E07FA3846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7CB070F3-F510-4889-A47B-48B40F4DAD00}"/>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6" name="页脚占位符 5">
            <a:extLst>
              <a:ext uri="{FF2B5EF4-FFF2-40B4-BE49-F238E27FC236}">
                <a16:creationId xmlns="" xmlns:a16="http://schemas.microsoft.com/office/drawing/2014/main" id="{4421C71A-D24E-484E-BF61-CA7D1D5E7F3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23CBC60-9D83-41A1-902D-61784AB86B81}"/>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36938397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3EBE626-2605-4874-8078-838B8336494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AC9463C-05E8-47C9-BECF-0D2C37F040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76B8EE7C-8D9C-4D37-ACEA-BD67F40FDF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FB89EE7D-F632-4EFD-B76B-6CF55C04730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0A3FCCC6-62B4-4582-A72F-25ECF62FFD3F}"/>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B492654F-3935-4465-B304-8F5E30DF37DD}"/>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8" name="页脚占位符 7">
            <a:extLst>
              <a:ext uri="{FF2B5EF4-FFF2-40B4-BE49-F238E27FC236}">
                <a16:creationId xmlns="" xmlns:a16="http://schemas.microsoft.com/office/drawing/2014/main" id="{08BC6BDE-C689-408C-AAF6-9FCAB03D38B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3FFFEE8-A489-41B7-BBFC-E769A680A3DA}"/>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40474527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ABB7148-3A3D-4987-8825-06974901C28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D33BA413-E8E2-4E45-9E48-49B95CA0CA13}"/>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4" name="页脚占位符 3">
            <a:extLst>
              <a:ext uri="{FF2B5EF4-FFF2-40B4-BE49-F238E27FC236}">
                <a16:creationId xmlns="" xmlns:a16="http://schemas.microsoft.com/office/drawing/2014/main" id="{4F01863A-88F5-4D76-A22F-A69514FD942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BCBF2B95-1490-4A54-9D09-C99939175422}"/>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4951555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E720068-97D4-457C-84F0-F8D54237CC26}"/>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3" name="页脚占位符 2">
            <a:extLst>
              <a:ext uri="{FF2B5EF4-FFF2-40B4-BE49-F238E27FC236}">
                <a16:creationId xmlns="" xmlns:a16="http://schemas.microsoft.com/office/drawing/2014/main" id="{C96103E5-B1B2-4639-8CB3-08475B1EC0D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69E1530-555F-450F-BC29-26A413F64EC9}"/>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16811141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433AE78-3B7F-45D1-847E-151D31153A8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341163B7-115E-46D9-9564-0BC697E53D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3CD0192B-732E-46C6-BD1D-E37C87EAF99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5F6B61AB-F1D5-4055-816F-FBDAB38EBC2C}"/>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6" name="页脚占位符 5">
            <a:extLst>
              <a:ext uri="{FF2B5EF4-FFF2-40B4-BE49-F238E27FC236}">
                <a16:creationId xmlns="" xmlns:a16="http://schemas.microsoft.com/office/drawing/2014/main" id="{5DF011EB-1AA6-4251-9388-451B27443BA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682E208-EEA3-47B6-B991-9B73E4E20276}"/>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2525271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C6D68E3-7569-4FF4-B1C2-47D26412497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DFB2BE4-15BD-44C8-8618-175E44D43E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7E06B96-FBFF-47B3-BEB3-5B1959020D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C51E693F-869B-4E1A-880A-C6AEFEF3F2FB}"/>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6" name="页脚占位符 5">
            <a:extLst>
              <a:ext uri="{FF2B5EF4-FFF2-40B4-BE49-F238E27FC236}">
                <a16:creationId xmlns="" xmlns:a16="http://schemas.microsoft.com/office/drawing/2014/main" id="{9AE334EF-6D08-4E00-831B-6FA6253A567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872DC9B-F900-403B-B8B4-7A7056392710}"/>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10878607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F44703B-1325-43AF-9ED1-CF79BD5A219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745332B5-7A36-4D55-9358-39C31827900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3E09789-58C0-46C4-80A1-5F9A2B035CAB}"/>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5" name="页脚占位符 4">
            <a:extLst>
              <a:ext uri="{FF2B5EF4-FFF2-40B4-BE49-F238E27FC236}">
                <a16:creationId xmlns="" xmlns:a16="http://schemas.microsoft.com/office/drawing/2014/main" id="{8338B545-16A2-41A0-954C-5CB5DD7B2D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8A9D18F-F014-4904-ACB0-1DF4D3724234}"/>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41136511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BDE31C78-DD35-462E-A394-4A5E509AC33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74E1C9E2-091C-4397-8570-02B8A5E59470}"/>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29B1E74-08FC-448A-BEEB-5479BD31ED6A}"/>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5" name="页脚占位符 4">
            <a:extLst>
              <a:ext uri="{FF2B5EF4-FFF2-40B4-BE49-F238E27FC236}">
                <a16:creationId xmlns="" xmlns:a16="http://schemas.microsoft.com/office/drawing/2014/main" id="{D467B5D8-D3C0-4F9D-A0CF-0481897C4AC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C43689-5811-409C-BFC9-A302A8EDC66D}"/>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2335003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83522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D58E725-F800-49F8-ABFF-678280EBC3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5BEA446E-B1EE-46AE-ACB7-2D03A32D5ABD}"/>
              </a:ext>
            </a:extLst>
          </p:cNvPr>
          <p:cNvSpPr/>
          <p:nvPr userDrawn="1"/>
        </p:nvSpPr>
        <p:spPr>
          <a:xfrm>
            <a:off x="168166" y="212835"/>
            <a:ext cx="11855669" cy="6432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B7824670-CAC3-47B3-BD9A-0E44B5F77A54}"/>
              </a:ext>
            </a:extLst>
          </p:cNvPr>
          <p:cNvSpPr/>
          <p:nvPr userDrawn="1"/>
        </p:nvSpPr>
        <p:spPr>
          <a:xfrm>
            <a:off x="1061335" y="370490"/>
            <a:ext cx="1749197" cy="584775"/>
          </a:xfrm>
          <a:prstGeom prst="rect">
            <a:avLst/>
          </a:prstGeom>
          <a:noFill/>
        </p:spPr>
        <p:txBody>
          <a:bodyPr wrap="none" rtlCol="0">
            <a:spAutoFit/>
          </a:bodyPr>
          <a:lstStyle/>
          <a:p>
            <a:r>
              <a:rPr lang="zh-CN" altLang="en-US" sz="32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入场签到</a:t>
            </a:r>
          </a:p>
        </p:txBody>
      </p:sp>
      <p:pic>
        <p:nvPicPr>
          <p:cNvPr id="10" name="图片 9">
            <a:extLst>
              <a:ext uri="{FF2B5EF4-FFF2-40B4-BE49-F238E27FC236}">
                <a16:creationId xmlns="" xmlns:a16="http://schemas.microsoft.com/office/drawing/2014/main" id="{BB1A658E-D444-4D20-B517-C2B50F971D4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1750" y="346841"/>
            <a:ext cx="756857" cy="1119352"/>
          </a:xfrm>
          <a:prstGeom prst="rect">
            <a:avLst/>
          </a:prstGeom>
        </p:spPr>
      </p:pic>
    </p:spTree>
    <p:extLst>
      <p:ext uri="{BB962C8B-B14F-4D97-AF65-F5344CB8AC3E}">
        <p14:creationId xmlns:p14="http://schemas.microsoft.com/office/powerpoint/2010/main" val="12735956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7402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55779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9454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3974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60215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4966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74984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72621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28137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6362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D58E725-F800-49F8-ABFF-678280EBC3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5BEA446E-B1EE-46AE-ACB7-2D03A32D5ABD}"/>
              </a:ext>
            </a:extLst>
          </p:cNvPr>
          <p:cNvSpPr/>
          <p:nvPr userDrawn="1"/>
        </p:nvSpPr>
        <p:spPr>
          <a:xfrm>
            <a:off x="168166" y="212835"/>
            <a:ext cx="11855669" cy="6432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B7824670-CAC3-47B3-BD9A-0E44B5F77A54}"/>
              </a:ext>
            </a:extLst>
          </p:cNvPr>
          <p:cNvSpPr/>
          <p:nvPr userDrawn="1"/>
        </p:nvSpPr>
        <p:spPr>
          <a:xfrm>
            <a:off x="1061335" y="370490"/>
            <a:ext cx="2670924" cy="584775"/>
          </a:xfrm>
          <a:prstGeom prst="rect">
            <a:avLst/>
          </a:prstGeom>
          <a:noFill/>
        </p:spPr>
        <p:txBody>
          <a:bodyPr wrap="none" rtlCol="0">
            <a:spAutoFit/>
          </a:bodyPr>
          <a:lstStyle/>
          <a:p>
            <a:r>
              <a:rPr lang="zh-CN" altLang="en-US" sz="32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园长</a:t>
            </a:r>
            <a:r>
              <a:rPr lang="en-US" altLang="zh-CN" sz="32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a:t>
            </a:r>
            <a:r>
              <a:rPr lang="zh-CN" altLang="en-US" sz="32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校长致辞</a:t>
            </a:r>
          </a:p>
        </p:txBody>
      </p:sp>
      <p:pic>
        <p:nvPicPr>
          <p:cNvPr id="10" name="图片 9">
            <a:extLst>
              <a:ext uri="{FF2B5EF4-FFF2-40B4-BE49-F238E27FC236}">
                <a16:creationId xmlns="" xmlns:a16="http://schemas.microsoft.com/office/drawing/2014/main" id="{BB1A658E-D444-4D20-B517-C2B50F971D4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1750" y="346841"/>
            <a:ext cx="756857" cy="1119352"/>
          </a:xfrm>
          <a:prstGeom prst="rect">
            <a:avLst/>
          </a:prstGeom>
        </p:spPr>
      </p:pic>
    </p:spTree>
    <p:extLst>
      <p:ext uri="{BB962C8B-B14F-4D97-AF65-F5344CB8AC3E}">
        <p14:creationId xmlns:p14="http://schemas.microsoft.com/office/powerpoint/2010/main" val="517360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D58E725-F800-49F8-ABFF-678280EBC3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5BEA446E-B1EE-46AE-ACB7-2D03A32D5ABD}"/>
              </a:ext>
            </a:extLst>
          </p:cNvPr>
          <p:cNvSpPr/>
          <p:nvPr userDrawn="1"/>
        </p:nvSpPr>
        <p:spPr>
          <a:xfrm>
            <a:off x="168166" y="212835"/>
            <a:ext cx="11855669" cy="6432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B7824670-CAC3-47B3-BD9A-0E44B5F77A54}"/>
              </a:ext>
            </a:extLst>
          </p:cNvPr>
          <p:cNvSpPr/>
          <p:nvPr userDrawn="1"/>
        </p:nvSpPr>
        <p:spPr>
          <a:xfrm>
            <a:off x="1061335" y="370490"/>
            <a:ext cx="2531462" cy="584775"/>
          </a:xfrm>
          <a:prstGeom prst="rect">
            <a:avLst/>
          </a:prstGeom>
          <a:noFill/>
        </p:spPr>
        <p:txBody>
          <a:bodyPr wrap="none" rtlCol="0">
            <a:spAutoFit/>
          </a:bodyPr>
          <a:lstStyle/>
          <a:p>
            <a:r>
              <a:rPr lang="zh-CN" altLang="en-US" sz="32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家长代表讲话</a:t>
            </a:r>
          </a:p>
        </p:txBody>
      </p:sp>
      <p:pic>
        <p:nvPicPr>
          <p:cNvPr id="10" name="图片 9">
            <a:extLst>
              <a:ext uri="{FF2B5EF4-FFF2-40B4-BE49-F238E27FC236}">
                <a16:creationId xmlns="" xmlns:a16="http://schemas.microsoft.com/office/drawing/2014/main" id="{BB1A658E-D444-4D20-B517-C2B50F971D4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1750" y="346841"/>
            <a:ext cx="756857" cy="1119352"/>
          </a:xfrm>
          <a:prstGeom prst="rect">
            <a:avLst/>
          </a:prstGeom>
        </p:spPr>
      </p:pic>
    </p:spTree>
    <p:extLst>
      <p:ext uri="{BB962C8B-B14F-4D97-AF65-F5344CB8AC3E}">
        <p14:creationId xmlns:p14="http://schemas.microsoft.com/office/powerpoint/2010/main" val="311815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D58E725-F800-49F8-ABFF-678280EBC3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5BEA446E-B1EE-46AE-ACB7-2D03A32D5ABD}"/>
              </a:ext>
            </a:extLst>
          </p:cNvPr>
          <p:cNvSpPr/>
          <p:nvPr userDrawn="1"/>
        </p:nvSpPr>
        <p:spPr>
          <a:xfrm>
            <a:off x="168166" y="212835"/>
            <a:ext cx="11855669" cy="6432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B7824670-CAC3-47B3-BD9A-0E44B5F77A54}"/>
              </a:ext>
            </a:extLst>
          </p:cNvPr>
          <p:cNvSpPr/>
          <p:nvPr userDrawn="1"/>
        </p:nvSpPr>
        <p:spPr>
          <a:xfrm>
            <a:off x="1061335" y="370490"/>
            <a:ext cx="1749197" cy="584775"/>
          </a:xfrm>
          <a:prstGeom prst="rect">
            <a:avLst/>
          </a:prstGeom>
          <a:noFill/>
        </p:spPr>
        <p:txBody>
          <a:bodyPr wrap="none" rtlCol="0">
            <a:spAutoFit/>
          </a:bodyPr>
          <a:lstStyle/>
          <a:p>
            <a:r>
              <a:rPr lang="zh-CN" altLang="en-US" sz="32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文艺汇演</a:t>
            </a:r>
          </a:p>
        </p:txBody>
      </p:sp>
      <p:pic>
        <p:nvPicPr>
          <p:cNvPr id="10" name="图片 9">
            <a:extLst>
              <a:ext uri="{FF2B5EF4-FFF2-40B4-BE49-F238E27FC236}">
                <a16:creationId xmlns="" xmlns:a16="http://schemas.microsoft.com/office/drawing/2014/main" id="{BB1A658E-D444-4D20-B517-C2B50F971D4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1750" y="346841"/>
            <a:ext cx="756857" cy="1119352"/>
          </a:xfrm>
          <a:prstGeom prst="rect">
            <a:avLst/>
          </a:prstGeom>
        </p:spPr>
      </p:pic>
    </p:spTree>
    <p:extLst>
      <p:ext uri="{BB962C8B-B14F-4D97-AF65-F5344CB8AC3E}">
        <p14:creationId xmlns:p14="http://schemas.microsoft.com/office/powerpoint/2010/main" val="21135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D58E725-F800-49F8-ABFF-678280EBC3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5BEA446E-B1EE-46AE-ACB7-2D03A32D5ABD}"/>
              </a:ext>
            </a:extLst>
          </p:cNvPr>
          <p:cNvSpPr/>
          <p:nvPr userDrawn="1"/>
        </p:nvSpPr>
        <p:spPr>
          <a:xfrm>
            <a:off x="168166" y="212835"/>
            <a:ext cx="11855669" cy="6432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B7824670-CAC3-47B3-BD9A-0E44B5F77A54}"/>
              </a:ext>
            </a:extLst>
          </p:cNvPr>
          <p:cNvSpPr/>
          <p:nvPr userDrawn="1"/>
        </p:nvSpPr>
        <p:spPr>
          <a:xfrm>
            <a:off x="1061335" y="370490"/>
            <a:ext cx="1749197" cy="584775"/>
          </a:xfrm>
          <a:prstGeom prst="rect">
            <a:avLst/>
          </a:prstGeom>
          <a:noFill/>
        </p:spPr>
        <p:txBody>
          <a:bodyPr wrap="none" rtlCol="0">
            <a:spAutoFit/>
          </a:bodyPr>
          <a:lstStyle/>
          <a:p>
            <a:r>
              <a:rPr lang="zh-CN" altLang="en-US" sz="32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亲子游戏</a:t>
            </a:r>
          </a:p>
        </p:txBody>
      </p:sp>
      <p:pic>
        <p:nvPicPr>
          <p:cNvPr id="10" name="图片 9">
            <a:extLst>
              <a:ext uri="{FF2B5EF4-FFF2-40B4-BE49-F238E27FC236}">
                <a16:creationId xmlns="" xmlns:a16="http://schemas.microsoft.com/office/drawing/2014/main" id="{BB1A658E-D444-4D20-B517-C2B50F971D4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1750" y="346841"/>
            <a:ext cx="756857" cy="1119352"/>
          </a:xfrm>
          <a:prstGeom prst="rect">
            <a:avLst/>
          </a:prstGeom>
        </p:spPr>
      </p:pic>
    </p:spTree>
    <p:extLst>
      <p:ext uri="{BB962C8B-B14F-4D97-AF65-F5344CB8AC3E}">
        <p14:creationId xmlns:p14="http://schemas.microsoft.com/office/powerpoint/2010/main" val="19109241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D58E725-F800-49F8-ABFF-678280EBC3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5BEA446E-B1EE-46AE-ACB7-2D03A32D5ABD}"/>
              </a:ext>
            </a:extLst>
          </p:cNvPr>
          <p:cNvSpPr/>
          <p:nvPr userDrawn="1"/>
        </p:nvSpPr>
        <p:spPr>
          <a:xfrm>
            <a:off x="168166" y="212835"/>
            <a:ext cx="11855669" cy="6432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B7824670-CAC3-47B3-BD9A-0E44B5F77A54}"/>
              </a:ext>
            </a:extLst>
          </p:cNvPr>
          <p:cNvSpPr/>
          <p:nvPr userDrawn="1"/>
        </p:nvSpPr>
        <p:spPr>
          <a:xfrm>
            <a:off x="1061335" y="370490"/>
            <a:ext cx="1749197" cy="584775"/>
          </a:xfrm>
          <a:prstGeom prst="rect">
            <a:avLst/>
          </a:prstGeom>
          <a:noFill/>
        </p:spPr>
        <p:txBody>
          <a:bodyPr wrap="none" rtlCol="0">
            <a:spAutoFit/>
          </a:bodyPr>
          <a:lstStyle/>
          <a:p>
            <a:r>
              <a:rPr lang="zh-CN" altLang="en-US" sz="32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分发礼物</a:t>
            </a:r>
          </a:p>
        </p:txBody>
      </p:sp>
      <p:pic>
        <p:nvPicPr>
          <p:cNvPr id="10" name="图片 9">
            <a:extLst>
              <a:ext uri="{FF2B5EF4-FFF2-40B4-BE49-F238E27FC236}">
                <a16:creationId xmlns="" xmlns:a16="http://schemas.microsoft.com/office/drawing/2014/main" id="{BB1A658E-D444-4D20-B517-C2B50F971D4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1750" y="346841"/>
            <a:ext cx="756857" cy="1119352"/>
          </a:xfrm>
          <a:prstGeom prst="rect">
            <a:avLst/>
          </a:prstGeom>
        </p:spPr>
      </p:pic>
    </p:spTree>
    <p:extLst>
      <p:ext uri="{BB962C8B-B14F-4D97-AF65-F5344CB8AC3E}">
        <p14:creationId xmlns:p14="http://schemas.microsoft.com/office/powerpoint/2010/main" val="3828275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9D58E725-F800-49F8-ABFF-678280EBC30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1">
            <a:extLst>
              <a:ext uri="{FF2B5EF4-FFF2-40B4-BE49-F238E27FC236}">
                <a16:creationId xmlns="" xmlns:a16="http://schemas.microsoft.com/office/drawing/2014/main" id="{5BEA446E-B1EE-46AE-ACB7-2D03A32D5ABD}"/>
              </a:ext>
            </a:extLst>
          </p:cNvPr>
          <p:cNvSpPr/>
          <p:nvPr userDrawn="1"/>
        </p:nvSpPr>
        <p:spPr>
          <a:xfrm>
            <a:off x="168166" y="212835"/>
            <a:ext cx="11855669" cy="64323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B7824670-CAC3-47B3-BD9A-0E44B5F77A54}"/>
              </a:ext>
            </a:extLst>
          </p:cNvPr>
          <p:cNvSpPr/>
          <p:nvPr userDrawn="1"/>
        </p:nvSpPr>
        <p:spPr>
          <a:xfrm>
            <a:off x="1061335" y="370490"/>
            <a:ext cx="1749197" cy="584775"/>
          </a:xfrm>
          <a:prstGeom prst="rect">
            <a:avLst/>
          </a:prstGeom>
          <a:noFill/>
        </p:spPr>
        <p:txBody>
          <a:bodyPr wrap="none" rtlCol="0">
            <a:spAutoFit/>
          </a:bodyPr>
          <a:lstStyle/>
          <a:p>
            <a:r>
              <a:rPr lang="zh-CN" altLang="en-US" sz="32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合影留念</a:t>
            </a:r>
          </a:p>
        </p:txBody>
      </p:sp>
      <p:pic>
        <p:nvPicPr>
          <p:cNvPr id="10" name="图片 9">
            <a:extLst>
              <a:ext uri="{FF2B5EF4-FFF2-40B4-BE49-F238E27FC236}">
                <a16:creationId xmlns="" xmlns:a16="http://schemas.microsoft.com/office/drawing/2014/main" id="{BB1A658E-D444-4D20-B517-C2B50F971D4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1750" y="346841"/>
            <a:ext cx="756857" cy="1119352"/>
          </a:xfrm>
          <a:prstGeom prst="rect">
            <a:avLst/>
          </a:prstGeom>
        </p:spPr>
      </p:pic>
    </p:spTree>
    <p:extLst>
      <p:ext uri="{BB962C8B-B14F-4D97-AF65-F5344CB8AC3E}">
        <p14:creationId xmlns:p14="http://schemas.microsoft.com/office/powerpoint/2010/main" val="36542391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B32EC10-89FF-424D-9D0E-20AF37B2B64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7FC4D98C-37E6-49F5-B824-590E60375148}"/>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4F4BF7D-F8C0-4283-8E75-10ECF6B377A1}"/>
              </a:ext>
            </a:extLst>
          </p:cNvPr>
          <p:cNvSpPr>
            <a:spLocks noGrp="1"/>
          </p:cNvSpPr>
          <p:nvPr>
            <p:ph type="dt" sz="half" idx="10"/>
          </p:nvPr>
        </p:nvSpPr>
        <p:spPr/>
        <p:txBody>
          <a:bodyPr/>
          <a:lstStyle/>
          <a:p>
            <a:fld id="{D1CDEA30-51A7-427F-96EA-12FBDB2A80CC}" type="datetimeFigureOut">
              <a:rPr lang="zh-CN" altLang="en-US" smtClean="0"/>
              <a:t>2021/5/26</a:t>
            </a:fld>
            <a:endParaRPr lang="zh-CN" altLang="en-US"/>
          </a:p>
        </p:txBody>
      </p:sp>
      <p:sp>
        <p:nvSpPr>
          <p:cNvPr id="5" name="页脚占位符 4">
            <a:extLst>
              <a:ext uri="{FF2B5EF4-FFF2-40B4-BE49-F238E27FC236}">
                <a16:creationId xmlns="" xmlns:a16="http://schemas.microsoft.com/office/drawing/2014/main" id="{547A9570-F0E9-4A71-87AA-2557DE02306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0F89310-B26D-4B92-9020-28C539E52872}"/>
              </a:ext>
            </a:extLst>
          </p:cNvPr>
          <p:cNvSpPr>
            <a:spLocks noGrp="1"/>
          </p:cNvSpPr>
          <p:nvPr>
            <p:ph type="sldNum" sz="quarter" idx="12"/>
          </p:nvPr>
        </p:nvSpPr>
        <p:spPr/>
        <p:txBody>
          <a:body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1050289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05827FD5-7151-4DCD-987F-3F804E7899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6588A93-99A7-434A-A571-53A775CACD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5BDD678B-8705-42D7-9CA9-92AC196A2E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CDEA30-51A7-427F-96EA-12FBDB2A80CC}" type="datetimeFigureOut">
              <a:rPr lang="zh-CN" altLang="en-US" smtClean="0"/>
              <a:t>2021/5/26</a:t>
            </a:fld>
            <a:endParaRPr lang="zh-CN" altLang="en-US"/>
          </a:p>
        </p:txBody>
      </p:sp>
      <p:sp>
        <p:nvSpPr>
          <p:cNvPr id="5" name="页脚占位符 4">
            <a:extLst>
              <a:ext uri="{FF2B5EF4-FFF2-40B4-BE49-F238E27FC236}">
                <a16:creationId xmlns="" xmlns:a16="http://schemas.microsoft.com/office/drawing/2014/main" id="{72E325BD-75F8-4B96-9EAD-2D1D9F5FEF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5EF25353-E1E2-4D52-A1E4-FB124C1BEE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886B11-8DE5-46DC-BA57-4E47B86CD948}" type="slidenum">
              <a:rPr lang="zh-CN" altLang="en-US" smtClean="0"/>
              <a:t>‹#›</a:t>
            </a:fld>
            <a:endParaRPr lang="zh-CN" altLang="en-US"/>
          </a:p>
        </p:txBody>
      </p:sp>
    </p:spTree>
    <p:extLst>
      <p:ext uri="{BB962C8B-B14F-4D97-AF65-F5344CB8AC3E}">
        <p14:creationId xmlns:p14="http://schemas.microsoft.com/office/powerpoint/2010/main" val="6479838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62" r:id="rId4"/>
    <p:sldLayoutId id="2147483663" r:id="rId5"/>
    <p:sldLayoutId id="2147483664" r:id="rId6"/>
    <p:sldLayoutId id="2147483665" r:id="rId7"/>
    <p:sldLayoutId id="2147483666" r:id="rId8"/>
    <p:sldLayoutId id="2147483650" r:id="rId9"/>
    <p:sldLayoutId id="2147483651" r:id="rId10"/>
    <p:sldLayoutId id="2147483652" r:id="rId11"/>
    <p:sldLayoutId id="2147483653" r:id="rId12"/>
    <p:sldLayoutId id="2147483654" r:id="rId13"/>
    <p:sldLayoutId id="2147483655" r:id="rId14"/>
    <p:sldLayoutId id="2147483656" r:id="rId15"/>
    <p:sldLayoutId id="2147483657" r:id="rId16"/>
    <p:sldLayoutId id="2147483658" r:id="rId17"/>
    <p:sldLayoutId id="2147483659"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490918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4.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3.xml"/><Relationship Id="rId7" Type="http://schemas.openxmlformats.org/officeDocument/2006/relationships/slideLayout" Target="../slideLayouts/slideLayout5.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32.png"/></Relationships>
</file>

<file path=ppt/slides/_rels/slide15.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slideLayout" Target="../slideLayouts/slideLayout5.xml"/><Relationship Id="rId3" Type="http://schemas.openxmlformats.org/officeDocument/2006/relationships/tags" Target="../tags/tag9.xml"/><Relationship Id="rId7" Type="http://schemas.openxmlformats.org/officeDocument/2006/relationships/tags" Target="../tags/tag13.xml"/><Relationship Id="rId12" Type="http://schemas.openxmlformats.org/officeDocument/2006/relationships/tags" Target="../tags/tag18.xml"/><Relationship Id="rId2" Type="http://schemas.openxmlformats.org/officeDocument/2006/relationships/tags" Target="../tags/tag8.xml"/><Relationship Id="rId16" Type="http://schemas.openxmlformats.org/officeDocument/2006/relationships/image" Target="../media/image34.png"/><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image" Target="../media/image33.png"/><Relationship Id="rId10" Type="http://schemas.openxmlformats.org/officeDocument/2006/relationships/tags" Target="../tags/tag16.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9.xml"/><Relationship Id="rId3" Type="http://schemas.openxmlformats.org/officeDocument/2006/relationships/tags" Target="../tags/tag21.xml"/><Relationship Id="rId7" Type="http://schemas.openxmlformats.org/officeDocument/2006/relationships/slideLayout" Target="../slideLayouts/slideLayout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5" Type="http://schemas.openxmlformats.org/officeDocument/2006/relationships/tags" Target="../tags/tag23.xml"/><Relationship Id="rId4" Type="http://schemas.openxmlformats.org/officeDocument/2006/relationships/tags" Target="../tags/tag22.xml"/><Relationship Id="rId9" Type="http://schemas.openxmlformats.org/officeDocument/2006/relationships/image" Target="../media/image35.png"/></Relationships>
</file>

<file path=ppt/slides/_rels/slide1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4.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6.png"/><Relationship Id="rId7"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9.png"/><Relationship Id="rId4" Type="http://schemas.openxmlformats.org/officeDocument/2006/relationships/image" Target="../media/image17.png"/><Relationship Id="rId9"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4.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4.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8.xml"/><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2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2.xml"/><Relationship Id="rId1" Type="http://schemas.openxmlformats.org/officeDocument/2006/relationships/slideLayout" Target="../slideLayouts/slideLayout2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5.png"/><Relationship Id="rId7" Type="http://schemas.openxmlformats.org/officeDocument/2006/relationships/image" Target="../media/image22.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21.png"/><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4.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image" Target="../media/image23.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14.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a:extLst>
              <a:ext uri="{FF2B5EF4-FFF2-40B4-BE49-F238E27FC236}">
                <a16:creationId xmlns="" xmlns:a16="http://schemas.microsoft.com/office/drawing/2014/main" id="{4D63560C-44B1-4FD7-AC4C-CDD5FE7DF4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085" y="525589"/>
            <a:ext cx="11001830" cy="5806821"/>
          </a:xfrm>
          <a:prstGeom prst="rect">
            <a:avLst/>
          </a:prstGeom>
        </p:spPr>
      </p:pic>
      <p:pic>
        <p:nvPicPr>
          <p:cNvPr id="5" name="图片 4">
            <a:extLst>
              <a:ext uri="{FF2B5EF4-FFF2-40B4-BE49-F238E27FC236}">
                <a16:creationId xmlns="" xmlns:a16="http://schemas.microsoft.com/office/drawing/2014/main" id="{01ECB48C-D519-46FF-A568-CF7A9C7EAB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67624" y="2046514"/>
            <a:ext cx="3638889" cy="4811486"/>
          </a:xfrm>
          <a:prstGeom prst="rect">
            <a:avLst/>
          </a:prstGeom>
        </p:spPr>
      </p:pic>
      <p:pic>
        <p:nvPicPr>
          <p:cNvPr id="7" name="图片 6">
            <a:extLst>
              <a:ext uri="{FF2B5EF4-FFF2-40B4-BE49-F238E27FC236}">
                <a16:creationId xmlns="" xmlns:a16="http://schemas.microsoft.com/office/drawing/2014/main" id="{73D2BAAF-7DD2-463E-B9AE-7F63A31B31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3701143" cy="4733950"/>
          </a:xfrm>
          <a:prstGeom prst="rect">
            <a:avLst/>
          </a:prstGeom>
        </p:spPr>
      </p:pic>
      <p:pic>
        <p:nvPicPr>
          <p:cNvPr id="15" name="图片 14">
            <a:extLst>
              <a:ext uri="{FF2B5EF4-FFF2-40B4-BE49-F238E27FC236}">
                <a16:creationId xmlns="" xmlns:a16="http://schemas.microsoft.com/office/drawing/2014/main" id="{77BEEB4E-10AD-45DE-81BE-BEE55DB6F68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424649"/>
            <a:ext cx="12192000" cy="1447865"/>
          </a:xfrm>
          <a:prstGeom prst="rect">
            <a:avLst/>
          </a:prstGeom>
        </p:spPr>
      </p:pic>
      <p:pic>
        <p:nvPicPr>
          <p:cNvPr id="13" name="图片 12">
            <a:extLst>
              <a:ext uri="{FF2B5EF4-FFF2-40B4-BE49-F238E27FC236}">
                <a16:creationId xmlns="" xmlns:a16="http://schemas.microsoft.com/office/drawing/2014/main" id="{7EE07BCF-9C40-4C33-BC51-C4970B29F8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4949371"/>
            <a:ext cx="2680482" cy="1908629"/>
          </a:xfrm>
          <a:prstGeom prst="rect">
            <a:avLst/>
          </a:prstGeom>
        </p:spPr>
      </p:pic>
      <p:pic>
        <p:nvPicPr>
          <p:cNvPr id="9" name="图片 8">
            <a:extLst>
              <a:ext uri="{FF2B5EF4-FFF2-40B4-BE49-F238E27FC236}">
                <a16:creationId xmlns="" xmlns:a16="http://schemas.microsoft.com/office/drawing/2014/main" id="{8F52AF3E-99E1-4FE3-B70E-0DC0C72C5F0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085" y="525590"/>
            <a:ext cx="11001830" cy="5806821"/>
          </a:xfrm>
          <a:prstGeom prst="rect">
            <a:avLst/>
          </a:prstGeom>
        </p:spPr>
      </p:pic>
      <p:pic>
        <p:nvPicPr>
          <p:cNvPr id="17" name="图片 16">
            <a:extLst>
              <a:ext uri="{FF2B5EF4-FFF2-40B4-BE49-F238E27FC236}">
                <a16:creationId xmlns="" xmlns:a16="http://schemas.microsoft.com/office/drawing/2014/main" id="{3C48C90A-C4BE-42D1-991A-37DC3B66CD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743" y="4149502"/>
            <a:ext cx="1354744" cy="2169886"/>
          </a:xfrm>
          <a:prstGeom prst="rect">
            <a:avLst/>
          </a:prstGeom>
        </p:spPr>
      </p:pic>
      <p:pic>
        <p:nvPicPr>
          <p:cNvPr id="24" name="图片 23">
            <a:extLst>
              <a:ext uri="{FF2B5EF4-FFF2-40B4-BE49-F238E27FC236}">
                <a16:creationId xmlns="" xmlns:a16="http://schemas.microsoft.com/office/drawing/2014/main" id="{83E46581-09EF-4BE9-AB2A-772DB6D95B4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8080702" y="2891890"/>
            <a:ext cx="4384543" cy="3451853"/>
          </a:xfrm>
          <a:prstGeom prst="rect">
            <a:avLst/>
          </a:prstGeom>
        </p:spPr>
      </p:pic>
      <p:pic>
        <p:nvPicPr>
          <p:cNvPr id="19" name="图片 18">
            <a:extLst>
              <a:ext uri="{FF2B5EF4-FFF2-40B4-BE49-F238E27FC236}">
                <a16:creationId xmlns="" xmlns:a16="http://schemas.microsoft.com/office/drawing/2014/main" id="{79798D05-A4C2-4E27-869E-CED090D3ACB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288990" y="972458"/>
            <a:ext cx="1089045" cy="1995714"/>
          </a:xfrm>
          <a:prstGeom prst="rect">
            <a:avLst/>
          </a:prstGeom>
        </p:spPr>
      </p:pic>
      <p:pic>
        <p:nvPicPr>
          <p:cNvPr id="22" name="图片 21">
            <a:extLst>
              <a:ext uri="{FF2B5EF4-FFF2-40B4-BE49-F238E27FC236}">
                <a16:creationId xmlns="" xmlns:a16="http://schemas.microsoft.com/office/drawing/2014/main" id="{0733313D-E548-4D51-918C-9EC0A0D0256C}"/>
              </a:ext>
            </a:extLst>
          </p:cNvPr>
          <p:cNvPicPr>
            <a:picLocks noChangeAspect="1"/>
          </p:cNvPicPr>
          <p:nvPr/>
        </p:nvPicPr>
        <p:blipFill>
          <a:blip r:embed="rId10"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a:stretch/>
        </p:blipFill>
        <p:spPr>
          <a:xfrm>
            <a:off x="8512233" y="3429000"/>
            <a:ext cx="3679767" cy="3679767"/>
          </a:xfrm>
          <a:prstGeom prst="rect">
            <a:avLst/>
          </a:prstGeom>
        </p:spPr>
      </p:pic>
      <p:pic>
        <p:nvPicPr>
          <p:cNvPr id="11" name="图片 10">
            <a:extLst>
              <a:ext uri="{FF2B5EF4-FFF2-40B4-BE49-F238E27FC236}">
                <a16:creationId xmlns="" xmlns:a16="http://schemas.microsoft.com/office/drawing/2014/main" id="{8FF9837C-D960-4781-B980-4E4F11275D5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509361" y="5340811"/>
            <a:ext cx="2683774" cy="1517188"/>
          </a:xfrm>
          <a:prstGeom prst="rect">
            <a:avLst/>
          </a:prstGeom>
        </p:spPr>
      </p:pic>
      <p:pic>
        <p:nvPicPr>
          <p:cNvPr id="26" name="图片 25">
            <a:extLst>
              <a:ext uri="{FF2B5EF4-FFF2-40B4-BE49-F238E27FC236}">
                <a16:creationId xmlns="" xmlns:a16="http://schemas.microsoft.com/office/drawing/2014/main" id="{F91F5A62-286C-45C7-BB61-1817AE00314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86883" y="0"/>
            <a:ext cx="2793685" cy="3889829"/>
          </a:xfrm>
          <a:prstGeom prst="rect">
            <a:avLst/>
          </a:prstGeom>
        </p:spPr>
      </p:pic>
      <p:sp>
        <p:nvSpPr>
          <p:cNvPr id="27" name="文本框 26">
            <a:extLst>
              <a:ext uri="{FF2B5EF4-FFF2-40B4-BE49-F238E27FC236}">
                <a16:creationId xmlns="" xmlns:a16="http://schemas.microsoft.com/office/drawing/2014/main" id="{80202635-706B-473A-A473-2AC6626D618B}"/>
              </a:ext>
            </a:extLst>
          </p:cNvPr>
          <p:cNvSpPr txBox="1"/>
          <p:nvPr/>
        </p:nvSpPr>
        <p:spPr>
          <a:xfrm>
            <a:off x="1673629" y="2632694"/>
            <a:ext cx="8844742" cy="1323439"/>
          </a:xfrm>
          <a:prstGeom prst="rect">
            <a:avLst/>
          </a:prstGeom>
          <a:noFill/>
          <a:effectLst>
            <a:outerShdw dist="38100" dir="2700000" algn="tl" rotWithShape="0">
              <a:prstClr val="black">
                <a:alpha val="10000"/>
              </a:prstClr>
            </a:outerShdw>
          </a:effectLst>
        </p:spPr>
        <p:txBody>
          <a:bodyPr wrap="square" rtlCol="0">
            <a:spAutoFit/>
          </a:bodyPr>
          <a:lstStyle/>
          <a:p>
            <a:r>
              <a:rPr lang="zh-CN" altLang="en-US" sz="8000" b="1" spc="-15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奏响童真</a:t>
            </a:r>
            <a:r>
              <a:rPr lang="en-US" altLang="zh-CN" sz="4000" b="1" spc="-30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a:t>
            </a:r>
            <a:r>
              <a:rPr lang="zh-CN" altLang="en-US" sz="8000" b="1" spc="-15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唱响童年</a:t>
            </a:r>
          </a:p>
        </p:txBody>
      </p:sp>
      <p:grpSp>
        <p:nvGrpSpPr>
          <p:cNvPr id="53" name="组合 52">
            <a:extLst>
              <a:ext uri="{FF2B5EF4-FFF2-40B4-BE49-F238E27FC236}">
                <a16:creationId xmlns="" xmlns:a16="http://schemas.microsoft.com/office/drawing/2014/main" id="{1B14DDDC-90B7-43AD-9265-D386E0BC2D75}"/>
              </a:ext>
            </a:extLst>
          </p:cNvPr>
          <p:cNvGrpSpPr/>
          <p:nvPr/>
        </p:nvGrpSpPr>
        <p:grpSpPr>
          <a:xfrm>
            <a:off x="3136655" y="1228552"/>
            <a:ext cx="5918689" cy="1358478"/>
            <a:chOff x="2847940" y="861736"/>
            <a:chExt cx="7579043" cy="1739569"/>
          </a:xfrm>
        </p:grpSpPr>
        <p:grpSp>
          <p:nvGrpSpPr>
            <p:cNvPr id="29" name="组合 28">
              <a:extLst>
                <a:ext uri="{FF2B5EF4-FFF2-40B4-BE49-F238E27FC236}">
                  <a16:creationId xmlns="" xmlns:a16="http://schemas.microsoft.com/office/drawing/2014/main" id="{DA047385-C60E-4052-9A40-79128FFD6D2B}"/>
                </a:ext>
              </a:extLst>
            </p:cNvPr>
            <p:cNvGrpSpPr/>
            <p:nvPr/>
          </p:nvGrpSpPr>
          <p:grpSpPr>
            <a:xfrm>
              <a:off x="2847940" y="861736"/>
              <a:ext cx="1700756" cy="1662607"/>
              <a:chOff x="1914139" y="959387"/>
              <a:chExt cx="2116870" cy="2069388"/>
            </a:xfrm>
          </p:grpSpPr>
          <p:sp>
            <p:nvSpPr>
              <p:cNvPr id="30" name="椭圆 29">
                <a:extLst>
                  <a:ext uri="{FF2B5EF4-FFF2-40B4-BE49-F238E27FC236}">
                    <a16:creationId xmlns="" xmlns:a16="http://schemas.microsoft.com/office/drawing/2014/main" id="{044C66B2-1877-4303-A3F1-4D7B1863A496}"/>
                  </a:ext>
                </a:extLst>
              </p:cNvPr>
              <p:cNvSpPr/>
              <p:nvPr/>
            </p:nvSpPr>
            <p:spPr>
              <a:xfrm>
                <a:off x="2108427" y="1271559"/>
                <a:ext cx="1562100" cy="1562100"/>
              </a:xfrm>
              <a:prstGeom prst="ellipse">
                <a:avLst/>
              </a:prstGeom>
              <a:gradFill>
                <a:gsLst>
                  <a:gs pos="0">
                    <a:srgbClr val="FF6457"/>
                  </a:gs>
                  <a:gs pos="100000">
                    <a:srgbClr val="FF5447"/>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1" name="文本框 30">
                <a:extLst>
                  <a:ext uri="{FF2B5EF4-FFF2-40B4-BE49-F238E27FC236}">
                    <a16:creationId xmlns="" xmlns:a16="http://schemas.microsoft.com/office/drawing/2014/main" id="{10006005-1091-4A89-8877-25CCF0872058}"/>
                  </a:ext>
                </a:extLst>
              </p:cNvPr>
              <p:cNvSpPr txBox="1"/>
              <p:nvPr/>
            </p:nvSpPr>
            <p:spPr>
              <a:xfrm>
                <a:off x="1914139" y="959387"/>
                <a:ext cx="2116870" cy="2069388"/>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六</a:t>
                </a:r>
              </a:p>
            </p:txBody>
          </p:sp>
        </p:grpSp>
        <p:grpSp>
          <p:nvGrpSpPr>
            <p:cNvPr id="38" name="组合 37">
              <a:extLst>
                <a:ext uri="{FF2B5EF4-FFF2-40B4-BE49-F238E27FC236}">
                  <a16:creationId xmlns="" xmlns:a16="http://schemas.microsoft.com/office/drawing/2014/main" id="{896916C2-9530-4C41-BB33-026014D9CCBC}"/>
                </a:ext>
              </a:extLst>
            </p:cNvPr>
            <p:cNvGrpSpPr/>
            <p:nvPr/>
          </p:nvGrpSpPr>
          <p:grpSpPr>
            <a:xfrm>
              <a:off x="4351702" y="938695"/>
              <a:ext cx="1700756" cy="1662609"/>
              <a:chOff x="1914139" y="1049715"/>
              <a:chExt cx="2116870" cy="2069389"/>
            </a:xfrm>
          </p:grpSpPr>
          <p:sp>
            <p:nvSpPr>
              <p:cNvPr id="39" name="椭圆 38">
                <a:extLst>
                  <a:ext uri="{FF2B5EF4-FFF2-40B4-BE49-F238E27FC236}">
                    <a16:creationId xmlns="" xmlns:a16="http://schemas.microsoft.com/office/drawing/2014/main" id="{404E426B-294E-4578-A2A3-D6C060722FC7}"/>
                  </a:ext>
                </a:extLst>
              </p:cNvPr>
              <p:cNvSpPr/>
              <p:nvPr/>
            </p:nvSpPr>
            <p:spPr>
              <a:xfrm>
                <a:off x="2108427" y="1271559"/>
                <a:ext cx="1562100" cy="156210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0" name="文本框 39">
                <a:extLst>
                  <a:ext uri="{FF2B5EF4-FFF2-40B4-BE49-F238E27FC236}">
                    <a16:creationId xmlns="" xmlns:a16="http://schemas.microsoft.com/office/drawing/2014/main" id="{89B7D449-F453-4D0B-AB03-509B60285763}"/>
                  </a:ext>
                </a:extLst>
              </p:cNvPr>
              <p:cNvSpPr txBox="1"/>
              <p:nvPr/>
            </p:nvSpPr>
            <p:spPr>
              <a:xfrm>
                <a:off x="1914139" y="1049715"/>
                <a:ext cx="2116870" cy="2069389"/>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一</a:t>
                </a:r>
              </a:p>
            </p:txBody>
          </p:sp>
        </p:grpSp>
        <p:grpSp>
          <p:nvGrpSpPr>
            <p:cNvPr id="41" name="组合 40">
              <a:extLst>
                <a:ext uri="{FF2B5EF4-FFF2-40B4-BE49-F238E27FC236}">
                  <a16:creationId xmlns="" xmlns:a16="http://schemas.microsoft.com/office/drawing/2014/main" id="{FF020CE9-FBBF-4B9F-8427-5791A784E5A9}"/>
                </a:ext>
              </a:extLst>
            </p:cNvPr>
            <p:cNvGrpSpPr/>
            <p:nvPr/>
          </p:nvGrpSpPr>
          <p:grpSpPr>
            <a:xfrm>
              <a:off x="5829660" y="938695"/>
              <a:ext cx="1700755" cy="1662610"/>
              <a:chOff x="2211016" y="1395488"/>
              <a:chExt cx="2116869" cy="2069390"/>
            </a:xfrm>
          </p:grpSpPr>
          <p:sp>
            <p:nvSpPr>
              <p:cNvPr id="42" name="椭圆 41">
                <a:extLst>
                  <a:ext uri="{FF2B5EF4-FFF2-40B4-BE49-F238E27FC236}">
                    <a16:creationId xmlns="" xmlns:a16="http://schemas.microsoft.com/office/drawing/2014/main" id="{E6526A6C-B6FD-48B9-8A27-992AFF283A1C}"/>
                  </a:ext>
                </a:extLst>
              </p:cNvPr>
              <p:cNvSpPr/>
              <p:nvPr/>
            </p:nvSpPr>
            <p:spPr>
              <a:xfrm>
                <a:off x="2431237" y="1664865"/>
                <a:ext cx="1562100" cy="1562100"/>
              </a:xfrm>
              <a:prstGeom prst="ellipse">
                <a:avLst/>
              </a:prstGeom>
              <a:solidFill>
                <a:srgbClr val="FF5447"/>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3" name="文本框 42">
                <a:extLst>
                  <a:ext uri="{FF2B5EF4-FFF2-40B4-BE49-F238E27FC236}">
                    <a16:creationId xmlns="" xmlns:a16="http://schemas.microsoft.com/office/drawing/2014/main" id="{C1A4BC2F-545B-49DE-9352-61E7FEDD6AEE}"/>
                  </a:ext>
                </a:extLst>
              </p:cNvPr>
              <p:cNvSpPr txBox="1"/>
              <p:nvPr/>
            </p:nvSpPr>
            <p:spPr>
              <a:xfrm>
                <a:off x="2211016" y="1395488"/>
                <a:ext cx="2116869" cy="2069390"/>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儿</a:t>
                </a:r>
              </a:p>
            </p:txBody>
          </p:sp>
        </p:grpSp>
        <p:grpSp>
          <p:nvGrpSpPr>
            <p:cNvPr id="47" name="组合 46">
              <a:extLst>
                <a:ext uri="{FF2B5EF4-FFF2-40B4-BE49-F238E27FC236}">
                  <a16:creationId xmlns="" xmlns:a16="http://schemas.microsoft.com/office/drawing/2014/main" id="{4960D264-1867-4A4F-9AC3-432D4406180C}"/>
                </a:ext>
              </a:extLst>
            </p:cNvPr>
            <p:cNvGrpSpPr/>
            <p:nvPr/>
          </p:nvGrpSpPr>
          <p:grpSpPr>
            <a:xfrm>
              <a:off x="8726227" y="895153"/>
              <a:ext cx="1700756" cy="1662608"/>
              <a:chOff x="1914139" y="959387"/>
              <a:chExt cx="2116870" cy="2069388"/>
            </a:xfrm>
          </p:grpSpPr>
          <p:sp>
            <p:nvSpPr>
              <p:cNvPr id="48" name="椭圆 47">
                <a:extLst>
                  <a:ext uri="{FF2B5EF4-FFF2-40B4-BE49-F238E27FC236}">
                    <a16:creationId xmlns="" xmlns:a16="http://schemas.microsoft.com/office/drawing/2014/main" id="{ABB82177-BD1F-4402-9761-090F45D4D55E}"/>
                  </a:ext>
                </a:extLst>
              </p:cNvPr>
              <p:cNvSpPr/>
              <p:nvPr/>
            </p:nvSpPr>
            <p:spPr>
              <a:xfrm>
                <a:off x="2108427" y="1271559"/>
                <a:ext cx="1562100" cy="1562100"/>
              </a:xfrm>
              <a:prstGeom prst="ellipse">
                <a:avLst/>
              </a:prstGeom>
              <a:gradFill>
                <a:gsLst>
                  <a:gs pos="0">
                    <a:srgbClr val="FF6457"/>
                  </a:gs>
                  <a:gs pos="100000">
                    <a:srgbClr val="FF5447"/>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9" name="文本框 48">
                <a:extLst>
                  <a:ext uri="{FF2B5EF4-FFF2-40B4-BE49-F238E27FC236}">
                    <a16:creationId xmlns="" xmlns:a16="http://schemas.microsoft.com/office/drawing/2014/main" id="{53456B70-5571-445A-89C5-B8E9BE32BC0A}"/>
                  </a:ext>
                </a:extLst>
              </p:cNvPr>
              <p:cNvSpPr txBox="1"/>
              <p:nvPr/>
            </p:nvSpPr>
            <p:spPr>
              <a:xfrm>
                <a:off x="1914139" y="959387"/>
                <a:ext cx="2116870" cy="2069388"/>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节</a:t>
                </a:r>
              </a:p>
            </p:txBody>
          </p:sp>
        </p:grpSp>
        <p:grpSp>
          <p:nvGrpSpPr>
            <p:cNvPr id="50" name="组合 49">
              <a:extLst>
                <a:ext uri="{FF2B5EF4-FFF2-40B4-BE49-F238E27FC236}">
                  <a16:creationId xmlns="" xmlns:a16="http://schemas.microsoft.com/office/drawing/2014/main" id="{0F69C320-5791-42C2-9E4B-A25055CA6770}"/>
                </a:ext>
              </a:extLst>
            </p:cNvPr>
            <p:cNvGrpSpPr/>
            <p:nvPr/>
          </p:nvGrpSpPr>
          <p:grpSpPr>
            <a:xfrm>
              <a:off x="7240045" y="938695"/>
              <a:ext cx="1700756" cy="1662609"/>
              <a:chOff x="1914139" y="1049715"/>
              <a:chExt cx="2116870" cy="2069389"/>
            </a:xfrm>
          </p:grpSpPr>
          <p:sp>
            <p:nvSpPr>
              <p:cNvPr id="51" name="椭圆 50">
                <a:extLst>
                  <a:ext uri="{FF2B5EF4-FFF2-40B4-BE49-F238E27FC236}">
                    <a16:creationId xmlns="" xmlns:a16="http://schemas.microsoft.com/office/drawing/2014/main" id="{AF6D3A43-D894-4353-882F-BB331FE2C570}"/>
                  </a:ext>
                </a:extLst>
              </p:cNvPr>
              <p:cNvSpPr/>
              <p:nvPr/>
            </p:nvSpPr>
            <p:spPr>
              <a:xfrm>
                <a:off x="2108427" y="1271559"/>
                <a:ext cx="1562100" cy="156210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2" name="文本框 51">
                <a:extLst>
                  <a:ext uri="{FF2B5EF4-FFF2-40B4-BE49-F238E27FC236}">
                    <a16:creationId xmlns="" xmlns:a16="http://schemas.microsoft.com/office/drawing/2014/main" id="{3106EB68-6758-4127-A8BE-87A97FDA5EC8}"/>
                  </a:ext>
                </a:extLst>
              </p:cNvPr>
              <p:cNvSpPr txBox="1"/>
              <p:nvPr/>
            </p:nvSpPr>
            <p:spPr>
              <a:xfrm>
                <a:off x="1914139" y="1049715"/>
                <a:ext cx="2116870" cy="2069389"/>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童</a:t>
                </a:r>
              </a:p>
            </p:txBody>
          </p:sp>
        </p:grpSp>
      </p:grpSp>
      <p:grpSp>
        <p:nvGrpSpPr>
          <p:cNvPr id="56" name="组合 55">
            <a:extLst>
              <a:ext uri="{FF2B5EF4-FFF2-40B4-BE49-F238E27FC236}">
                <a16:creationId xmlns="" xmlns:a16="http://schemas.microsoft.com/office/drawing/2014/main" id="{F3E3D24C-CF51-4688-A175-9CE272C08F2D}"/>
              </a:ext>
            </a:extLst>
          </p:cNvPr>
          <p:cNvGrpSpPr/>
          <p:nvPr/>
        </p:nvGrpSpPr>
        <p:grpSpPr>
          <a:xfrm>
            <a:off x="3716971" y="5077900"/>
            <a:ext cx="2442161" cy="530925"/>
            <a:chOff x="1244534" y="4117271"/>
            <a:chExt cx="1765300" cy="316802"/>
          </a:xfrm>
          <a:noFill/>
        </p:grpSpPr>
        <p:sp>
          <p:nvSpPr>
            <p:cNvPr id="57" name="圆角矩形 13">
              <a:extLst>
                <a:ext uri="{FF2B5EF4-FFF2-40B4-BE49-F238E27FC236}">
                  <a16:creationId xmlns="" xmlns:a16="http://schemas.microsoft.com/office/drawing/2014/main" id="{4C102B0B-F80D-47EA-BA82-0530DBD685F4}"/>
                </a:ext>
              </a:extLst>
            </p:cNvPr>
            <p:cNvSpPr/>
            <p:nvPr/>
          </p:nvSpPr>
          <p:spPr>
            <a:xfrm>
              <a:off x="1244534" y="4117271"/>
              <a:ext cx="1765300" cy="3168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normalizeH="0" baseline="0" noProof="0">
                <a:ln>
                  <a:noFill/>
                </a:ln>
                <a:solidFill>
                  <a:schemeClr val="tx1">
                    <a:lumMod val="65000"/>
                    <a:lumOff val="35000"/>
                  </a:schemeClr>
                </a:solidFill>
                <a:effectLst/>
                <a:uLnTx/>
                <a:uFillTx/>
                <a:latin typeface="思源黑体 CN" panose="020F0502020204030204"/>
                <a:cs typeface="+mn-ea"/>
                <a:sym typeface="+mn-lt"/>
              </a:endParaRPr>
            </a:p>
          </p:txBody>
        </p:sp>
        <p:sp>
          <p:nvSpPr>
            <p:cNvPr id="58" name="文本框 57">
              <a:extLst>
                <a:ext uri="{FF2B5EF4-FFF2-40B4-BE49-F238E27FC236}">
                  <a16:creationId xmlns="" xmlns:a16="http://schemas.microsoft.com/office/drawing/2014/main" id="{40B890AF-64EB-4CC3-BA9B-A439E68E7A8E}"/>
                </a:ext>
              </a:extLst>
            </p:cNvPr>
            <p:cNvSpPr txBox="1"/>
            <p:nvPr/>
          </p:nvSpPr>
          <p:spPr>
            <a:xfrm>
              <a:off x="1303731" y="4143893"/>
              <a:ext cx="1618194" cy="220380"/>
            </a:xfrm>
            <a:prstGeom prst="rect">
              <a:avLst/>
            </a:prstGeom>
            <a:grpFill/>
            <a:ln>
              <a:noFill/>
            </a:ln>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normalizeH="0" baseline="0" noProof="0" dirty="0">
                  <a:ln>
                    <a:noFill/>
                  </a:ln>
                  <a:solidFill>
                    <a:schemeClr val="tx1">
                      <a:lumMod val="65000"/>
                      <a:lumOff val="35000"/>
                    </a:schemeClr>
                  </a:solidFill>
                  <a:effectLst/>
                  <a:uLnTx/>
                  <a:uFillTx/>
                  <a:latin typeface="思源黑体 CN" panose="020F0502020204030204"/>
                  <a:cs typeface="+mn-ea"/>
                  <a:sym typeface="+mn-lt"/>
                </a:rPr>
                <a:t>主持人</a:t>
              </a:r>
              <a:r>
                <a:rPr kumimoji="0" lang="zh-CN" altLang="en-US" b="1" i="0" u="none" strike="noStrike" kern="1200" cap="none" normalizeH="0" baseline="0" noProof="0" dirty="0" smtClean="0">
                  <a:ln>
                    <a:noFill/>
                  </a:ln>
                  <a:solidFill>
                    <a:schemeClr val="tx1">
                      <a:lumMod val="65000"/>
                      <a:lumOff val="35000"/>
                    </a:schemeClr>
                  </a:solidFill>
                  <a:effectLst/>
                  <a:uLnTx/>
                  <a:uFillTx/>
                  <a:latin typeface="思源黑体 CN" panose="020F0502020204030204"/>
                  <a:cs typeface="+mn-ea"/>
                  <a:sym typeface="+mn-lt"/>
                </a:rPr>
                <a:t>：</a:t>
              </a:r>
              <a:r>
                <a:rPr lang="zh-CN" altLang="en-US" b="1" dirty="0">
                  <a:solidFill>
                    <a:schemeClr val="tx1">
                      <a:lumMod val="65000"/>
                      <a:lumOff val="35000"/>
                    </a:schemeClr>
                  </a:solidFill>
                  <a:latin typeface="思源黑体 CN" panose="020F0502020204030204"/>
                  <a:cs typeface="+mn-ea"/>
                  <a:sym typeface="+mn-lt"/>
                </a:rPr>
                <a:t>优</a:t>
              </a:r>
              <a:r>
                <a:rPr lang="zh-CN" altLang="en-US" b="1" dirty="0" smtClean="0">
                  <a:solidFill>
                    <a:schemeClr val="tx1">
                      <a:lumMod val="65000"/>
                      <a:lumOff val="35000"/>
                    </a:schemeClr>
                  </a:solidFill>
                  <a:latin typeface="思源黑体 CN" panose="020F0502020204030204"/>
                  <a:cs typeface="+mn-ea"/>
                  <a:sym typeface="+mn-lt"/>
                </a:rPr>
                <a:t>品</a:t>
              </a:r>
              <a:r>
                <a:rPr lang="en-US" altLang="zh-CN" b="1" dirty="0" smtClean="0">
                  <a:solidFill>
                    <a:schemeClr val="tx1">
                      <a:lumMod val="65000"/>
                      <a:lumOff val="35000"/>
                    </a:schemeClr>
                  </a:solidFill>
                  <a:latin typeface="思源黑体 CN" panose="020F0502020204030204"/>
                  <a:cs typeface="+mn-ea"/>
                  <a:sym typeface="+mn-lt"/>
                </a:rPr>
                <a:t>PPT</a:t>
              </a:r>
              <a:endParaRPr kumimoji="0" lang="zh-CN" altLang="en-US" b="1" i="0" u="none" strike="noStrike" kern="1200" cap="none" normalizeH="0" baseline="0" noProof="0" dirty="0">
                <a:ln>
                  <a:noFill/>
                </a:ln>
                <a:solidFill>
                  <a:schemeClr val="tx1">
                    <a:lumMod val="65000"/>
                    <a:lumOff val="35000"/>
                  </a:schemeClr>
                </a:solidFill>
                <a:effectLst/>
                <a:uLnTx/>
                <a:uFillTx/>
                <a:latin typeface="思源黑体 CN" panose="020F0502020204030204"/>
                <a:cs typeface="+mn-ea"/>
                <a:sym typeface="+mn-lt"/>
              </a:endParaRPr>
            </a:p>
          </p:txBody>
        </p:sp>
      </p:grpSp>
      <p:grpSp>
        <p:nvGrpSpPr>
          <p:cNvPr id="59" name="组合 58">
            <a:extLst>
              <a:ext uri="{FF2B5EF4-FFF2-40B4-BE49-F238E27FC236}">
                <a16:creationId xmlns="" xmlns:a16="http://schemas.microsoft.com/office/drawing/2014/main" id="{AE4DCE54-0B13-4667-B244-A9030797D13A}"/>
              </a:ext>
            </a:extLst>
          </p:cNvPr>
          <p:cNvGrpSpPr/>
          <p:nvPr/>
        </p:nvGrpSpPr>
        <p:grpSpPr>
          <a:xfrm>
            <a:off x="5938305" y="5077901"/>
            <a:ext cx="2442159" cy="530922"/>
            <a:chOff x="1244534" y="4117271"/>
            <a:chExt cx="1765300" cy="316802"/>
          </a:xfrm>
          <a:noFill/>
        </p:grpSpPr>
        <p:sp>
          <p:nvSpPr>
            <p:cNvPr id="60" name="圆角矩形 13">
              <a:extLst>
                <a:ext uri="{FF2B5EF4-FFF2-40B4-BE49-F238E27FC236}">
                  <a16:creationId xmlns="" xmlns:a16="http://schemas.microsoft.com/office/drawing/2014/main" id="{2CA4719D-0E4F-456E-8A7B-13E989B5CECE}"/>
                </a:ext>
              </a:extLst>
            </p:cNvPr>
            <p:cNvSpPr/>
            <p:nvPr/>
          </p:nvSpPr>
          <p:spPr>
            <a:xfrm>
              <a:off x="1244534" y="4117271"/>
              <a:ext cx="1765300" cy="3168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normalizeH="0" baseline="0" noProof="0">
                <a:ln>
                  <a:noFill/>
                </a:ln>
                <a:solidFill>
                  <a:schemeClr val="tx1">
                    <a:lumMod val="65000"/>
                    <a:lumOff val="35000"/>
                  </a:schemeClr>
                </a:solidFill>
                <a:effectLst/>
                <a:uLnTx/>
                <a:uFillTx/>
                <a:latin typeface="思源黑体 CN" panose="020F0502020204030204"/>
                <a:cs typeface="+mn-ea"/>
                <a:sym typeface="+mn-lt"/>
              </a:endParaRPr>
            </a:p>
          </p:txBody>
        </p:sp>
        <p:sp>
          <p:nvSpPr>
            <p:cNvPr id="61" name="文本框 60">
              <a:extLst>
                <a:ext uri="{FF2B5EF4-FFF2-40B4-BE49-F238E27FC236}">
                  <a16:creationId xmlns="" xmlns:a16="http://schemas.microsoft.com/office/drawing/2014/main" id="{FAE45480-646E-4423-AF1F-458B20B9B7AA}"/>
                </a:ext>
              </a:extLst>
            </p:cNvPr>
            <p:cNvSpPr txBox="1"/>
            <p:nvPr/>
          </p:nvSpPr>
          <p:spPr>
            <a:xfrm>
              <a:off x="1303731" y="4143894"/>
              <a:ext cx="1618194" cy="220381"/>
            </a:xfrm>
            <a:prstGeom prst="rect">
              <a:avLst/>
            </a:prstGeom>
            <a:grpFill/>
            <a:ln>
              <a:noFill/>
            </a:ln>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normalizeH="0" baseline="0" noProof="0" dirty="0">
                  <a:ln>
                    <a:noFill/>
                  </a:ln>
                  <a:solidFill>
                    <a:schemeClr val="tx1">
                      <a:lumMod val="65000"/>
                      <a:lumOff val="35000"/>
                    </a:schemeClr>
                  </a:solidFill>
                  <a:effectLst/>
                  <a:uLnTx/>
                  <a:uFillTx/>
                  <a:latin typeface="思源黑体 CN" panose="020F0502020204030204"/>
                  <a:cs typeface="+mn-ea"/>
                  <a:sym typeface="+mn-lt"/>
                </a:rPr>
                <a:t>时间：</a:t>
              </a:r>
              <a:r>
                <a:rPr kumimoji="0" lang="en-US" altLang="zh-CN" b="1" i="0" u="none" strike="noStrike" kern="1200" cap="none" normalizeH="0" baseline="0" noProof="0" dirty="0" smtClean="0">
                  <a:ln>
                    <a:noFill/>
                  </a:ln>
                  <a:solidFill>
                    <a:schemeClr val="tx1">
                      <a:lumMod val="65000"/>
                      <a:lumOff val="35000"/>
                    </a:schemeClr>
                  </a:solidFill>
                  <a:effectLst/>
                  <a:uLnTx/>
                  <a:uFillTx/>
                  <a:latin typeface="思源黑体 CN" panose="020F0502020204030204"/>
                  <a:cs typeface="+mn-ea"/>
                  <a:sym typeface="+mn-lt"/>
                </a:rPr>
                <a:t>202X.X.X</a:t>
              </a:r>
              <a:endParaRPr kumimoji="0" lang="zh-CN" altLang="en-US" b="1" i="0" u="none" strike="noStrike" kern="1200" cap="none" normalizeH="0" baseline="0" noProof="0" dirty="0">
                <a:ln>
                  <a:noFill/>
                </a:ln>
                <a:solidFill>
                  <a:schemeClr val="tx1">
                    <a:lumMod val="65000"/>
                    <a:lumOff val="35000"/>
                  </a:schemeClr>
                </a:solidFill>
                <a:effectLst/>
                <a:uLnTx/>
                <a:uFillTx/>
                <a:latin typeface="思源黑体 CN" panose="020F0502020204030204"/>
                <a:cs typeface="+mn-ea"/>
                <a:sym typeface="+mn-lt"/>
              </a:endParaRPr>
            </a:p>
          </p:txBody>
        </p:sp>
      </p:grpSp>
      <p:sp>
        <p:nvSpPr>
          <p:cNvPr id="62" name="矩形: 圆角 61">
            <a:extLst>
              <a:ext uri="{FF2B5EF4-FFF2-40B4-BE49-F238E27FC236}">
                <a16:creationId xmlns="" xmlns:a16="http://schemas.microsoft.com/office/drawing/2014/main" id="{79D45A56-BEBB-405C-938A-60CB595E63B7}"/>
              </a:ext>
            </a:extLst>
          </p:cNvPr>
          <p:cNvSpPr/>
          <p:nvPr/>
        </p:nvSpPr>
        <p:spPr>
          <a:xfrm>
            <a:off x="2494533" y="4128380"/>
            <a:ext cx="6941139" cy="503702"/>
          </a:xfrm>
          <a:prstGeom prst="roundRect">
            <a:avLst>
              <a:gd name="adj" fmla="val 50000"/>
            </a:avLst>
          </a:prstGeom>
          <a:solidFill>
            <a:schemeClr val="accent5"/>
          </a:solidFill>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sz="2800" dirty="0">
                <a:latin typeface="+mn-ea"/>
                <a:cs typeface="+mn-ea"/>
                <a:sym typeface="+mn-lt"/>
              </a:rPr>
              <a:t>卡通六一儿童节学校文艺汇演</a:t>
            </a:r>
            <a:r>
              <a:rPr lang="en-US" altLang="zh-CN" sz="2800" dirty="0">
                <a:latin typeface="+mn-ea"/>
                <a:cs typeface="+mn-ea"/>
                <a:sym typeface="+mn-lt"/>
              </a:rPr>
              <a:t>PPT</a:t>
            </a:r>
          </a:p>
        </p:txBody>
      </p:sp>
      <p:pic>
        <p:nvPicPr>
          <p:cNvPr id="21" name="图片 20">
            <a:extLst>
              <a:ext uri="{FF2B5EF4-FFF2-40B4-BE49-F238E27FC236}">
                <a16:creationId xmlns="" xmlns:a16="http://schemas.microsoft.com/office/drawing/2014/main" id="{C5DF36E6-AC5C-47FD-92F8-44361118CCB8}"/>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148771"/>
            <a:ext cx="2217949" cy="3280229"/>
          </a:xfrm>
          <a:prstGeom prst="rect">
            <a:avLst/>
          </a:prstGeom>
        </p:spPr>
      </p:pic>
    </p:spTree>
    <p:extLst>
      <p:ext uri="{BB962C8B-B14F-4D97-AF65-F5344CB8AC3E}">
        <p14:creationId xmlns:p14="http://schemas.microsoft.com/office/powerpoint/2010/main" val="343983323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2" presetClass="entr" presetSubtype="8"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childTnLst>
                          </p:cTn>
                        </p:par>
                        <p:par>
                          <p:cTn id="36" fill="hold">
                            <p:stCondLst>
                              <p:cond delay="5000"/>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5500"/>
                            </p:stCondLst>
                            <p:childTnLst>
                              <p:par>
                                <p:cTn id="41" presetID="53" presetClass="entr" presetSubtype="16"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p:cTn id="43" dur="500" fill="hold"/>
                                        <p:tgtEl>
                                          <p:spTgt spid="62"/>
                                        </p:tgtEl>
                                        <p:attrNameLst>
                                          <p:attrName>ppt_w</p:attrName>
                                        </p:attrNameLst>
                                      </p:cBhvr>
                                      <p:tavLst>
                                        <p:tav tm="0">
                                          <p:val>
                                            <p:fltVal val="0"/>
                                          </p:val>
                                        </p:tav>
                                        <p:tav tm="100000">
                                          <p:val>
                                            <p:strVal val="#ppt_w"/>
                                          </p:val>
                                        </p:tav>
                                      </p:tavLst>
                                    </p:anim>
                                    <p:anim calcmode="lin" valueType="num">
                                      <p:cBhvr>
                                        <p:cTn id="44" dur="500" fill="hold"/>
                                        <p:tgtEl>
                                          <p:spTgt spid="62"/>
                                        </p:tgtEl>
                                        <p:attrNameLst>
                                          <p:attrName>ppt_h</p:attrName>
                                        </p:attrNameLst>
                                      </p:cBhvr>
                                      <p:tavLst>
                                        <p:tav tm="0">
                                          <p:val>
                                            <p:fltVal val="0"/>
                                          </p:val>
                                        </p:tav>
                                        <p:tav tm="100000">
                                          <p:val>
                                            <p:strVal val="#ppt_h"/>
                                          </p:val>
                                        </p:tav>
                                      </p:tavLst>
                                    </p:anim>
                                    <p:animEffect transition="in" filter="fade">
                                      <p:cBhvr>
                                        <p:cTn id="45" dur="500"/>
                                        <p:tgtEl>
                                          <p:spTgt spid="62"/>
                                        </p:tgtEl>
                                      </p:cBhvr>
                                    </p:animEffect>
                                  </p:childTnLst>
                                </p:cTn>
                              </p:par>
                            </p:childTnLst>
                          </p:cTn>
                        </p:par>
                        <p:par>
                          <p:cTn id="46" fill="hold">
                            <p:stCondLst>
                              <p:cond delay="6000"/>
                            </p:stCondLst>
                            <p:childTnLst>
                              <p:par>
                                <p:cTn id="47" presetID="2" presetClass="entr" presetSubtype="4"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500" fill="hold"/>
                                        <p:tgtEl>
                                          <p:spTgt spid="56"/>
                                        </p:tgtEl>
                                        <p:attrNameLst>
                                          <p:attrName>ppt_x</p:attrName>
                                        </p:attrNameLst>
                                      </p:cBhvr>
                                      <p:tavLst>
                                        <p:tav tm="0">
                                          <p:val>
                                            <p:strVal val="#ppt_x"/>
                                          </p:val>
                                        </p:tav>
                                        <p:tav tm="100000">
                                          <p:val>
                                            <p:strVal val="#ppt_x"/>
                                          </p:val>
                                        </p:tav>
                                      </p:tavLst>
                                    </p:anim>
                                    <p:anim calcmode="lin" valueType="num">
                                      <p:cBhvr additive="base">
                                        <p:cTn id="50" dur="500" fill="hold"/>
                                        <p:tgtEl>
                                          <p:spTgt spid="56"/>
                                        </p:tgtEl>
                                        <p:attrNameLst>
                                          <p:attrName>ppt_y</p:attrName>
                                        </p:attrNameLst>
                                      </p:cBhvr>
                                      <p:tavLst>
                                        <p:tav tm="0">
                                          <p:val>
                                            <p:strVal val="1+#ppt_h/2"/>
                                          </p:val>
                                        </p:tav>
                                        <p:tav tm="100000">
                                          <p:val>
                                            <p:strVal val="#ppt_y"/>
                                          </p:val>
                                        </p:tav>
                                      </p:tavLst>
                                    </p:anim>
                                  </p:childTnLst>
                                </p:cTn>
                              </p:par>
                            </p:childTnLst>
                          </p:cTn>
                        </p:par>
                        <p:par>
                          <p:cTn id="51" fill="hold">
                            <p:stCondLst>
                              <p:cond delay="6500"/>
                            </p:stCondLst>
                            <p:childTnLst>
                              <p:par>
                                <p:cTn id="52" presetID="2" presetClass="entr" presetSubtype="4" fill="hold" nodeType="after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ppt_x"/>
                                          </p:val>
                                        </p:tav>
                                        <p:tav tm="100000">
                                          <p:val>
                                            <p:strVal val="#ppt_x"/>
                                          </p:val>
                                        </p:tav>
                                      </p:tavLst>
                                    </p:anim>
                                    <p:anim calcmode="lin" valueType="num">
                                      <p:cBhvr additive="base">
                                        <p:cTn id="55" dur="500" fill="hold"/>
                                        <p:tgtEl>
                                          <p:spTgt spid="59"/>
                                        </p:tgtEl>
                                        <p:attrNameLst>
                                          <p:attrName>ppt_y</p:attrName>
                                        </p:attrNameLst>
                                      </p:cBhvr>
                                      <p:tavLst>
                                        <p:tav tm="0">
                                          <p:val>
                                            <p:strVal val="1+#ppt_h/2"/>
                                          </p:val>
                                        </p:tav>
                                        <p:tav tm="100000">
                                          <p:val>
                                            <p:strVal val="#ppt_y"/>
                                          </p:val>
                                        </p:tav>
                                      </p:tavLst>
                                    </p:anim>
                                  </p:childTnLst>
                                </p:cTn>
                              </p:par>
                            </p:childTnLst>
                          </p:cTn>
                        </p:par>
                        <p:par>
                          <p:cTn id="56" fill="hold">
                            <p:stCondLst>
                              <p:cond delay="7000"/>
                            </p:stCondLst>
                            <p:childTnLst>
                              <p:par>
                                <p:cTn id="57" presetID="42" presetClass="entr" presetSubtype="0"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1000" fill="hold"/>
                                        <p:tgtEl>
                                          <p:spTgt spid="17"/>
                                        </p:tgtEl>
                                        <p:attrNameLst>
                                          <p:attrName>ppt_y</p:attrName>
                                        </p:attrNameLst>
                                      </p:cBhvr>
                                      <p:tavLst>
                                        <p:tav tm="0">
                                          <p:val>
                                            <p:strVal val="#ppt_y+.1"/>
                                          </p:val>
                                        </p:tav>
                                        <p:tav tm="100000">
                                          <p:val>
                                            <p:strVal val="#ppt_y"/>
                                          </p:val>
                                        </p:tav>
                                      </p:tavLst>
                                    </p:anim>
                                  </p:childTnLst>
                                </p:cTn>
                              </p:par>
                            </p:childTnLst>
                          </p:cTn>
                        </p:par>
                        <p:par>
                          <p:cTn id="62" fill="hold">
                            <p:stCondLst>
                              <p:cond delay="8000"/>
                            </p:stCondLst>
                            <p:childTnLst>
                              <p:par>
                                <p:cTn id="63" presetID="42" presetClass="entr" presetSubtype="0"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1000" fill="hold"/>
                                        <p:tgtEl>
                                          <p:spTgt spid="19"/>
                                        </p:tgtEl>
                                        <p:attrNameLst>
                                          <p:attrName>ppt_y</p:attrName>
                                        </p:attrNameLst>
                                      </p:cBhvr>
                                      <p:tavLst>
                                        <p:tav tm="0">
                                          <p:val>
                                            <p:strVal val="#ppt_y+.1"/>
                                          </p:val>
                                        </p:tav>
                                        <p:tav tm="100000">
                                          <p:val>
                                            <p:strVal val="#ppt_y"/>
                                          </p:val>
                                        </p:tav>
                                      </p:tavLst>
                                    </p:anim>
                                  </p:childTnLst>
                                </p:cTn>
                              </p:par>
                            </p:childTnLst>
                          </p:cTn>
                        </p:par>
                        <p:par>
                          <p:cTn id="68" fill="hold">
                            <p:stCondLst>
                              <p:cond delay="9000"/>
                            </p:stCondLst>
                            <p:childTnLst>
                              <p:par>
                                <p:cTn id="69" presetID="22" presetClass="entr" presetSubtype="4"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wipe(down)">
                                      <p:cBhvr>
                                        <p:cTn id="71" dur="500"/>
                                        <p:tgtEl>
                                          <p:spTgt spid="26"/>
                                        </p:tgtEl>
                                      </p:cBhvr>
                                    </p:animEffect>
                                  </p:childTnLst>
                                </p:cTn>
                              </p:par>
                            </p:childTnLst>
                          </p:cTn>
                        </p:par>
                        <p:par>
                          <p:cTn id="72" fill="hold">
                            <p:stCondLst>
                              <p:cond delay="9500"/>
                            </p:stCondLst>
                            <p:childTnLst>
                              <p:par>
                                <p:cTn id="73" presetID="22" presetClass="entr" presetSubtype="4"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down)">
                                      <p:cBhvr>
                                        <p:cTn id="7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6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C4C1ACFD-3C16-4058-860C-95A222C0C7AB}"/>
              </a:ext>
            </a:extLst>
          </p:cNvPr>
          <p:cNvGrpSpPr/>
          <p:nvPr/>
        </p:nvGrpSpPr>
        <p:grpSpPr>
          <a:xfrm>
            <a:off x="5297215" y="809888"/>
            <a:ext cx="6048112" cy="6048112"/>
            <a:chOff x="5779488" y="1129260"/>
            <a:chExt cx="6048112" cy="6048112"/>
          </a:xfrm>
        </p:grpSpPr>
        <p:pic>
          <p:nvPicPr>
            <p:cNvPr id="4" name="图片 3">
              <a:extLst>
                <a:ext uri="{FF2B5EF4-FFF2-40B4-BE49-F238E27FC236}">
                  <a16:creationId xmlns="" xmlns:a16="http://schemas.microsoft.com/office/drawing/2014/main" id="{6FF4B438-E080-4F53-B2CA-DB41A1ECACA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779488" y="1129260"/>
              <a:ext cx="6048112" cy="6048112"/>
            </a:xfrm>
            <a:prstGeom prst="rect">
              <a:avLst/>
            </a:prstGeom>
          </p:spPr>
        </p:pic>
        <p:grpSp>
          <p:nvGrpSpPr>
            <p:cNvPr id="61" name="组合 60">
              <a:extLst>
                <a:ext uri="{FF2B5EF4-FFF2-40B4-BE49-F238E27FC236}">
                  <a16:creationId xmlns="" xmlns:a16="http://schemas.microsoft.com/office/drawing/2014/main" id="{D48F5786-29E3-46AC-95BB-A4D976A030A0}"/>
                </a:ext>
              </a:extLst>
            </p:cNvPr>
            <p:cNvGrpSpPr/>
            <p:nvPr/>
          </p:nvGrpSpPr>
          <p:grpSpPr>
            <a:xfrm>
              <a:off x="7138833" y="2656754"/>
              <a:ext cx="3520883" cy="907589"/>
              <a:chOff x="6818250" y="865572"/>
              <a:chExt cx="3520883" cy="907589"/>
            </a:xfrm>
          </p:grpSpPr>
          <p:sp>
            <p:nvSpPr>
              <p:cNvPr id="62" name="文本框 61">
                <a:extLst>
                  <a:ext uri="{FF2B5EF4-FFF2-40B4-BE49-F238E27FC236}">
                    <a16:creationId xmlns="" xmlns:a16="http://schemas.microsoft.com/office/drawing/2014/main" id="{30B84AC4-BE53-435E-9B76-9C486A5ADA6A}"/>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dirty="0">
                    <a:solidFill>
                      <a:schemeClr val="tx2"/>
                    </a:solidFill>
                    <a:latin typeface="+mn-lt"/>
                    <a:ea typeface="+mn-ea"/>
                    <a:cs typeface="+mn-ea"/>
                    <a:sym typeface="+mn-lt"/>
                  </a:rPr>
                  <a:t>标题文字添加</a:t>
                </a:r>
              </a:p>
            </p:txBody>
          </p:sp>
          <p:sp>
            <p:nvSpPr>
              <p:cNvPr id="63" name="文本框 62">
                <a:extLst>
                  <a:ext uri="{FF2B5EF4-FFF2-40B4-BE49-F238E27FC236}">
                    <a16:creationId xmlns="" xmlns:a16="http://schemas.microsoft.com/office/drawing/2014/main" id="{6CE173A7-32A4-420D-8495-72CEC4B00478}"/>
                  </a:ext>
                </a:extLst>
              </p:cNvPr>
              <p:cNvSpPr txBox="1"/>
              <p:nvPr/>
            </p:nvSpPr>
            <p:spPr>
              <a:xfrm>
                <a:off x="6818251" y="1249941"/>
                <a:ext cx="3520882" cy="523220"/>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1400" dirty="0">
                    <a:solidFill>
                      <a:schemeClr val="tx2"/>
                    </a:solidFill>
                    <a:latin typeface="+mn-lt"/>
                    <a:ea typeface="+mn-ea"/>
                    <a:cs typeface="+mn-ea"/>
                    <a:sym typeface="+mn-lt"/>
                  </a:rPr>
                  <a:t>感谢您的使用，您的文字内容添加到此处，文字动画效果不变。</a:t>
                </a:r>
              </a:p>
            </p:txBody>
          </p:sp>
        </p:grpSp>
        <p:grpSp>
          <p:nvGrpSpPr>
            <p:cNvPr id="64" name="组合 63">
              <a:extLst>
                <a:ext uri="{FF2B5EF4-FFF2-40B4-BE49-F238E27FC236}">
                  <a16:creationId xmlns="" xmlns:a16="http://schemas.microsoft.com/office/drawing/2014/main" id="{074CF647-ADA5-4838-BDA6-5B971EA9F928}"/>
                </a:ext>
              </a:extLst>
            </p:cNvPr>
            <p:cNvGrpSpPr/>
            <p:nvPr/>
          </p:nvGrpSpPr>
          <p:grpSpPr>
            <a:xfrm>
              <a:off x="7138833" y="3749913"/>
              <a:ext cx="3520883" cy="907589"/>
              <a:chOff x="6818250" y="865572"/>
              <a:chExt cx="3520883" cy="907589"/>
            </a:xfrm>
          </p:grpSpPr>
          <p:sp>
            <p:nvSpPr>
              <p:cNvPr id="65" name="文本框 64">
                <a:extLst>
                  <a:ext uri="{FF2B5EF4-FFF2-40B4-BE49-F238E27FC236}">
                    <a16:creationId xmlns="" xmlns:a16="http://schemas.microsoft.com/office/drawing/2014/main" id="{B0338660-5589-4B27-89B0-1D1B31D367AD}"/>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dirty="0">
                    <a:solidFill>
                      <a:schemeClr val="tx2"/>
                    </a:solidFill>
                    <a:latin typeface="+mn-lt"/>
                    <a:ea typeface="+mn-ea"/>
                    <a:cs typeface="+mn-ea"/>
                    <a:sym typeface="+mn-lt"/>
                  </a:rPr>
                  <a:t>标题文字添加</a:t>
                </a:r>
              </a:p>
            </p:txBody>
          </p:sp>
          <p:sp>
            <p:nvSpPr>
              <p:cNvPr id="66" name="文本框 65">
                <a:extLst>
                  <a:ext uri="{FF2B5EF4-FFF2-40B4-BE49-F238E27FC236}">
                    <a16:creationId xmlns="" xmlns:a16="http://schemas.microsoft.com/office/drawing/2014/main" id="{83D08F4D-3E7D-4F63-B0D2-70E5BE2C1040}"/>
                  </a:ext>
                </a:extLst>
              </p:cNvPr>
              <p:cNvSpPr txBox="1"/>
              <p:nvPr/>
            </p:nvSpPr>
            <p:spPr>
              <a:xfrm>
                <a:off x="6818251" y="1249941"/>
                <a:ext cx="3520882" cy="523220"/>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1400" dirty="0">
                    <a:solidFill>
                      <a:schemeClr val="tx2"/>
                    </a:solidFill>
                    <a:latin typeface="+mn-lt"/>
                    <a:ea typeface="+mn-ea"/>
                    <a:cs typeface="+mn-ea"/>
                    <a:sym typeface="+mn-lt"/>
                  </a:rPr>
                  <a:t>感谢您的使用，您的文字内容添加到此处，文字动画效果不变。</a:t>
                </a:r>
              </a:p>
            </p:txBody>
          </p:sp>
        </p:grpSp>
        <p:grpSp>
          <p:nvGrpSpPr>
            <p:cNvPr id="67" name="组合 66">
              <a:extLst>
                <a:ext uri="{FF2B5EF4-FFF2-40B4-BE49-F238E27FC236}">
                  <a16:creationId xmlns="" xmlns:a16="http://schemas.microsoft.com/office/drawing/2014/main" id="{37FCD82B-07EC-4D23-A225-10869A70716E}"/>
                </a:ext>
              </a:extLst>
            </p:cNvPr>
            <p:cNvGrpSpPr/>
            <p:nvPr/>
          </p:nvGrpSpPr>
          <p:grpSpPr>
            <a:xfrm>
              <a:off x="7138833" y="4843071"/>
              <a:ext cx="3520883" cy="907589"/>
              <a:chOff x="6818250" y="865572"/>
              <a:chExt cx="3520883" cy="907589"/>
            </a:xfrm>
          </p:grpSpPr>
          <p:sp>
            <p:nvSpPr>
              <p:cNvPr id="68" name="文本框 67">
                <a:extLst>
                  <a:ext uri="{FF2B5EF4-FFF2-40B4-BE49-F238E27FC236}">
                    <a16:creationId xmlns="" xmlns:a16="http://schemas.microsoft.com/office/drawing/2014/main" id="{5FDBC913-6220-4BB9-8C8D-3290198981A2}"/>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dirty="0">
                    <a:solidFill>
                      <a:schemeClr val="tx2"/>
                    </a:solidFill>
                    <a:latin typeface="+mn-lt"/>
                    <a:ea typeface="+mn-ea"/>
                    <a:cs typeface="+mn-ea"/>
                    <a:sym typeface="+mn-lt"/>
                  </a:rPr>
                  <a:t>标题文字添加</a:t>
                </a:r>
              </a:p>
            </p:txBody>
          </p:sp>
          <p:sp>
            <p:nvSpPr>
              <p:cNvPr id="69" name="文本框 68">
                <a:extLst>
                  <a:ext uri="{FF2B5EF4-FFF2-40B4-BE49-F238E27FC236}">
                    <a16:creationId xmlns="" xmlns:a16="http://schemas.microsoft.com/office/drawing/2014/main" id="{27F84292-419A-440E-9009-C41AC3F39B0A}"/>
                  </a:ext>
                </a:extLst>
              </p:cNvPr>
              <p:cNvSpPr txBox="1"/>
              <p:nvPr/>
            </p:nvSpPr>
            <p:spPr>
              <a:xfrm>
                <a:off x="6818251" y="1249941"/>
                <a:ext cx="3520882" cy="523220"/>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1400" dirty="0">
                    <a:solidFill>
                      <a:schemeClr val="tx2"/>
                    </a:solidFill>
                    <a:latin typeface="+mn-lt"/>
                    <a:ea typeface="+mn-ea"/>
                    <a:cs typeface="+mn-ea"/>
                    <a:sym typeface="+mn-lt"/>
                  </a:rPr>
                  <a:t>感谢您的使用，您的文字内容添加到此处，文字动画效果不变。</a:t>
                </a:r>
              </a:p>
            </p:txBody>
          </p:sp>
        </p:grpSp>
      </p:grpSp>
      <p:sp>
        <p:nvSpPr>
          <p:cNvPr id="15" name="文本框 14">
            <a:extLst>
              <a:ext uri="{FF2B5EF4-FFF2-40B4-BE49-F238E27FC236}">
                <a16:creationId xmlns="" xmlns:a16="http://schemas.microsoft.com/office/drawing/2014/main" id="{0C6DF152-C4AE-443B-B8B9-5DC93E2B85C2}"/>
              </a:ext>
            </a:extLst>
          </p:cNvPr>
          <p:cNvSpPr txBox="1"/>
          <p:nvPr/>
        </p:nvSpPr>
        <p:spPr>
          <a:xfrm>
            <a:off x="1826041" y="5551940"/>
            <a:ext cx="2682897" cy="461665"/>
          </a:xfrm>
          <a:prstGeom prst="rect">
            <a:avLst/>
          </a:prstGeom>
          <a:solidFill>
            <a:srgbClr val="FF5447"/>
          </a:solidFill>
          <a:ln>
            <a:solidFill>
              <a:srgbClr val="F3264C"/>
            </a:solidFill>
          </a:ln>
        </p:spPr>
        <p:txBody>
          <a:bodyPr wrap="square" rtlCol="0">
            <a:spAutoFit/>
          </a:bodyPr>
          <a:lstStyle/>
          <a:p>
            <a:pPr algn="ctr"/>
            <a:r>
              <a:rPr lang="zh-CN" altLang="en-US" sz="2400" dirty="0">
                <a:solidFill>
                  <a:schemeClr val="bg1"/>
                </a:solidFill>
                <a:latin typeface="+mn-ea"/>
                <a:cs typeface="Aa甜甜圈 (非商业使用)" panose="020B0400000000000000" charset="-122"/>
                <a:sym typeface="Arial" panose="020B0604020202020204" pitchFamily="34" charset="0"/>
              </a:rPr>
              <a:t>姓名：胖熊妈妈</a:t>
            </a:r>
          </a:p>
        </p:txBody>
      </p:sp>
      <p:pic>
        <p:nvPicPr>
          <p:cNvPr id="16" name="图片 15">
            <a:extLst>
              <a:ext uri="{FF2B5EF4-FFF2-40B4-BE49-F238E27FC236}">
                <a16:creationId xmlns="" xmlns:a16="http://schemas.microsoft.com/office/drawing/2014/main" id="{751458BA-EC3B-413F-8BB5-A58D3F57B753}"/>
              </a:ext>
            </a:extLst>
          </p:cNvPr>
          <p:cNvPicPr>
            <a:picLocks noChangeAspect="1"/>
          </p:cNvPicPr>
          <p:nvPr/>
        </p:nvPicPr>
        <p:blipFill>
          <a:blip r:embed="rId4" cstate="print">
            <a:extLst>
              <a:ext uri="{28A0092B-C50C-407E-A947-70E740481C1C}">
                <a14:useLocalDpi xmlns:a14="http://schemas.microsoft.com/office/drawing/2010/main" val="0"/>
              </a:ext>
            </a:extLst>
          </a:blip>
          <a:srcRect l="9195" r="9195"/>
          <a:stretch/>
        </p:blipFill>
        <p:spPr>
          <a:xfrm>
            <a:off x="856260" y="1044535"/>
            <a:ext cx="5055809" cy="4426099"/>
          </a:xfrm>
          <a:prstGeom prst="rect">
            <a:avLst/>
          </a:prstGeom>
        </p:spPr>
      </p:pic>
    </p:spTree>
    <p:extLst>
      <p:ext uri="{BB962C8B-B14F-4D97-AF65-F5344CB8AC3E}">
        <p14:creationId xmlns:p14="http://schemas.microsoft.com/office/powerpoint/2010/main" val="676402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5762DA1A-7FFF-4FA6-B57E-E438DF4635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7624" y="2046514"/>
            <a:ext cx="3638889" cy="4811486"/>
          </a:xfrm>
          <a:prstGeom prst="rect">
            <a:avLst/>
          </a:prstGeom>
        </p:spPr>
      </p:pic>
      <p:pic>
        <p:nvPicPr>
          <p:cNvPr id="20" name="图片 19">
            <a:extLst>
              <a:ext uri="{FF2B5EF4-FFF2-40B4-BE49-F238E27FC236}">
                <a16:creationId xmlns="" xmlns:a16="http://schemas.microsoft.com/office/drawing/2014/main" id="{1B104553-10C4-4B76-AE24-E8453CBC69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701143" cy="4733950"/>
          </a:xfrm>
          <a:prstGeom prst="rect">
            <a:avLst/>
          </a:prstGeom>
          <a:noFill/>
        </p:spPr>
      </p:pic>
      <p:pic>
        <p:nvPicPr>
          <p:cNvPr id="12" name="图片 11">
            <a:extLst>
              <a:ext uri="{FF2B5EF4-FFF2-40B4-BE49-F238E27FC236}">
                <a16:creationId xmlns="" xmlns:a16="http://schemas.microsoft.com/office/drawing/2014/main" id="{146E4313-A45F-49BA-8D90-B98BEE2A77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951" y="703353"/>
            <a:ext cx="10580098" cy="5696755"/>
          </a:xfrm>
          <a:prstGeom prst="rect">
            <a:avLst/>
          </a:prstGeom>
        </p:spPr>
      </p:pic>
      <p:pic>
        <p:nvPicPr>
          <p:cNvPr id="15" name="图片 14">
            <a:extLst>
              <a:ext uri="{FF2B5EF4-FFF2-40B4-BE49-F238E27FC236}">
                <a16:creationId xmlns="" xmlns:a16="http://schemas.microsoft.com/office/drawing/2014/main" id="{C414F70B-C28C-4BDC-821B-22586D5B92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32" y="414779"/>
            <a:ext cx="2217949" cy="3280229"/>
          </a:xfrm>
          <a:prstGeom prst="rect">
            <a:avLst/>
          </a:prstGeom>
        </p:spPr>
      </p:pic>
      <p:pic>
        <p:nvPicPr>
          <p:cNvPr id="17" name="图片 16">
            <a:extLst>
              <a:ext uri="{FF2B5EF4-FFF2-40B4-BE49-F238E27FC236}">
                <a16:creationId xmlns="" xmlns:a16="http://schemas.microsoft.com/office/drawing/2014/main" id="{F9BF2B63-0F63-490E-85C4-AEE7589332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30" y="548640"/>
            <a:ext cx="4571970" cy="3599410"/>
          </a:xfrm>
          <a:prstGeom prst="rect">
            <a:avLst/>
          </a:prstGeom>
        </p:spPr>
      </p:pic>
      <p:pic>
        <p:nvPicPr>
          <p:cNvPr id="19" name="图片 18">
            <a:extLst>
              <a:ext uri="{FF2B5EF4-FFF2-40B4-BE49-F238E27FC236}">
                <a16:creationId xmlns="" xmlns:a16="http://schemas.microsoft.com/office/drawing/2014/main" id="{2EB6B690-2B83-485A-AE9F-245D512807B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839" y="0"/>
            <a:ext cx="1982113" cy="2759825"/>
          </a:xfrm>
          <a:prstGeom prst="rect">
            <a:avLst/>
          </a:prstGeom>
        </p:spPr>
      </p:pic>
      <p:cxnSp>
        <p:nvCxnSpPr>
          <p:cNvPr id="14" name="直接连接符 13">
            <a:extLst>
              <a:ext uri="{FF2B5EF4-FFF2-40B4-BE49-F238E27FC236}">
                <a16:creationId xmlns="" xmlns:a16="http://schemas.microsoft.com/office/drawing/2014/main" id="{9E80715B-D589-439E-9DAA-8797DA7BBCDB}"/>
              </a:ext>
            </a:extLst>
          </p:cNvPr>
          <p:cNvCxnSpPr>
            <a:cxnSpLocks/>
          </p:cNvCxnSpPr>
          <p:nvPr/>
        </p:nvCxnSpPr>
        <p:spPr>
          <a:xfrm>
            <a:off x="2217881" y="4774198"/>
            <a:ext cx="4690919" cy="0"/>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 xmlns:a16="http://schemas.microsoft.com/office/drawing/2014/main" id="{3FE46E50-B89B-409F-8779-26AA64ACEDC8}"/>
              </a:ext>
            </a:extLst>
          </p:cNvPr>
          <p:cNvSpPr/>
          <p:nvPr/>
        </p:nvSpPr>
        <p:spPr>
          <a:xfrm>
            <a:off x="2095500" y="4236267"/>
            <a:ext cx="492760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chemeClr val="tx1">
                    <a:lumMod val="75000"/>
                    <a:lumOff val="25000"/>
                  </a:schemeClr>
                </a:solidFill>
                <a:effectLst/>
                <a:uLnTx/>
                <a:uFillTx/>
                <a:latin typeface="+mn-ea"/>
                <a:cs typeface="+mn-ea"/>
                <a:sym typeface="+mn-lt"/>
              </a:rPr>
              <a:t>THE TITLE OF THE TYPE YOU WANT</a:t>
            </a:r>
            <a:endParaRPr kumimoji="0" lang="zh-CN" altLang="en-US" sz="2000" b="1" i="0" u="none" strike="noStrike" kern="1200" cap="none" spc="0" normalizeH="0" baseline="0" noProof="0" dirty="0">
              <a:ln>
                <a:noFill/>
              </a:ln>
              <a:solidFill>
                <a:schemeClr val="tx1">
                  <a:lumMod val="75000"/>
                  <a:lumOff val="25000"/>
                </a:schemeClr>
              </a:solidFill>
              <a:effectLst/>
              <a:uLnTx/>
              <a:uFillTx/>
              <a:latin typeface="+mn-ea"/>
              <a:cs typeface="+mn-ea"/>
              <a:sym typeface="+mn-lt"/>
            </a:endParaRPr>
          </a:p>
        </p:txBody>
      </p:sp>
      <p:sp>
        <p:nvSpPr>
          <p:cNvPr id="21" name="文本框 20">
            <a:extLst>
              <a:ext uri="{FF2B5EF4-FFF2-40B4-BE49-F238E27FC236}">
                <a16:creationId xmlns="" xmlns:a16="http://schemas.microsoft.com/office/drawing/2014/main" id="{81E93DF5-7453-4E50-A78E-B6C92FA7458C}"/>
              </a:ext>
            </a:extLst>
          </p:cNvPr>
          <p:cNvSpPr txBox="1"/>
          <p:nvPr/>
        </p:nvSpPr>
        <p:spPr>
          <a:xfrm>
            <a:off x="3815430" y="1792551"/>
            <a:ext cx="1358064" cy="1200329"/>
          </a:xfrm>
          <a:prstGeom prst="rect">
            <a:avLst/>
          </a:prstGeom>
          <a:noFill/>
        </p:spPr>
        <p:txBody>
          <a:bodyPr wrap="none" rtlCol="0">
            <a:spAutoFit/>
          </a:bodyPr>
          <a:lstStyle>
            <a:defPPr>
              <a:defRPr lang="zh-CN"/>
            </a:defPPr>
            <a:lvl1pPr>
              <a:defRPr sz="8000" b="1" spc="-15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defRPr>
            </a:lvl1pPr>
          </a:lstStyle>
          <a:p>
            <a:r>
              <a:rPr lang="en-US" altLang="zh-CN" sz="7200" dirty="0">
                <a:sym typeface="+mn-lt"/>
              </a:rPr>
              <a:t>04</a:t>
            </a:r>
            <a:endParaRPr lang="zh-CN" altLang="en-US" sz="7200" dirty="0">
              <a:sym typeface="+mn-lt"/>
            </a:endParaRPr>
          </a:p>
        </p:txBody>
      </p:sp>
      <p:sp>
        <p:nvSpPr>
          <p:cNvPr id="23" name="矩形 22">
            <a:extLst>
              <a:ext uri="{FF2B5EF4-FFF2-40B4-BE49-F238E27FC236}">
                <a16:creationId xmlns="" xmlns:a16="http://schemas.microsoft.com/office/drawing/2014/main" id="{9D4EA893-9312-4299-8B03-85EB414E5D0B}"/>
              </a:ext>
            </a:extLst>
          </p:cNvPr>
          <p:cNvSpPr/>
          <p:nvPr/>
        </p:nvSpPr>
        <p:spPr>
          <a:xfrm>
            <a:off x="2468429" y="3091525"/>
            <a:ext cx="4066249" cy="1015663"/>
          </a:xfrm>
          <a:prstGeom prst="rect">
            <a:avLst/>
          </a:prstGeom>
          <a:noFill/>
        </p:spPr>
        <p:txBody>
          <a:bodyPr wrap="square" rtlCol="0">
            <a:spAutoFit/>
          </a:bodyPr>
          <a:lstStyle/>
          <a:p>
            <a:pPr algn="dist"/>
            <a:r>
              <a:rPr lang="zh-CN" altLang="en-US" sz="60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文艺汇演</a:t>
            </a:r>
          </a:p>
        </p:txBody>
      </p:sp>
      <p:pic>
        <p:nvPicPr>
          <p:cNvPr id="24" name="图片 23">
            <a:extLst>
              <a:ext uri="{FF2B5EF4-FFF2-40B4-BE49-F238E27FC236}">
                <a16:creationId xmlns="" xmlns:a16="http://schemas.microsoft.com/office/drawing/2014/main" id="{0219DDC3-9C94-4612-9E85-BD3B94035CC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31391" y="2823222"/>
            <a:ext cx="4526466" cy="3232669"/>
          </a:xfrm>
          <a:prstGeom prst="rect">
            <a:avLst/>
          </a:prstGeom>
        </p:spPr>
      </p:pic>
    </p:spTree>
    <p:extLst>
      <p:ext uri="{BB962C8B-B14F-4D97-AF65-F5344CB8AC3E}">
        <p14:creationId xmlns:p14="http://schemas.microsoft.com/office/powerpoint/2010/main" val="1656346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anim calcmode="lin" valueType="num">
                                      <p:cBhvr>
                                        <p:cTn id="27"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1">
                                            <p:txEl>
                                              <p:pRg st="0" end="0"/>
                                            </p:txEl>
                                          </p:spTgt>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3">
                                            <p:txEl>
                                              <p:pRg st="0" end="0"/>
                                            </p:txEl>
                                          </p:spTgt>
                                        </p:tgtEl>
                                        <p:attrNameLst>
                                          <p:attrName>style.visibility</p:attrName>
                                        </p:attrNameLst>
                                      </p:cBhvr>
                                      <p:to>
                                        <p:strVal val="visible"/>
                                      </p:to>
                                    </p:set>
                                    <p:animEffect transition="in" filter="wipe(left)">
                                      <p:cBhvr>
                                        <p:cTn id="33" dur="500"/>
                                        <p:tgtEl>
                                          <p:spTgt spid="23">
                                            <p:txEl>
                                              <p:pRg st="0" end="0"/>
                                            </p:txEl>
                                          </p:spTgt>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6">
                                            <p:txEl>
                                              <p:pRg st="0" end="0"/>
                                            </p:txEl>
                                          </p:spTgt>
                                        </p:tgtEl>
                                        <p:attrNameLst>
                                          <p:attrName>style.visibility</p:attrName>
                                        </p:attrNameLst>
                                      </p:cBhvr>
                                      <p:to>
                                        <p:strVal val="visible"/>
                                      </p:to>
                                    </p:set>
                                    <p:animEffect transition="in" filter="wipe(left)">
                                      <p:cBhvr>
                                        <p:cTn id="37" dur="500"/>
                                        <p:tgtEl>
                                          <p:spTgt spid="16">
                                            <p:txEl>
                                              <p:pRg st="0" end="0"/>
                                            </p:txEl>
                                          </p:spTgt>
                                        </p:tgtEl>
                                      </p:cBhvr>
                                    </p:animEffect>
                                  </p:childTnLst>
                                </p:cTn>
                              </p:par>
                            </p:childTnLst>
                          </p:cTn>
                        </p:par>
                        <p:par>
                          <p:cTn id="38" fill="hold">
                            <p:stCondLst>
                              <p:cond delay="4500"/>
                            </p:stCondLst>
                            <p:childTnLst>
                              <p:par>
                                <p:cTn id="39" presetID="16" presetClass="entr" presetSubtype="21"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barn(inVertical)">
                                      <p:cBhvr>
                                        <p:cTn id="41" dur="500"/>
                                        <p:tgtEl>
                                          <p:spTgt spid="14"/>
                                        </p:tgtEl>
                                      </p:cBhvr>
                                    </p:animEffect>
                                  </p:childTnLst>
                                </p:cTn>
                              </p:par>
                            </p:childTnLst>
                          </p:cTn>
                        </p:par>
                        <p:par>
                          <p:cTn id="42" fill="hold">
                            <p:stCondLst>
                              <p:cond delay="5000"/>
                            </p:stCondLst>
                            <p:childTnLst>
                              <p:par>
                                <p:cTn id="43" presetID="22" presetClass="entr" presetSubtype="4" fill="hold"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down)">
                                      <p:cBhvr>
                                        <p:cTn id="4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ADC5E2F3-C9F3-424A-BF87-16A42822BCB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41656" y="1215268"/>
            <a:ext cx="5354344" cy="5354344"/>
          </a:xfrm>
          <a:prstGeom prst="rect">
            <a:avLst/>
          </a:prstGeom>
        </p:spPr>
      </p:pic>
      <p:sp>
        <p:nvSpPr>
          <p:cNvPr id="27" name="TextBox 29"/>
          <p:cNvSpPr txBox="1"/>
          <p:nvPr/>
        </p:nvSpPr>
        <p:spPr>
          <a:xfrm>
            <a:off x="1881322" y="3413234"/>
            <a:ext cx="3268746" cy="1309974"/>
          </a:xfrm>
          <a:prstGeom prst="rect">
            <a:avLst/>
          </a:prstGeom>
          <a:noFill/>
        </p:spPr>
        <p:txBody>
          <a:bodyPr wrap="square" lIns="0" tIns="0" rIns="0" bIns="0" rtlCol="0">
            <a:spAutoFit/>
          </a:bodyPr>
          <a:lstStyle/>
          <a:p>
            <a:pPr algn="ctr">
              <a:lnSpc>
                <a:spcPts val="2600"/>
              </a:lnSpc>
            </a:pPr>
            <a:r>
              <a:rPr lang="zh-CN" altLang="en-US" dirty="0">
                <a:solidFill>
                  <a:schemeClr val="bg2">
                    <a:lumMod val="25000"/>
                  </a:schemeClr>
                </a:solidFill>
                <a:cs typeface="+mn-ea"/>
                <a:sym typeface="+mn-lt"/>
              </a:rPr>
              <a:t>节目一：小熊猫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大一班</a:t>
            </a:r>
          </a:p>
          <a:p>
            <a:pPr algn="ctr">
              <a:lnSpc>
                <a:spcPts val="2600"/>
              </a:lnSpc>
            </a:pPr>
            <a:r>
              <a:rPr lang="zh-CN" altLang="en-US" dirty="0">
                <a:solidFill>
                  <a:schemeClr val="bg2">
                    <a:lumMod val="25000"/>
                  </a:schemeClr>
                </a:solidFill>
                <a:cs typeface="+mn-ea"/>
                <a:sym typeface="+mn-lt"/>
              </a:rPr>
              <a:t>节目二：小熊猫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大二班</a:t>
            </a:r>
          </a:p>
          <a:p>
            <a:pPr algn="ctr">
              <a:lnSpc>
                <a:spcPts val="2600"/>
              </a:lnSpc>
            </a:pPr>
            <a:r>
              <a:rPr lang="zh-CN" altLang="en-US" dirty="0">
                <a:solidFill>
                  <a:schemeClr val="bg2">
                    <a:lumMod val="25000"/>
                  </a:schemeClr>
                </a:solidFill>
                <a:cs typeface="+mn-ea"/>
                <a:sym typeface="+mn-lt"/>
              </a:rPr>
              <a:t>节目三：小熊猫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大三班</a:t>
            </a:r>
          </a:p>
          <a:p>
            <a:pPr algn="ctr">
              <a:lnSpc>
                <a:spcPts val="2600"/>
              </a:lnSpc>
            </a:pPr>
            <a:r>
              <a:rPr lang="zh-CN" altLang="en-US" dirty="0">
                <a:solidFill>
                  <a:schemeClr val="bg2">
                    <a:lumMod val="25000"/>
                  </a:schemeClr>
                </a:solidFill>
                <a:cs typeface="+mn-ea"/>
                <a:sym typeface="+mn-lt"/>
              </a:rPr>
              <a:t>节目四：小熊猫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大一班</a:t>
            </a:r>
          </a:p>
        </p:txBody>
      </p:sp>
      <p:sp>
        <p:nvSpPr>
          <p:cNvPr id="31" name="TextBox 30"/>
          <p:cNvSpPr txBox="1"/>
          <p:nvPr/>
        </p:nvSpPr>
        <p:spPr>
          <a:xfrm>
            <a:off x="2097941" y="2761630"/>
            <a:ext cx="2696004" cy="430887"/>
          </a:xfrm>
          <a:prstGeom prst="rect">
            <a:avLst/>
          </a:prstGeom>
          <a:noFill/>
        </p:spPr>
        <p:txBody>
          <a:bodyPr wrap="square" lIns="0" tIns="0" rIns="0" bIns="0" rtlCol="0">
            <a:spAutoFit/>
          </a:bodyPr>
          <a:lstStyle/>
          <a:p>
            <a:pPr algn="ctr"/>
            <a:r>
              <a:rPr lang="zh-CN" altLang="en-US" sz="2800" b="1" dirty="0">
                <a:solidFill>
                  <a:srgbClr val="FF5447"/>
                </a:solidFill>
                <a:cs typeface="+mn-ea"/>
                <a:sym typeface="+mn-lt"/>
              </a:rPr>
              <a:t>大班节目</a:t>
            </a:r>
          </a:p>
        </p:txBody>
      </p:sp>
      <p:pic>
        <p:nvPicPr>
          <p:cNvPr id="13" name="图片 12">
            <a:extLst>
              <a:ext uri="{FF2B5EF4-FFF2-40B4-BE49-F238E27FC236}">
                <a16:creationId xmlns="" xmlns:a16="http://schemas.microsoft.com/office/drawing/2014/main" id="{EBF9313C-0704-4368-BB65-2B4CEEF21A3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096000" y="1262564"/>
            <a:ext cx="5354344" cy="5354344"/>
          </a:xfrm>
          <a:prstGeom prst="rect">
            <a:avLst/>
          </a:prstGeom>
        </p:spPr>
      </p:pic>
      <p:sp>
        <p:nvSpPr>
          <p:cNvPr id="14" name="TextBox 29">
            <a:extLst>
              <a:ext uri="{FF2B5EF4-FFF2-40B4-BE49-F238E27FC236}">
                <a16:creationId xmlns="" xmlns:a16="http://schemas.microsoft.com/office/drawing/2014/main" id="{FAD67B49-6EA6-4C4E-AD62-7496037B0A62}"/>
              </a:ext>
            </a:extLst>
          </p:cNvPr>
          <p:cNvSpPr txBox="1"/>
          <p:nvPr/>
        </p:nvSpPr>
        <p:spPr>
          <a:xfrm>
            <a:off x="7235666" y="3460530"/>
            <a:ext cx="3268746" cy="1309974"/>
          </a:xfrm>
          <a:prstGeom prst="rect">
            <a:avLst/>
          </a:prstGeom>
          <a:noFill/>
        </p:spPr>
        <p:txBody>
          <a:bodyPr wrap="square" lIns="0" tIns="0" rIns="0" bIns="0" rtlCol="0">
            <a:spAutoFit/>
          </a:bodyPr>
          <a:lstStyle/>
          <a:p>
            <a:pPr algn="ctr">
              <a:lnSpc>
                <a:spcPts val="2600"/>
              </a:lnSpc>
            </a:pPr>
            <a:r>
              <a:rPr lang="zh-CN" altLang="en-US" dirty="0">
                <a:solidFill>
                  <a:schemeClr val="bg2">
                    <a:lumMod val="25000"/>
                  </a:schemeClr>
                </a:solidFill>
                <a:cs typeface="+mn-ea"/>
                <a:sym typeface="+mn-lt"/>
              </a:rPr>
              <a:t>节目一：小熊猫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大一班</a:t>
            </a:r>
          </a:p>
          <a:p>
            <a:pPr algn="ctr">
              <a:lnSpc>
                <a:spcPts val="2600"/>
              </a:lnSpc>
            </a:pPr>
            <a:r>
              <a:rPr lang="zh-CN" altLang="en-US" dirty="0">
                <a:solidFill>
                  <a:schemeClr val="bg2">
                    <a:lumMod val="25000"/>
                  </a:schemeClr>
                </a:solidFill>
                <a:cs typeface="+mn-ea"/>
                <a:sym typeface="+mn-lt"/>
              </a:rPr>
              <a:t>节目二：小熊猫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大二班</a:t>
            </a:r>
          </a:p>
          <a:p>
            <a:pPr algn="ctr">
              <a:lnSpc>
                <a:spcPts val="2600"/>
              </a:lnSpc>
            </a:pPr>
            <a:r>
              <a:rPr lang="zh-CN" altLang="en-US" dirty="0">
                <a:solidFill>
                  <a:schemeClr val="bg2">
                    <a:lumMod val="25000"/>
                  </a:schemeClr>
                </a:solidFill>
                <a:cs typeface="+mn-ea"/>
                <a:sym typeface="+mn-lt"/>
              </a:rPr>
              <a:t>节目三：小熊猫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大三班</a:t>
            </a:r>
          </a:p>
          <a:p>
            <a:pPr algn="ctr">
              <a:lnSpc>
                <a:spcPts val="2600"/>
              </a:lnSpc>
            </a:pPr>
            <a:r>
              <a:rPr lang="zh-CN" altLang="en-US" dirty="0">
                <a:solidFill>
                  <a:schemeClr val="bg2">
                    <a:lumMod val="25000"/>
                  </a:schemeClr>
                </a:solidFill>
                <a:cs typeface="+mn-ea"/>
                <a:sym typeface="+mn-lt"/>
              </a:rPr>
              <a:t>节目四：小熊猫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大一班</a:t>
            </a:r>
          </a:p>
        </p:txBody>
      </p:sp>
      <p:sp>
        <p:nvSpPr>
          <p:cNvPr id="15" name="TextBox 30">
            <a:extLst>
              <a:ext uri="{FF2B5EF4-FFF2-40B4-BE49-F238E27FC236}">
                <a16:creationId xmlns="" xmlns:a16="http://schemas.microsoft.com/office/drawing/2014/main" id="{94BED9B5-3B91-40F8-B703-B77284A75460}"/>
              </a:ext>
            </a:extLst>
          </p:cNvPr>
          <p:cNvSpPr txBox="1"/>
          <p:nvPr/>
        </p:nvSpPr>
        <p:spPr>
          <a:xfrm>
            <a:off x="7452285" y="2808926"/>
            <a:ext cx="2696004" cy="430887"/>
          </a:xfrm>
          <a:prstGeom prst="rect">
            <a:avLst/>
          </a:prstGeom>
          <a:noFill/>
        </p:spPr>
        <p:txBody>
          <a:bodyPr wrap="square" lIns="0" tIns="0" rIns="0" bIns="0" rtlCol="0">
            <a:spAutoFit/>
          </a:bodyPr>
          <a:lstStyle/>
          <a:p>
            <a:pPr algn="ctr"/>
            <a:r>
              <a:rPr lang="zh-CN" altLang="en-US" sz="2800" b="1" dirty="0">
                <a:solidFill>
                  <a:srgbClr val="FF5447"/>
                </a:solidFill>
                <a:cs typeface="+mn-ea"/>
                <a:sym typeface="+mn-lt"/>
              </a:rPr>
              <a:t>小班节目</a:t>
            </a:r>
          </a:p>
        </p:txBody>
      </p:sp>
      <p:sp>
        <p:nvSpPr>
          <p:cNvPr id="16" name="矩形: 圆角 15">
            <a:extLst>
              <a:ext uri="{FF2B5EF4-FFF2-40B4-BE49-F238E27FC236}">
                <a16:creationId xmlns="" xmlns:a16="http://schemas.microsoft.com/office/drawing/2014/main" id="{C55E6E28-9B6D-49B2-A172-8F7305DCCBDE}"/>
              </a:ext>
            </a:extLst>
          </p:cNvPr>
          <p:cNvSpPr/>
          <p:nvPr/>
        </p:nvSpPr>
        <p:spPr>
          <a:xfrm>
            <a:off x="4478326" y="1304990"/>
            <a:ext cx="2899936" cy="578882"/>
          </a:xfrm>
          <a:prstGeom prst="roundRect">
            <a:avLst/>
          </a:prstGeom>
          <a:solidFill>
            <a:srgbClr val="F3264C"/>
          </a:solidFill>
          <a:ln>
            <a:solidFill>
              <a:srgbClr val="F3264C"/>
            </a:solidFill>
          </a:ln>
        </p:spPr>
        <p:txBody>
          <a:bodyPr wrap="square">
            <a:spAutoFit/>
          </a:bodyPr>
          <a:lstStyle/>
          <a:p>
            <a:pPr algn="ctr">
              <a:lnSpc>
                <a:spcPct val="100000"/>
              </a:lnSpc>
            </a:pPr>
            <a:r>
              <a:rPr lang="zh-CN" sz="2800" dirty="0">
                <a:solidFill>
                  <a:schemeClr val="bg1"/>
                </a:solidFill>
                <a:latin typeface="Arial" panose="020B0604020202020204" pitchFamily="34" charset="0"/>
                <a:ea typeface="微软雅黑" panose="020B0503020204020204" pitchFamily="34" charset="-122"/>
                <a:cs typeface="汉仪润圆-45W" panose="00020600040101010101" charset="-122"/>
                <a:sym typeface="Arial" panose="020B0604020202020204" pitchFamily="34" charset="0"/>
              </a:rPr>
              <a:t>节目单</a:t>
            </a:r>
          </a:p>
        </p:txBody>
      </p:sp>
    </p:spTree>
    <p:extLst>
      <p:ext uri="{BB962C8B-B14F-4D97-AF65-F5344CB8AC3E}">
        <p14:creationId xmlns:p14="http://schemas.microsoft.com/office/powerpoint/2010/main" val="2442268882"/>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2"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arn(inVertical)">
                                      <p:cBhvr>
                                        <p:cTn id="19" dur="500"/>
                                        <p:tgtEl>
                                          <p:spTgt spid="31"/>
                                        </p:tgtEl>
                                      </p:cBhvr>
                                    </p:animEffect>
                                  </p:childTnLst>
                                </p:cTn>
                              </p:par>
                              <p:par>
                                <p:cTn id="20" presetID="12" presetClass="entr" presetSubtype="4" fill="hold" grpId="0" nodeType="withEffect">
                                  <p:stCondLst>
                                    <p:cond delay="0"/>
                                  </p:stCondLst>
                                  <p:iterate type="lt">
                                    <p:tmPct val="4000"/>
                                  </p:iterate>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ppt_y</p:attrName>
                                        </p:attrNameLst>
                                      </p:cBhvr>
                                      <p:tavLst>
                                        <p:tav tm="0">
                                          <p:val>
                                            <p:strVal val="#ppt_y+#ppt_h*1.125000"/>
                                          </p:val>
                                        </p:tav>
                                        <p:tav tm="100000">
                                          <p:val>
                                            <p:strVal val="#ppt_y"/>
                                          </p:val>
                                        </p:tav>
                                      </p:tavLst>
                                    </p:anim>
                                    <p:animEffect transition="in" filter="wipe(up)">
                                      <p:cBhvr>
                                        <p:cTn id="23" dur="500"/>
                                        <p:tgtEl>
                                          <p:spTgt spid="27"/>
                                        </p:tgtEl>
                                      </p:cBhvr>
                                    </p:animEffect>
                                  </p:childTnLst>
                                </p:cTn>
                              </p:par>
                            </p:childTnLst>
                          </p:cTn>
                        </p:par>
                        <p:par>
                          <p:cTn id="24" fill="hold">
                            <p:stCondLst>
                              <p:cond delay="2760"/>
                            </p:stCondLst>
                            <p:childTnLst>
                              <p:par>
                                <p:cTn id="25" presetID="53" presetClass="entr" presetSubtype="16"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3260"/>
                            </p:stCondLst>
                            <p:childTnLst>
                              <p:par>
                                <p:cTn id="31" presetID="16" presetClass="entr" presetSubtype="21"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barn(inVertical)">
                                      <p:cBhvr>
                                        <p:cTn id="33" dur="500"/>
                                        <p:tgtEl>
                                          <p:spTgt spid="15"/>
                                        </p:tgtEl>
                                      </p:cBhvr>
                                    </p:animEffect>
                                  </p:childTnLst>
                                </p:cTn>
                              </p:par>
                              <p:par>
                                <p:cTn id="34" presetID="12" presetClass="entr" presetSubtype="4" fill="hold" grpId="0" nodeType="withEffect">
                                  <p:stCondLst>
                                    <p:cond delay="0"/>
                                  </p:stCondLst>
                                  <p:iterate type="lt">
                                    <p:tmPct val="4000"/>
                                  </p:iterate>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ppt_y</p:attrName>
                                        </p:attrNameLst>
                                      </p:cBhvr>
                                      <p:tavLst>
                                        <p:tav tm="0">
                                          <p:val>
                                            <p:strVal val="#ppt_y+#ppt_h*1.125000"/>
                                          </p:val>
                                        </p:tav>
                                        <p:tav tm="100000">
                                          <p:val>
                                            <p:strVal val="#ppt_y"/>
                                          </p:val>
                                        </p:tav>
                                      </p:tavLst>
                                    </p:anim>
                                    <p:animEffect transition="in" filter="wipe(up)">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P spid="14" grpId="0"/>
      <p:bldP spid="15" grpId="0"/>
      <p:bldP spid="16" grpId="1" animBg="1"/>
      <p:bldP spid="16" grpId="2"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ADC5E2F3-C9F3-424A-BF87-16A42822BCB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41656" y="1215268"/>
            <a:ext cx="5354344" cy="5354344"/>
          </a:xfrm>
          <a:prstGeom prst="rect">
            <a:avLst/>
          </a:prstGeom>
        </p:spPr>
      </p:pic>
      <p:sp>
        <p:nvSpPr>
          <p:cNvPr id="27" name="TextBox 29"/>
          <p:cNvSpPr txBox="1"/>
          <p:nvPr/>
        </p:nvSpPr>
        <p:spPr>
          <a:xfrm>
            <a:off x="1881322" y="3413234"/>
            <a:ext cx="3268746" cy="1309974"/>
          </a:xfrm>
          <a:prstGeom prst="rect">
            <a:avLst/>
          </a:prstGeom>
          <a:noFill/>
        </p:spPr>
        <p:txBody>
          <a:bodyPr wrap="square" lIns="0" tIns="0" rIns="0" bIns="0" rtlCol="0">
            <a:spAutoFit/>
          </a:bodyPr>
          <a:lstStyle/>
          <a:p>
            <a:pPr algn="ctr">
              <a:lnSpc>
                <a:spcPts val="2600"/>
              </a:lnSpc>
            </a:pPr>
            <a:r>
              <a:rPr lang="zh-CN" altLang="en-US" dirty="0">
                <a:solidFill>
                  <a:schemeClr val="bg2">
                    <a:lumMod val="25000"/>
                  </a:schemeClr>
                </a:solidFill>
                <a:cs typeface="+mn-ea"/>
                <a:sym typeface="+mn-lt"/>
              </a:rPr>
              <a:t>节目一：小熊猫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大一班</a:t>
            </a:r>
          </a:p>
          <a:p>
            <a:pPr algn="ctr">
              <a:lnSpc>
                <a:spcPts val="2600"/>
              </a:lnSpc>
            </a:pPr>
            <a:r>
              <a:rPr lang="zh-CN" altLang="en-US" dirty="0">
                <a:solidFill>
                  <a:schemeClr val="bg2">
                    <a:lumMod val="25000"/>
                  </a:schemeClr>
                </a:solidFill>
                <a:cs typeface="+mn-ea"/>
                <a:sym typeface="+mn-lt"/>
              </a:rPr>
              <a:t>节目二：小熊猫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大二班</a:t>
            </a:r>
          </a:p>
          <a:p>
            <a:pPr algn="ctr">
              <a:lnSpc>
                <a:spcPts val="2600"/>
              </a:lnSpc>
            </a:pPr>
            <a:r>
              <a:rPr lang="zh-CN" altLang="en-US" dirty="0">
                <a:solidFill>
                  <a:schemeClr val="bg2">
                    <a:lumMod val="25000"/>
                  </a:schemeClr>
                </a:solidFill>
                <a:cs typeface="+mn-ea"/>
                <a:sym typeface="+mn-lt"/>
              </a:rPr>
              <a:t>节目三：小熊猫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大三班</a:t>
            </a:r>
          </a:p>
          <a:p>
            <a:pPr algn="ctr">
              <a:lnSpc>
                <a:spcPts val="2600"/>
              </a:lnSpc>
            </a:pPr>
            <a:r>
              <a:rPr lang="zh-CN" altLang="en-US" dirty="0">
                <a:solidFill>
                  <a:schemeClr val="bg2">
                    <a:lumMod val="25000"/>
                  </a:schemeClr>
                </a:solidFill>
                <a:cs typeface="+mn-ea"/>
                <a:sym typeface="+mn-lt"/>
              </a:rPr>
              <a:t>节目四：小熊猫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大一班</a:t>
            </a:r>
          </a:p>
        </p:txBody>
      </p:sp>
      <p:sp>
        <p:nvSpPr>
          <p:cNvPr id="31" name="TextBox 30"/>
          <p:cNvSpPr txBox="1"/>
          <p:nvPr/>
        </p:nvSpPr>
        <p:spPr>
          <a:xfrm>
            <a:off x="2097941" y="2761630"/>
            <a:ext cx="2696004" cy="430887"/>
          </a:xfrm>
          <a:prstGeom prst="rect">
            <a:avLst/>
          </a:prstGeom>
          <a:noFill/>
        </p:spPr>
        <p:txBody>
          <a:bodyPr wrap="square" lIns="0" tIns="0" rIns="0" bIns="0" rtlCol="0">
            <a:spAutoFit/>
          </a:bodyPr>
          <a:lstStyle/>
          <a:p>
            <a:pPr algn="ctr"/>
            <a:r>
              <a:rPr lang="zh-CN" altLang="en-US" sz="2800" b="1" dirty="0">
                <a:solidFill>
                  <a:srgbClr val="FF5447"/>
                </a:solidFill>
                <a:cs typeface="+mn-ea"/>
                <a:sym typeface="+mn-lt"/>
              </a:rPr>
              <a:t>中班节目</a:t>
            </a:r>
          </a:p>
        </p:txBody>
      </p:sp>
      <p:pic>
        <p:nvPicPr>
          <p:cNvPr id="13" name="图片 12">
            <a:extLst>
              <a:ext uri="{FF2B5EF4-FFF2-40B4-BE49-F238E27FC236}">
                <a16:creationId xmlns="" xmlns:a16="http://schemas.microsoft.com/office/drawing/2014/main" id="{EBF9313C-0704-4368-BB65-2B4CEEF21A3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096000" y="1262564"/>
            <a:ext cx="5354344" cy="5354344"/>
          </a:xfrm>
          <a:prstGeom prst="rect">
            <a:avLst/>
          </a:prstGeom>
        </p:spPr>
      </p:pic>
      <p:sp>
        <p:nvSpPr>
          <p:cNvPr id="14" name="TextBox 29">
            <a:extLst>
              <a:ext uri="{FF2B5EF4-FFF2-40B4-BE49-F238E27FC236}">
                <a16:creationId xmlns="" xmlns:a16="http://schemas.microsoft.com/office/drawing/2014/main" id="{FAD67B49-6EA6-4C4E-AD62-7496037B0A62}"/>
              </a:ext>
            </a:extLst>
          </p:cNvPr>
          <p:cNvSpPr txBox="1"/>
          <p:nvPr/>
        </p:nvSpPr>
        <p:spPr>
          <a:xfrm>
            <a:off x="7235666" y="3460530"/>
            <a:ext cx="3268746" cy="1309974"/>
          </a:xfrm>
          <a:prstGeom prst="rect">
            <a:avLst/>
          </a:prstGeom>
          <a:noFill/>
        </p:spPr>
        <p:txBody>
          <a:bodyPr wrap="square" lIns="0" tIns="0" rIns="0" bIns="0" rtlCol="0">
            <a:spAutoFit/>
          </a:bodyPr>
          <a:lstStyle/>
          <a:p>
            <a:pPr algn="ctr">
              <a:lnSpc>
                <a:spcPts val="2600"/>
              </a:lnSpc>
            </a:pPr>
            <a:r>
              <a:rPr lang="zh-CN" altLang="en-US" dirty="0">
                <a:solidFill>
                  <a:schemeClr val="bg2">
                    <a:lumMod val="25000"/>
                  </a:schemeClr>
                </a:solidFill>
                <a:cs typeface="+mn-ea"/>
                <a:sym typeface="+mn-lt"/>
              </a:rPr>
              <a:t>节目一：小熊猫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大一班</a:t>
            </a:r>
          </a:p>
          <a:p>
            <a:pPr algn="ctr">
              <a:lnSpc>
                <a:spcPts val="2600"/>
              </a:lnSpc>
            </a:pPr>
            <a:r>
              <a:rPr lang="zh-CN" altLang="en-US" dirty="0">
                <a:solidFill>
                  <a:schemeClr val="bg2">
                    <a:lumMod val="25000"/>
                  </a:schemeClr>
                </a:solidFill>
                <a:cs typeface="+mn-ea"/>
                <a:sym typeface="+mn-lt"/>
              </a:rPr>
              <a:t>节目二：小熊猫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大二班</a:t>
            </a:r>
          </a:p>
          <a:p>
            <a:pPr algn="ctr">
              <a:lnSpc>
                <a:spcPts val="2600"/>
              </a:lnSpc>
            </a:pPr>
            <a:r>
              <a:rPr lang="zh-CN" altLang="en-US" dirty="0">
                <a:solidFill>
                  <a:schemeClr val="bg2">
                    <a:lumMod val="25000"/>
                  </a:schemeClr>
                </a:solidFill>
                <a:cs typeface="+mn-ea"/>
                <a:sym typeface="+mn-lt"/>
              </a:rPr>
              <a:t>节目三：小熊猫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大三班</a:t>
            </a:r>
          </a:p>
          <a:p>
            <a:pPr algn="ctr">
              <a:lnSpc>
                <a:spcPts val="2600"/>
              </a:lnSpc>
            </a:pPr>
            <a:r>
              <a:rPr lang="zh-CN" altLang="en-US" dirty="0">
                <a:solidFill>
                  <a:schemeClr val="bg2">
                    <a:lumMod val="25000"/>
                  </a:schemeClr>
                </a:solidFill>
                <a:cs typeface="+mn-ea"/>
                <a:sym typeface="+mn-lt"/>
              </a:rPr>
              <a:t>节目四：小熊猫</a:t>
            </a:r>
            <a:r>
              <a:rPr lang="en-US" altLang="zh-CN" dirty="0">
                <a:solidFill>
                  <a:schemeClr val="bg2">
                    <a:lumMod val="25000"/>
                  </a:schemeClr>
                </a:solidFill>
                <a:cs typeface="+mn-ea"/>
                <a:sym typeface="+mn-lt"/>
              </a:rPr>
              <a:t>XX----</a:t>
            </a:r>
            <a:r>
              <a:rPr lang="zh-CN" altLang="en-US" dirty="0">
                <a:solidFill>
                  <a:schemeClr val="bg2">
                    <a:lumMod val="25000"/>
                  </a:schemeClr>
                </a:solidFill>
                <a:cs typeface="+mn-ea"/>
                <a:sym typeface="+mn-lt"/>
              </a:rPr>
              <a:t>大一班</a:t>
            </a:r>
          </a:p>
        </p:txBody>
      </p:sp>
      <p:sp>
        <p:nvSpPr>
          <p:cNvPr id="15" name="TextBox 30">
            <a:extLst>
              <a:ext uri="{FF2B5EF4-FFF2-40B4-BE49-F238E27FC236}">
                <a16:creationId xmlns="" xmlns:a16="http://schemas.microsoft.com/office/drawing/2014/main" id="{94BED9B5-3B91-40F8-B703-B77284A75460}"/>
              </a:ext>
            </a:extLst>
          </p:cNvPr>
          <p:cNvSpPr txBox="1"/>
          <p:nvPr/>
        </p:nvSpPr>
        <p:spPr>
          <a:xfrm>
            <a:off x="7452285" y="2808926"/>
            <a:ext cx="2696004" cy="430887"/>
          </a:xfrm>
          <a:prstGeom prst="rect">
            <a:avLst/>
          </a:prstGeom>
          <a:noFill/>
        </p:spPr>
        <p:txBody>
          <a:bodyPr wrap="square" lIns="0" tIns="0" rIns="0" bIns="0" rtlCol="0">
            <a:spAutoFit/>
          </a:bodyPr>
          <a:lstStyle/>
          <a:p>
            <a:pPr algn="ctr"/>
            <a:r>
              <a:rPr lang="zh-CN" altLang="en-US" sz="2800" b="1" dirty="0">
                <a:solidFill>
                  <a:srgbClr val="FF5447"/>
                </a:solidFill>
                <a:cs typeface="+mn-ea"/>
                <a:sym typeface="+mn-lt"/>
              </a:rPr>
              <a:t>教师团队</a:t>
            </a:r>
          </a:p>
        </p:txBody>
      </p:sp>
      <p:sp>
        <p:nvSpPr>
          <p:cNvPr id="16" name="矩形: 圆角 15">
            <a:extLst>
              <a:ext uri="{FF2B5EF4-FFF2-40B4-BE49-F238E27FC236}">
                <a16:creationId xmlns="" xmlns:a16="http://schemas.microsoft.com/office/drawing/2014/main" id="{C55E6E28-9B6D-49B2-A172-8F7305DCCBDE}"/>
              </a:ext>
            </a:extLst>
          </p:cNvPr>
          <p:cNvSpPr/>
          <p:nvPr/>
        </p:nvSpPr>
        <p:spPr>
          <a:xfrm>
            <a:off x="4478326" y="1304990"/>
            <a:ext cx="2899936" cy="578882"/>
          </a:xfrm>
          <a:prstGeom prst="roundRect">
            <a:avLst/>
          </a:prstGeom>
          <a:solidFill>
            <a:srgbClr val="F3264C"/>
          </a:solidFill>
          <a:ln>
            <a:solidFill>
              <a:srgbClr val="F3264C"/>
            </a:solidFill>
          </a:ln>
        </p:spPr>
        <p:txBody>
          <a:bodyPr wrap="square">
            <a:spAutoFit/>
          </a:bodyPr>
          <a:lstStyle/>
          <a:p>
            <a:pPr algn="ctr">
              <a:lnSpc>
                <a:spcPct val="100000"/>
              </a:lnSpc>
            </a:pPr>
            <a:r>
              <a:rPr lang="zh-CN" sz="2800" dirty="0">
                <a:solidFill>
                  <a:schemeClr val="bg1"/>
                </a:solidFill>
                <a:latin typeface="Arial" panose="020B0604020202020204" pitchFamily="34" charset="0"/>
                <a:ea typeface="微软雅黑" panose="020B0503020204020204" pitchFamily="34" charset="-122"/>
                <a:cs typeface="汉仪润圆-45W" panose="00020600040101010101" charset="-122"/>
                <a:sym typeface="Arial" panose="020B0604020202020204" pitchFamily="34" charset="0"/>
              </a:rPr>
              <a:t>节目单</a:t>
            </a:r>
          </a:p>
        </p:txBody>
      </p:sp>
    </p:spTree>
    <p:extLst>
      <p:ext uri="{BB962C8B-B14F-4D97-AF65-F5344CB8AC3E}">
        <p14:creationId xmlns:p14="http://schemas.microsoft.com/office/powerpoint/2010/main" val="298318448"/>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16" presetClass="entr" presetSubtype="21"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arn(inVertical)">
                                      <p:cBhvr>
                                        <p:cTn id="19" dur="500"/>
                                        <p:tgtEl>
                                          <p:spTgt spid="31"/>
                                        </p:tgtEl>
                                      </p:cBhvr>
                                    </p:animEffect>
                                  </p:childTnLst>
                                </p:cTn>
                              </p:par>
                              <p:par>
                                <p:cTn id="20" presetID="12" presetClass="entr" presetSubtype="4" fill="hold" grpId="0" nodeType="withEffect">
                                  <p:stCondLst>
                                    <p:cond delay="0"/>
                                  </p:stCondLst>
                                  <p:iterate type="lt">
                                    <p:tmPct val="4000"/>
                                  </p:iterate>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ppt_y</p:attrName>
                                        </p:attrNameLst>
                                      </p:cBhvr>
                                      <p:tavLst>
                                        <p:tav tm="0">
                                          <p:val>
                                            <p:strVal val="#ppt_y+#ppt_h*1.125000"/>
                                          </p:val>
                                        </p:tav>
                                        <p:tav tm="100000">
                                          <p:val>
                                            <p:strVal val="#ppt_y"/>
                                          </p:val>
                                        </p:tav>
                                      </p:tavLst>
                                    </p:anim>
                                    <p:animEffect transition="in" filter="wipe(up)">
                                      <p:cBhvr>
                                        <p:cTn id="23" dur="500"/>
                                        <p:tgtEl>
                                          <p:spTgt spid="27"/>
                                        </p:tgtEl>
                                      </p:cBhvr>
                                    </p:animEffect>
                                  </p:childTnLst>
                                </p:cTn>
                              </p:par>
                            </p:childTnLst>
                          </p:cTn>
                        </p:par>
                        <p:par>
                          <p:cTn id="24" fill="hold">
                            <p:stCondLst>
                              <p:cond delay="2760"/>
                            </p:stCondLst>
                            <p:childTnLst>
                              <p:par>
                                <p:cTn id="25" presetID="53" presetClass="entr" presetSubtype="16"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3260"/>
                            </p:stCondLst>
                            <p:childTnLst>
                              <p:par>
                                <p:cTn id="31" presetID="16" presetClass="entr" presetSubtype="21"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barn(inVertical)">
                                      <p:cBhvr>
                                        <p:cTn id="33" dur="500"/>
                                        <p:tgtEl>
                                          <p:spTgt spid="15"/>
                                        </p:tgtEl>
                                      </p:cBhvr>
                                    </p:animEffect>
                                  </p:childTnLst>
                                </p:cTn>
                              </p:par>
                              <p:par>
                                <p:cTn id="34" presetID="12" presetClass="entr" presetSubtype="4" fill="hold" grpId="0" nodeType="withEffect">
                                  <p:stCondLst>
                                    <p:cond delay="0"/>
                                  </p:stCondLst>
                                  <p:iterate type="lt">
                                    <p:tmPct val="4000"/>
                                  </p:iterate>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ppt_y</p:attrName>
                                        </p:attrNameLst>
                                      </p:cBhvr>
                                      <p:tavLst>
                                        <p:tav tm="0">
                                          <p:val>
                                            <p:strVal val="#ppt_y+#ppt_h*1.125000"/>
                                          </p:val>
                                        </p:tav>
                                        <p:tav tm="100000">
                                          <p:val>
                                            <p:strVal val="#ppt_y"/>
                                          </p:val>
                                        </p:tav>
                                      </p:tavLst>
                                    </p:anim>
                                    <p:animEffect transition="in" filter="wipe(up)">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P spid="14" grpId="0"/>
      <p:bldP spid="15" grpId="0"/>
      <p:bldP spid="16" grpId="0" animBg="1"/>
      <p:bldP spid="16"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A_库_文本框 26"/>
          <p:cNvSpPr txBox="1"/>
          <p:nvPr>
            <p:custDataLst>
              <p:tags r:id="rId1"/>
            </p:custDataLst>
          </p:nvPr>
        </p:nvSpPr>
        <p:spPr>
          <a:xfrm>
            <a:off x="6300952" y="2782669"/>
            <a:ext cx="2031325" cy="646331"/>
          </a:xfrm>
          <a:prstGeom prst="rect">
            <a:avLst/>
          </a:prstGeom>
          <a:noFill/>
        </p:spPr>
        <p:txBody>
          <a:bodyPr wrap="none" rtlCol="0">
            <a:spAutoFit/>
          </a:bodyPr>
          <a:lstStyle/>
          <a:p>
            <a:r>
              <a:rPr lang="zh-CN" altLang="en-US" sz="3600" b="1" dirty="0">
                <a:solidFill>
                  <a:srgbClr val="FF5447"/>
                </a:solidFill>
                <a:cs typeface="+mn-ea"/>
                <a:sym typeface="+mn-lt"/>
              </a:rPr>
              <a:t>节目表演</a:t>
            </a:r>
          </a:p>
        </p:txBody>
      </p:sp>
      <p:grpSp>
        <p:nvGrpSpPr>
          <p:cNvPr id="37" name="组合 36">
            <a:extLst>
              <a:ext uri="{FF2B5EF4-FFF2-40B4-BE49-F238E27FC236}">
                <a16:creationId xmlns="" xmlns:a16="http://schemas.microsoft.com/office/drawing/2014/main" id="{0937E907-CD3B-4011-A129-69563D5C95D2}"/>
              </a:ext>
            </a:extLst>
          </p:cNvPr>
          <p:cNvGrpSpPr/>
          <p:nvPr/>
        </p:nvGrpSpPr>
        <p:grpSpPr>
          <a:xfrm>
            <a:off x="6413634" y="4004440"/>
            <a:ext cx="4396113" cy="461665"/>
            <a:chOff x="6208682" y="3397468"/>
            <a:chExt cx="4396113" cy="461665"/>
          </a:xfrm>
        </p:grpSpPr>
        <p:sp>
          <p:nvSpPr>
            <p:cNvPr id="28" name="PA_库_椭圆 7"/>
            <p:cNvSpPr/>
            <p:nvPr>
              <p:custDataLst>
                <p:tags r:id="rId5"/>
              </p:custDataLst>
            </p:nvPr>
          </p:nvSpPr>
          <p:spPr>
            <a:xfrm>
              <a:off x="6208682" y="3498362"/>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5447"/>
            </a:solidFill>
            <a:ln w="25400">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9" name="PA_库_文本框 28"/>
            <p:cNvSpPr txBox="1"/>
            <p:nvPr>
              <p:custDataLst>
                <p:tags r:id="rId6"/>
              </p:custDataLst>
            </p:nvPr>
          </p:nvSpPr>
          <p:spPr>
            <a:xfrm>
              <a:off x="6372546" y="3397468"/>
              <a:ext cx="4232249" cy="461665"/>
            </a:xfrm>
            <a:prstGeom prst="rect">
              <a:avLst/>
            </a:prstGeom>
            <a:noFill/>
            <a:effectLst/>
          </p:spPr>
          <p:txBody>
            <a:bodyPr wrap="none" rtlCol="0">
              <a:spAutoFit/>
            </a:bodyPr>
            <a:lstStyle/>
            <a:p>
              <a:pPr algn="ctr"/>
              <a:r>
                <a:rPr lang="zh-CN" altLang="en-US" sz="2400" dirty="0">
                  <a:cs typeface="+mn-ea"/>
                  <a:sym typeface="+mn-lt"/>
                </a:rPr>
                <a:t>大班节目舞蹈</a:t>
              </a:r>
              <a:r>
                <a:rPr lang="en-US" altLang="zh-CN" sz="2400" dirty="0">
                  <a:cs typeface="+mn-ea"/>
                  <a:sym typeface="+mn-lt"/>
                </a:rPr>
                <a:t>-------</a:t>
              </a:r>
              <a:r>
                <a:rPr lang="zh-CN" altLang="en-US" sz="2400" dirty="0">
                  <a:cs typeface="+mn-ea"/>
                  <a:sym typeface="+mn-lt"/>
                </a:rPr>
                <a:t>萌宝耍大牌</a:t>
              </a:r>
            </a:p>
          </p:txBody>
        </p:sp>
      </p:grpSp>
      <p:grpSp>
        <p:nvGrpSpPr>
          <p:cNvPr id="38" name="组合 37">
            <a:extLst>
              <a:ext uri="{FF2B5EF4-FFF2-40B4-BE49-F238E27FC236}">
                <a16:creationId xmlns="" xmlns:a16="http://schemas.microsoft.com/office/drawing/2014/main" id="{70E167C0-9223-431F-A349-31EBCD3C9F31}"/>
              </a:ext>
            </a:extLst>
          </p:cNvPr>
          <p:cNvGrpSpPr/>
          <p:nvPr/>
        </p:nvGrpSpPr>
        <p:grpSpPr>
          <a:xfrm>
            <a:off x="6413634" y="4596103"/>
            <a:ext cx="3205523" cy="461665"/>
            <a:chOff x="6208682" y="4730111"/>
            <a:chExt cx="3205523" cy="461665"/>
          </a:xfrm>
        </p:grpSpPr>
        <p:sp>
          <p:nvSpPr>
            <p:cNvPr id="31" name="PA_库_椭圆 7"/>
            <p:cNvSpPr/>
            <p:nvPr>
              <p:custDataLst>
                <p:tags r:id="rId3"/>
              </p:custDataLst>
            </p:nvPr>
          </p:nvSpPr>
          <p:spPr>
            <a:xfrm>
              <a:off x="6208682" y="4842697"/>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5447"/>
            </a:solidFill>
            <a:ln w="25400">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PA_库_文本框 31"/>
            <p:cNvSpPr txBox="1"/>
            <p:nvPr>
              <p:custDataLst>
                <p:tags r:id="rId4"/>
              </p:custDataLst>
            </p:nvPr>
          </p:nvSpPr>
          <p:spPr>
            <a:xfrm>
              <a:off x="6459550" y="4730111"/>
              <a:ext cx="2954655" cy="461665"/>
            </a:xfrm>
            <a:prstGeom prst="rect">
              <a:avLst/>
            </a:prstGeom>
            <a:noFill/>
            <a:effectLst/>
          </p:spPr>
          <p:txBody>
            <a:bodyPr wrap="none" rtlCol="0">
              <a:spAutoFit/>
            </a:bodyPr>
            <a:lstStyle/>
            <a:p>
              <a:pPr algn="ctr"/>
              <a:r>
                <a:rPr lang="zh-CN" altLang="en-US" sz="2400" dirty="0">
                  <a:cs typeface="+mn-ea"/>
                  <a:sym typeface="+mn-lt"/>
                </a:rPr>
                <a:t>演出人名单：大一班</a:t>
              </a:r>
            </a:p>
          </p:txBody>
        </p:sp>
      </p:grpSp>
      <p:sp>
        <p:nvSpPr>
          <p:cNvPr id="34" name="PA_库_任意多边形 33"/>
          <p:cNvSpPr/>
          <p:nvPr>
            <p:custDataLst>
              <p:tags r:id="rId2"/>
            </p:custDataLst>
          </p:nvPr>
        </p:nvSpPr>
        <p:spPr>
          <a:xfrm>
            <a:off x="6391450" y="3634354"/>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F5447"/>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3" name="图片 2">
            <a:extLst>
              <a:ext uri="{FF2B5EF4-FFF2-40B4-BE49-F238E27FC236}">
                <a16:creationId xmlns="" xmlns:a16="http://schemas.microsoft.com/office/drawing/2014/main" id="{65B6A23F-3033-4D90-A4AF-AB3D509ADF4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71550" y="1200150"/>
            <a:ext cx="5276850" cy="5276850"/>
          </a:xfrm>
          <a:prstGeom prst="rect">
            <a:avLst/>
          </a:prstGeom>
        </p:spPr>
      </p:pic>
    </p:spTree>
    <p:extLst>
      <p:ext uri="{BB962C8B-B14F-4D97-AF65-F5344CB8AC3E}">
        <p14:creationId xmlns:p14="http://schemas.microsoft.com/office/powerpoint/2010/main" val="1105696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anim calcmode="lin" valueType="num">
                                      <p:cBhvr>
                                        <p:cTn id="12" dur="1000" fill="hold"/>
                                        <p:tgtEl>
                                          <p:spTgt spid="27"/>
                                        </p:tgtEl>
                                        <p:attrNameLst>
                                          <p:attrName>ppt_x</p:attrName>
                                        </p:attrNameLst>
                                      </p:cBhvr>
                                      <p:tavLst>
                                        <p:tav tm="0">
                                          <p:val>
                                            <p:strVal val="#ppt_x"/>
                                          </p:val>
                                        </p:tav>
                                        <p:tav tm="100000">
                                          <p:val>
                                            <p:strVal val="#ppt_x"/>
                                          </p:val>
                                        </p:tav>
                                      </p:tavLst>
                                    </p:anim>
                                    <p:anim calcmode="lin" valueType="num">
                                      <p:cBhvr>
                                        <p:cTn id="13" dur="100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1+#ppt_w/2"/>
                                          </p:val>
                                        </p:tav>
                                        <p:tav tm="100000">
                                          <p:val>
                                            <p:strVal val="#ppt_x"/>
                                          </p:val>
                                        </p:tav>
                                      </p:tavLst>
                                    </p:anim>
                                    <p:anim calcmode="lin" valueType="num">
                                      <p:cBhvr additive="base">
                                        <p:cTn id="22" dur="500" fill="hold"/>
                                        <p:tgtEl>
                                          <p:spTgt spid="37"/>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1+#ppt_w/2"/>
                                          </p:val>
                                        </p:tav>
                                        <p:tav tm="100000">
                                          <p:val>
                                            <p:strVal val="#ppt_x"/>
                                          </p:val>
                                        </p:tav>
                                      </p:tavLst>
                                    </p:anim>
                                    <p:anim calcmode="lin" valueType="num">
                                      <p:cBhvr additive="base">
                                        <p:cTn id="27"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A_库_文本框 26"/>
          <p:cNvSpPr txBox="1"/>
          <p:nvPr>
            <p:custDataLst>
              <p:tags r:id="rId1"/>
            </p:custDataLst>
          </p:nvPr>
        </p:nvSpPr>
        <p:spPr>
          <a:xfrm>
            <a:off x="995641" y="3767458"/>
            <a:ext cx="2031325" cy="646331"/>
          </a:xfrm>
          <a:prstGeom prst="rect">
            <a:avLst/>
          </a:prstGeom>
          <a:noFill/>
        </p:spPr>
        <p:txBody>
          <a:bodyPr wrap="none" rtlCol="0">
            <a:spAutoFit/>
          </a:bodyPr>
          <a:lstStyle/>
          <a:p>
            <a:r>
              <a:rPr lang="zh-CN" altLang="en-US" sz="3600" b="1" dirty="0">
                <a:solidFill>
                  <a:srgbClr val="FF5447"/>
                </a:solidFill>
                <a:cs typeface="+mn-ea"/>
                <a:sym typeface="+mn-lt"/>
              </a:rPr>
              <a:t>节目表演</a:t>
            </a:r>
          </a:p>
        </p:txBody>
      </p:sp>
      <p:grpSp>
        <p:nvGrpSpPr>
          <p:cNvPr id="37" name="组合 36">
            <a:extLst>
              <a:ext uri="{FF2B5EF4-FFF2-40B4-BE49-F238E27FC236}">
                <a16:creationId xmlns="" xmlns:a16="http://schemas.microsoft.com/office/drawing/2014/main" id="{0937E907-CD3B-4011-A129-69563D5C95D2}"/>
              </a:ext>
            </a:extLst>
          </p:cNvPr>
          <p:cNvGrpSpPr/>
          <p:nvPr/>
        </p:nvGrpSpPr>
        <p:grpSpPr>
          <a:xfrm>
            <a:off x="1108323" y="4903074"/>
            <a:ext cx="4987677" cy="461665"/>
            <a:chOff x="6208682" y="3397468"/>
            <a:chExt cx="4987677" cy="461665"/>
          </a:xfrm>
        </p:grpSpPr>
        <p:sp>
          <p:nvSpPr>
            <p:cNvPr id="28" name="PA_库_椭圆 7"/>
            <p:cNvSpPr/>
            <p:nvPr>
              <p:custDataLst>
                <p:tags r:id="rId11"/>
              </p:custDataLst>
            </p:nvPr>
          </p:nvSpPr>
          <p:spPr>
            <a:xfrm>
              <a:off x="6208682" y="3498362"/>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5447"/>
            </a:solidFill>
            <a:ln w="25400">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9" name="PA_库_文本框 28"/>
            <p:cNvSpPr txBox="1"/>
            <p:nvPr>
              <p:custDataLst>
                <p:tags r:id="rId12"/>
              </p:custDataLst>
            </p:nvPr>
          </p:nvSpPr>
          <p:spPr>
            <a:xfrm>
              <a:off x="6443135" y="3397468"/>
              <a:ext cx="4753224" cy="461665"/>
            </a:xfrm>
            <a:prstGeom prst="rect">
              <a:avLst/>
            </a:prstGeom>
            <a:noFill/>
            <a:effectLst/>
          </p:spPr>
          <p:txBody>
            <a:bodyPr wrap="none" rtlCol="0">
              <a:spAutoFit/>
            </a:bodyPr>
            <a:lstStyle/>
            <a:p>
              <a:pPr algn="ctr"/>
              <a:r>
                <a:rPr lang="zh-CN" altLang="en-US" sz="2400" dirty="0">
                  <a:cs typeface="+mn-ea"/>
                  <a:sym typeface="+mn-lt"/>
                </a:rPr>
                <a:t>小班节目篮球操</a:t>
              </a:r>
              <a:r>
                <a:rPr lang="en-US" altLang="zh-CN" sz="2400" dirty="0">
                  <a:cs typeface="+mn-ea"/>
                  <a:sym typeface="+mn-lt"/>
                </a:rPr>
                <a:t>------《</a:t>
              </a:r>
              <a:r>
                <a:rPr lang="zh-CN" altLang="en-US" sz="2400" dirty="0">
                  <a:cs typeface="+mn-ea"/>
                  <a:sym typeface="+mn-lt"/>
                </a:rPr>
                <a:t>中国功夫</a:t>
              </a:r>
              <a:r>
                <a:rPr lang="en-US" altLang="zh-CN" sz="2400" dirty="0">
                  <a:cs typeface="+mn-ea"/>
                  <a:sym typeface="+mn-lt"/>
                </a:rPr>
                <a:t>》</a:t>
              </a:r>
            </a:p>
          </p:txBody>
        </p:sp>
      </p:grpSp>
      <p:grpSp>
        <p:nvGrpSpPr>
          <p:cNvPr id="38" name="组合 37">
            <a:extLst>
              <a:ext uri="{FF2B5EF4-FFF2-40B4-BE49-F238E27FC236}">
                <a16:creationId xmlns="" xmlns:a16="http://schemas.microsoft.com/office/drawing/2014/main" id="{70E167C0-9223-431F-A349-31EBCD3C9F31}"/>
              </a:ext>
            </a:extLst>
          </p:cNvPr>
          <p:cNvGrpSpPr/>
          <p:nvPr/>
        </p:nvGrpSpPr>
        <p:grpSpPr>
          <a:xfrm>
            <a:off x="1108323" y="5494737"/>
            <a:ext cx="3205523" cy="461665"/>
            <a:chOff x="6208682" y="4730111"/>
            <a:chExt cx="3205523" cy="461665"/>
          </a:xfrm>
        </p:grpSpPr>
        <p:sp>
          <p:nvSpPr>
            <p:cNvPr id="31" name="PA_库_椭圆 7"/>
            <p:cNvSpPr/>
            <p:nvPr>
              <p:custDataLst>
                <p:tags r:id="rId9"/>
              </p:custDataLst>
            </p:nvPr>
          </p:nvSpPr>
          <p:spPr>
            <a:xfrm>
              <a:off x="6208682" y="4842697"/>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5447"/>
            </a:solidFill>
            <a:ln w="25400">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PA_库_文本框 31"/>
            <p:cNvSpPr txBox="1"/>
            <p:nvPr>
              <p:custDataLst>
                <p:tags r:id="rId10"/>
              </p:custDataLst>
            </p:nvPr>
          </p:nvSpPr>
          <p:spPr>
            <a:xfrm>
              <a:off x="6459550" y="4730111"/>
              <a:ext cx="2954655" cy="461665"/>
            </a:xfrm>
            <a:prstGeom prst="rect">
              <a:avLst/>
            </a:prstGeom>
            <a:noFill/>
            <a:effectLst/>
          </p:spPr>
          <p:txBody>
            <a:bodyPr wrap="none" rtlCol="0">
              <a:spAutoFit/>
            </a:bodyPr>
            <a:lstStyle/>
            <a:p>
              <a:pPr algn="ctr"/>
              <a:r>
                <a:rPr lang="zh-CN" altLang="en-US" sz="2400" dirty="0">
                  <a:cs typeface="+mn-ea"/>
                  <a:sym typeface="+mn-lt"/>
                </a:rPr>
                <a:t>演出人名单：小一班</a:t>
              </a:r>
            </a:p>
          </p:txBody>
        </p:sp>
      </p:grpSp>
      <p:sp>
        <p:nvSpPr>
          <p:cNvPr id="34" name="PA_库_任意多边形 33"/>
          <p:cNvSpPr/>
          <p:nvPr>
            <p:custDataLst>
              <p:tags r:id="rId2"/>
            </p:custDataLst>
          </p:nvPr>
        </p:nvSpPr>
        <p:spPr>
          <a:xfrm>
            <a:off x="1086139" y="4532988"/>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F5447"/>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PA_库_文本框 26">
            <a:extLst>
              <a:ext uri="{FF2B5EF4-FFF2-40B4-BE49-F238E27FC236}">
                <a16:creationId xmlns="" xmlns:a16="http://schemas.microsoft.com/office/drawing/2014/main" id="{535A62D2-7179-4C58-BC9C-8AF08631143B}"/>
              </a:ext>
            </a:extLst>
          </p:cNvPr>
          <p:cNvSpPr txBox="1"/>
          <p:nvPr>
            <p:custDataLst>
              <p:tags r:id="rId3"/>
            </p:custDataLst>
          </p:nvPr>
        </p:nvSpPr>
        <p:spPr>
          <a:xfrm>
            <a:off x="6450510" y="3767458"/>
            <a:ext cx="2031325" cy="646331"/>
          </a:xfrm>
          <a:prstGeom prst="rect">
            <a:avLst/>
          </a:prstGeom>
          <a:noFill/>
        </p:spPr>
        <p:txBody>
          <a:bodyPr wrap="none" rtlCol="0">
            <a:spAutoFit/>
          </a:bodyPr>
          <a:lstStyle/>
          <a:p>
            <a:r>
              <a:rPr lang="zh-CN" altLang="en-US" sz="3600" b="1" dirty="0">
                <a:solidFill>
                  <a:srgbClr val="FF5447"/>
                </a:solidFill>
                <a:cs typeface="+mn-ea"/>
                <a:sym typeface="+mn-lt"/>
              </a:rPr>
              <a:t>节目表演</a:t>
            </a:r>
          </a:p>
        </p:txBody>
      </p:sp>
      <p:grpSp>
        <p:nvGrpSpPr>
          <p:cNvPr id="11" name="组合 10">
            <a:extLst>
              <a:ext uri="{FF2B5EF4-FFF2-40B4-BE49-F238E27FC236}">
                <a16:creationId xmlns="" xmlns:a16="http://schemas.microsoft.com/office/drawing/2014/main" id="{2C609062-3497-405D-B220-C0D43BC29AF6}"/>
              </a:ext>
            </a:extLst>
          </p:cNvPr>
          <p:cNvGrpSpPr/>
          <p:nvPr/>
        </p:nvGrpSpPr>
        <p:grpSpPr>
          <a:xfrm>
            <a:off x="6563192" y="4903074"/>
            <a:ext cx="3587606" cy="461665"/>
            <a:chOff x="6208682" y="3397468"/>
            <a:chExt cx="3587606" cy="461665"/>
          </a:xfrm>
        </p:grpSpPr>
        <p:sp>
          <p:nvSpPr>
            <p:cNvPr id="12" name="PA_库_椭圆 7">
              <a:extLst>
                <a:ext uri="{FF2B5EF4-FFF2-40B4-BE49-F238E27FC236}">
                  <a16:creationId xmlns="" xmlns:a16="http://schemas.microsoft.com/office/drawing/2014/main" id="{77D9EAC5-8368-4EE3-B822-F04EA27081D9}"/>
                </a:ext>
              </a:extLst>
            </p:cNvPr>
            <p:cNvSpPr/>
            <p:nvPr>
              <p:custDataLst>
                <p:tags r:id="rId7"/>
              </p:custDataLst>
            </p:nvPr>
          </p:nvSpPr>
          <p:spPr>
            <a:xfrm>
              <a:off x="6208682" y="3498362"/>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5447"/>
            </a:solidFill>
            <a:ln w="25400">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3" name="PA_库_文本框 28">
              <a:extLst>
                <a:ext uri="{FF2B5EF4-FFF2-40B4-BE49-F238E27FC236}">
                  <a16:creationId xmlns="" xmlns:a16="http://schemas.microsoft.com/office/drawing/2014/main" id="{9F542C69-CE49-48AF-BC13-25783E25F369}"/>
                </a:ext>
              </a:extLst>
            </p:cNvPr>
            <p:cNvSpPr txBox="1"/>
            <p:nvPr>
              <p:custDataLst>
                <p:tags r:id="rId8"/>
              </p:custDataLst>
            </p:nvPr>
          </p:nvSpPr>
          <p:spPr>
            <a:xfrm>
              <a:off x="6487369" y="3397468"/>
              <a:ext cx="3308919" cy="461665"/>
            </a:xfrm>
            <a:prstGeom prst="rect">
              <a:avLst/>
            </a:prstGeom>
            <a:noFill/>
            <a:effectLst/>
          </p:spPr>
          <p:txBody>
            <a:bodyPr wrap="none" rtlCol="0">
              <a:spAutoFit/>
            </a:bodyPr>
            <a:lstStyle/>
            <a:p>
              <a:pPr algn="ctr"/>
              <a:r>
                <a:rPr lang="zh-CN" altLang="en-US" sz="2400" dirty="0">
                  <a:cs typeface="+mn-ea"/>
                  <a:sym typeface="+mn-lt"/>
                </a:rPr>
                <a:t>教师节目舞蹈</a:t>
              </a:r>
              <a:r>
                <a:rPr lang="en-US" altLang="zh-CN" sz="2400" dirty="0">
                  <a:cs typeface="+mn-ea"/>
                  <a:sym typeface="+mn-lt"/>
                </a:rPr>
                <a:t>-------</a:t>
              </a:r>
              <a:r>
                <a:rPr lang="zh-CN" altLang="en-US" sz="2400" dirty="0">
                  <a:cs typeface="+mn-ea"/>
                  <a:sym typeface="+mn-lt"/>
                </a:rPr>
                <a:t>独舞</a:t>
              </a:r>
            </a:p>
          </p:txBody>
        </p:sp>
      </p:grpSp>
      <p:grpSp>
        <p:nvGrpSpPr>
          <p:cNvPr id="14" name="组合 13">
            <a:extLst>
              <a:ext uri="{FF2B5EF4-FFF2-40B4-BE49-F238E27FC236}">
                <a16:creationId xmlns="" xmlns:a16="http://schemas.microsoft.com/office/drawing/2014/main" id="{4D27CBDC-5B55-435F-BDA6-BA572EAAB5D3}"/>
              </a:ext>
            </a:extLst>
          </p:cNvPr>
          <p:cNvGrpSpPr/>
          <p:nvPr/>
        </p:nvGrpSpPr>
        <p:grpSpPr>
          <a:xfrm>
            <a:off x="6563192" y="5494737"/>
            <a:ext cx="3359412" cy="461665"/>
            <a:chOff x="6208682" y="4730111"/>
            <a:chExt cx="3359412" cy="461665"/>
          </a:xfrm>
        </p:grpSpPr>
        <p:sp>
          <p:nvSpPr>
            <p:cNvPr id="15" name="PA_库_椭圆 7">
              <a:extLst>
                <a:ext uri="{FF2B5EF4-FFF2-40B4-BE49-F238E27FC236}">
                  <a16:creationId xmlns="" xmlns:a16="http://schemas.microsoft.com/office/drawing/2014/main" id="{E73CD16C-E30B-4446-B179-2F477ED9FA4B}"/>
                </a:ext>
              </a:extLst>
            </p:cNvPr>
            <p:cNvSpPr/>
            <p:nvPr>
              <p:custDataLst>
                <p:tags r:id="rId5"/>
              </p:custDataLst>
            </p:nvPr>
          </p:nvSpPr>
          <p:spPr>
            <a:xfrm>
              <a:off x="6208682" y="4842697"/>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5447"/>
            </a:solidFill>
            <a:ln w="25400">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16" name="PA_库_文本框 31">
              <a:extLst>
                <a:ext uri="{FF2B5EF4-FFF2-40B4-BE49-F238E27FC236}">
                  <a16:creationId xmlns="" xmlns:a16="http://schemas.microsoft.com/office/drawing/2014/main" id="{30ADC7E0-DB96-455D-BCC1-36BC70634AB2}"/>
                </a:ext>
              </a:extLst>
            </p:cNvPr>
            <p:cNvSpPr txBox="1"/>
            <p:nvPr>
              <p:custDataLst>
                <p:tags r:id="rId6"/>
              </p:custDataLst>
            </p:nvPr>
          </p:nvSpPr>
          <p:spPr>
            <a:xfrm>
              <a:off x="6305662" y="4730111"/>
              <a:ext cx="3262432" cy="461665"/>
            </a:xfrm>
            <a:prstGeom prst="rect">
              <a:avLst/>
            </a:prstGeom>
            <a:noFill/>
            <a:effectLst/>
          </p:spPr>
          <p:txBody>
            <a:bodyPr wrap="none" rtlCol="0">
              <a:spAutoFit/>
            </a:bodyPr>
            <a:lstStyle/>
            <a:p>
              <a:pPr algn="ctr"/>
              <a:r>
                <a:rPr lang="zh-CN" altLang="en-US" sz="2400" dirty="0">
                  <a:cs typeface="+mn-ea"/>
                  <a:sym typeface="+mn-lt"/>
                </a:rPr>
                <a:t>演出人名单：熊猫教师</a:t>
              </a:r>
            </a:p>
          </p:txBody>
        </p:sp>
      </p:grpSp>
      <p:sp>
        <p:nvSpPr>
          <p:cNvPr id="17" name="PA_库_任意多边形 33">
            <a:extLst>
              <a:ext uri="{FF2B5EF4-FFF2-40B4-BE49-F238E27FC236}">
                <a16:creationId xmlns="" xmlns:a16="http://schemas.microsoft.com/office/drawing/2014/main" id="{6FB26075-917E-41F6-8D4B-DF67B92DF5F1}"/>
              </a:ext>
            </a:extLst>
          </p:cNvPr>
          <p:cNvSpPr/>
          <p:nvPr>
            <p:custDataLst>
              <p:tags r:id="rId4"/>
            </p:custDataLst>
          </p:nvPr>
        </p:nvSpPr>
        <p:spPr>
          <a:xfrm>
            <a:off x="6541008" y="4532988"/>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F5447"/>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18" name="图片 17">
            <a:extLst>
              <a:ext uri="{FF2B5EF4-FFF2-40B4-BE49-F238E27FC236}">
                <a16:creationId xmlns="" xmlns:a16="http://schemas.microsoft.com/office/drawing/2014/main" id="{AEE48AE5-426F-44E4-8B28-8B098F6ABE46}"/>
              </a:ext>
            </a:extLst>
          </p:cNvPr>
          <p:cNvPicPr>
            <a:picLocks noChangeAspect="1"/>
          </p:cNvPicPr>
          <p:nvPr/>
        </p:nvPicPr>
        <p:blipFill>
          <a:blip r:embed="rId15" cstate="print">
            <a:extLst>
              <a:ext uri="{28A0092B-C50C-407E-A947-70E740481C1C}">
                <a14:useLocalDpi xmlns:a14="http://schemas.microsoft.com/office/drawing/2010/main" val="0"/>
              </a:ext>
            </a:extLst>
          </a:blip>
          <a:srcRect/>
          <a:stretch/>
        </p:blipFill>
        <p:spPr>
          <a:xfrm>
            <a:off x="3048000" y="1485900"/>
            <a:ext cx="3048000" cy="3048000"/>
          </a:xfrm>
          <a:prstGeom prst="rect">
            <a:avLst/>
          </a:prstGeom>
        </p:spPr>
      </p:pic>
      <p:pic>
        <p:nvPicPr>
          <p:cNvPr id="19" name="图片 18">
            <a:extLst>
              <a:ext uri="{FF2B5EF4-FFF2-40B4-BE49-F238E27FC236}">
                <a16:creationId xmlns="" xmlns:a16="http://schemas.microsoft.com/office/drawing/2014/main" id="{47A1C9AB-B199-4DEE-8655-78051F0E0D18}"/>
              </a:ext>
            </a:extLst>
          </p:cNvPr>
          <p:cNvPicPr>
            <a:picLocks noChangeAspect="1"/>
          </p:cNvPicPr>
          <p:nvPr/>
        </p:nvPicPr>
        <p:blipFill>
          <a:blip r:embed="rId16" cstate="print">
            <a:extLst>
              <a:ext uri="{28A0092B-C50C-407E-A947-70E740481C1C}">
                <a14:useLocalDpi xmlns:a14="http://schemas.microsoft.com/office/drawing/2010/main" val="0"/>
              </a:ext>
            </a:extLst>
          </a:blip>
          <a:srcRect/>
          <a:stretch/>
        </p:blipFill>
        <p:spPr>
          <a:xfrm>
            <a:off x="8020050" y="1657350"/>
            <a:ext cx="3429000" cy="2885997"/>
          </a:xfrm>
          <a:prstGeom prst="rect">
            <a:avLst/>
          </a:prstGeom>
        </p:spPr>
      </p:pic>
    </p:spTree>
    <p:extLst>
      <p:ext uri="{BB962C8B-B14F-4D97-AF65-F5344CB8AC3E}">
        <p14:creationId xmlns:p14="http://schemas.microsoft.com/office/powerpoint/2010/main" val="29555686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childTnLst>
                          </p:cTn>
                        </p:par>
                        <p:par>
                          <p:cTn id="14" fill="hold">
                            <p:stCondLst>
                              <p:cond delay="1500"/>
                            </p:stCondLst>
                            <p:childTnLst>
                              <p:par>
                                <p:cTn id="15" presetID="2" presetClass="entr" presetSubtype="2"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1+#ppt_w/2"/>
                                          </p:val>
                                        </p:tav>
                                        <p:tav tm="100000">
                                          <p:val>
                                            <p:strVal val="#ppt_x"/>
                                          </p:val>
                                        </p:tav>
                                      </p:tavLst>
                                    </p:anim>
                                    <p:anim calcmode="lin" valueType="num">
                                      <p:cBhvr additive="base">
                                        <p:cTn id="18" dur="500" fill="hold"/>
                                        <p:tgtEl>
                                          <p:spTgt spid="37"/>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2"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1+#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left)">
                                      <p:cBhvr>
                                        <p:cTn id="33" dur="500"/>
                                        <p:tgtEl>
                                          <p:spTgt spid="17"/>
                                        </p:tgtEl>
                                      </p:cBhvr>
                                    </p:animEffect>
                                  </p:childTnLst>
                                </p:cTn>
                              </p:par>
                            </p:childTnLst>
                          </p:cTn>
                        </p:par>
                        <p:par>
                          <p:cTn id="34" fill="hold">
                            <p:stCondLst>
                              <p:cond delay="4000"/>
                            </p:stCondLst>
                            <p:childTnLst>
                              <p:par>
                                <p:cTn id="35" presetID="2" presetClass="entr" presetSubtype="2"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par>
                          <p:cTn id="39" fill="hold">
                            <p:stCondLst>
                              <p:cond delay="4500"/>
                            </p:stCondLst>
                            <p:childTnLst>
                              <p:par>
                                <p:cTn id="40" presetID="2" presetClass="entr" presetSubtype="2"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fill="hold"/>
                                        <p:tgtEl>
                                          <p:spTgt spid="14"/>
                                        </p:tgtEl>
                                        <p:attrNameLst>
                                          <p:attrName>ppt_x</p:attrName>
                                        </p:attrNameLst>
                                      </p:cBhvr>
                                      <p:tavLst>
                                        <p:tav tm="0">
                                          <p:val>
                                            <p:strVal val="1+#ppt_w/2"/>
                                          </p:val>
                                        </p:tav>
                                        <p:tav tm="100000">
                                          <p:val>
                                            <p:strVal val="#ppt_x"/>
                                          </p:val>
                                        </p:tav>
                                      </p:tavLst>
                                    </p:anim>
                                    <p:anim calcmode="lin" valueType="num">
                                      <p:cBhvr additive="base">
                                        <p:cTn id="43" dur="500" fill="hold"/>
                                        <p:tgtEl>
                                          <p:spTgt spid="14"/>
                                        </p:tgtEl>
                                        <p:attrNameLst>
                                          <p:attrName>ppt_y</p:attrName>
                                        </p:attrNameLst>
                                      </p:cBhvr>
                                      <p:tavLst>
                                        <p:tav tm="0">
                                          <p:val>
                                            <p:strVal val="#ppt_y"/>
                                          </p:val>
                                        </p:tav>
                                        <p:tav tm="100000">
                                          <p:val>
                                            <p:strVal val="#ppt_y"/>
                                          </p:val>
                                        </p:tav>
                                      </p:tavLst>
                                    </p:anim>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4" grpId="0" animBg="1"/>
      <p:bldP spid="10" grpId="0"/>
      <p:bldP spid="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PA_库_文本框 26"/>
          <p:cNvSpPr txBox="1"/>
          <p:nvPr>
            <p:custDataLst>
              <p:tags r:id="rId1"/>
            </p:custDataLst>
          </p:nvPr>
        </p:nvSpPr>
        <p:spPr>
          <a:xfrm>
            <a:off x="6300952" y="2782669"/>
            <a:ext cx="2031325" cy="646331"/>
          </a:xfrm>
          <a:prstGeom prst="rect">
            <a:avLst/>
          </a:prstGeom>
          <a:noFill/>
        </p:spPr>
        <p:txBody>
          <a:bodyPr wrap="none" rtlCol="0">
            <a:spAutoFit/>
          </a:bodyPr>
          <a:lstStyle/>
          <a:p>
            <a:r>
              <a:rPr lang="zh-CN" altLang="en-US" sz="3600" b="1" dirty="0">
                <a:solidFill>
                  <a:srgbClr val="FF5447"/>
                </a:solidFill>
                <a:cs typeface="+mn-ea"/>
                <a:sym typeface="+mn-lt"/>
              </a:rPr>
              <a:t>节目表演</a:t>
            </a:r>
          </a:p>
        </p:txBody>
      </p:sp>
      <p:grpSp>
        <p:nvGrpSpPr>
          <p:cNvPr id="37" name="组合 36">
            <a:extLst>
              <a:ext uri="{FF2B5EF4-FFF2-40B4-BE49-F238E27FC236}">
                <a16:creationId xmlns="" xmlns:a16="http://schemas.microsoft.com/office/drawing/2014/main" id="{0937E907-CD3B-4011-A129-69563D5C95D2}"/>
              </a:ext>
            </a:extLst>
          </p:cNvPr>
          <p:cNvGrpSpPr/>
          <p:nvPr/>
        </p:nvGrpSpPr>
        <p:grpSpPr>
          <a:xfrm>
            <a:off x="6413634" y="3972909"/>
            <a:ext cx="4660369" cy="461665"/>
            <a:chOff x="6208682" y="3365937"/>
            <a:chExt cx="4660369" cy="461665"/>
          </a:xfrm>
        </p:grpSpPr>
        <p:sp>
          <p:nvSpPr>
            <p:cNvPr id="28" name="PA_库_椭圆 7"/>
            <p:cNvSpPr/>
            <p:nvPr>
              <p:custDataLst>
                <p:tags r:id="rId5"/>
              </p:custDataLst>
            </p:nvPr>
          </p:nvSpPr>
          <p:spPr>
            <a:xfrm>
              <a:off x="6208682" y="3498362"/>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5447"/>
            </a:solidFill>
            <a:ln w="25400">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29" name="PA_库_文本框 28"/>
            <p:cNvSpPr txBox="1"/>
            <p:nvPr>
              <p:custDataLst>
                <p:tags r:id="rId6"/>
              </p:custDataLst>
            </p:nvPr>
          </p:nvSpPr>
          <p:spPr>
            <a:xfrm>
              <a:off x="6423603" y="3365937"/>
              <a:ext cx="4445448" cy="461665"/>
            </a:xfrm>
            <a:prstGeom prst="rect">
              <a:avLst/>
            </a:prstGeom>
            <a:noFill/>
            <a:effectLst/>
          </p:spPr>
          <p:txBody>
            <a:bodyPr wrap="none" rtlCol="0">
              <a:spAutoFit/>
            </a:bodyPr>
            <a:lstStyle/>
            <a:p>
              <a:pPr algn="ctr"/>
              <a:r>
                <a:rPr lang="zh-CN" altLang="en-US" sz="2400" dirty="0">
                  <a:cs typeface="+mn-ea"/>
                  <a:sym typeface="+mn-lt"/>
                </a:rPr>
                <a:t>中班节目情景剧</a:t>
              </a:r>
              <a:r>
                <a:rPr lang="en-US" altLang="zh-CN" sz="2400" dirty="0">
                  <a:cs typeface="+mn-ea"/>
                  <a:sym typeface="+mn-lt"/>
                </a:rPr>
                <a:t>------</a:t>
              </a:r>
              <a:r>
                <a:rPr lang="zh-CN" altLang="en-US" sz="2400" dirty="0">
                  <a:cs typeface="+mn-ea"/>
                  <a:sym typeface="+mn-lt"/>
                </a:rPr>
                <a:t>小树快长大</a:t>
              </a:r>
            </a:p>
          </p:txBody>
        </p:sp>
      </p:grpSp>
      <p:grpSp>
        <p:nvGrpSpPr>
          <p:cNvPr id="38" name="组合 37">
            <a:extLst>
              <a:ext uri="{FF2B5EF4-FFF2-40B4-BE49-F238E27FC236}">
                <a16:creationId xmlns="" xmlns:a16="http://schemas.microsoft.com/office/drawing/2014/main" id="{70E167C0-9223-431F-A349-31EBCD3C9F31}"/>
              </a:ext>
            </a:extLst>
          </p:cNvPr>
          <p:cNvGrpSpPr/>
          <p:nvPr/>
        </p:nvGrpSpPr>
        <p:grpSpPr>
          <a:xfrm>
            <a:off x="6413634" y="4596103"/>
            <a:ext cx="3205523" cy="461665"/>
            <a:chOff x="6208682" y="4730111"/>
            <a:chExt cx="3205523" cy="461665"/>
          </a:xfrm>
        </p:grpSpPr>
        <p:sp>
          <p:nvSpPr>
            <p:cNvPr id="31" name="PA_库_椭圆 7"/>
            <p:cNvSpPr/>
            <p:nvPr>
              <p:custDataLst>
                <p:tags r:id="rId3"/>
              </p:custDataLst>
            </p:nvPr>
          </p:nvSpPr>
          <p:spPr>
            <a:xfrm>
              <a:off x="6208682" y="4842697"/>
              <a:ext cx="168730" cy="167825"/>
            </a:xfrm>
            <a:custGeom>
              <a:avLst/>
              <a:gdLst>
                <a:gd name="connsiteX0" fmla="*/ 0 w 1443395"/>
                <a:gd name="connsiteY0" fmla="*/ 721698 h 1443395"/>
                <a:gd name="connsiteX1" fmla="*/ 721698 w 1443395"/>
                <a:gd name="connsiteY1" fmla="*/ 0 h 1443395"/>
                <a:gd name="connsiteX2" fmla="*/ 1443396 w 1443395"/>
                <a:gd name="connsiteY2" fmla="*/ 721698 h 1443395"/>
                <a:gd name="connsiteX3" fmla="*/ 721698 w 1443395"/>
                <a:gd name="connsiteY3" fmla="*/ 1443396 h 1443395"/>
                <a:gd name="connsiteX4" fmla="*/ 0 w 1443395"/>
                <a:gd name="connsiteY4" fmla="*/ 721698 h 1443395"/>
                <a:gd name="connsiteX0" fmla="*/ 462 w 1443858"/>
                <a:gd name="connsiteY0" fmla="*/ 721698 h 1443396"/>
                <a:gd name="connsiteX1" fmla="*/ 644668 w 1443858"/>
                <a:gd name="connsiteY1" fmla="*/ 0 h 1443396"/>
                <a:gd name="connsiteX2" fmla="*/ 1443858 w 1443858"/>
                <a:gd name="connsiteY2" fmla="*/ 721698 h 1443396"/>
                <a:gd name="connsiteX3" fmla="*/ 722160 w 1443858"/>
                <a:gd name="connsiteY3" fmla="*/ 1443396 h 1443396"/>
                <a:gd name="connsiteX4" fmla="*/ 462 w 1443858"/>
                <a:gd name="connsiteY4" fmla="*/ 721698 h 1443396"/>
                <a:gd name="connsiteX0" fmla="*/ 290 w 1412690"/>
                <a:gd name="connsiteY0" fmla="*/ 722679 h 1444855"/>
                <a:gd name="connsiteX1" fmla="*/ 644496 w 1412690"/>
                <a:gd name="connsiteY1" fmla="*/ 981 h 1444855"/>
                <a:gd name="connsiteX2" fmla="*/ 1412690 w 1412690"/>
                <a:gd name="connsiteY2" fmla="*/ 614191 h 1444855"/>
                <a:gd name="connsiteX3" fmla="*/ 721988 w 1412690"/>
                <a:gd name="connsiteY3" fmla="*/ 1444377 h 1444855"/>
                <a:gd name="connsiteX4" fmla="*/ 290 w 1412690"/>
                <a:gd name="connsiteY4" fmla="*/ 722679 h 1444855"/>
                <a:gd name="connsiteX0" fmla="*/ 266 w 1459161"/>
                <a:gd name="connsiteY0" fmla="*/ 754256 h 1445782"/>
                <a:gd name="connsiteX1" fmla="*/ 690967 w 1459161"/>
                <a:gd name="connsiteY1" fmla="*/ 1561 h 1445782"/>
                <a:gd name="connsiteX2" fmla="*/ 1459161 w 1459161"/>
                <a:gd name="connsiteY2" fmla="*/ 614771 h 1445782"/>
                <a:gd name="connsiteX3" fmla="*/ 768459 w 1459161"/>
                <a:gd name="connsiteY3" fmla="*/ 1444957 h 1445782"/>
                <a:gd name="connsiteX4" fmla="*/ 266 w 1459161"/>
                <a:gd name="connsiteY4" fmla="*/ 754256 h 1445782"/>
                <a:gd name="connsiteX0" fmla="*/ 266 w 1459161"/>
                <a:gd name="connsiteY0" fmla="*/ 754256 h 1451336"/>
                <a:gd name="connsiteX1" fmla="*/ 690967 w 1459161"/>
                <a:gd name="connsiteY1" fmla="*/ 1561 h 1451336"/>
                <a:gd name="connsiteX2" fmla="*/ 1459161 w 1459161"/>
                <a:gd name="connsiteY2" fmla="*/ 614771 h 1451336"/>
                <a:gd name="connsiteX3" fmla="*/ 768459 w 1459161"/>
                <a:gd name="connsiteY3" fmla="*/ 1444957 h 1451336"/>
                <a:gd name="connsiteX4" fmla="*/ 266 w 1459161"/>
                <a:gd name="connsiteY4" fmla="*/ 754256 h 145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161" h="1451336">
                  <a:moveTo>
                    <a:pt x="266" y="754256"/>
                  </a:moveTo>
                  <a:cubicBezTo>
                    <a:pt x="-12649" y="513690"/>
                    <a:pt x="447818" y="24808"/>
                    <a:pt x="690967" y="1561"/>
                  </a:cubicBezTo>
                  <a:cubicBezTo>
                    <a:pt x="934116" y="-21686"/>
                    <a:pt x="1459161" y="216188"/>
                    <a:pt x="1459161" y="614771"/>
                  </a:cubicBezTo>
                  <a:cubicBezTo>
                    <a:pt x="1459161" y="1013354"/>
                    <a:pt x="1135595" y="1375215"/>
                    <a:pt x="768459" y="1444957"/>
                  </a:cubicBezTo>
                  <a:cubicBezTo>
                    <a:pt x="401323" y="1514699"/>
                    <a:pt x="13181" y="994822"/>
                    <a:pt x="266" y="754256"/>
                  </a:cubicBezTo>
                  <a:close/>
                </a:path>
              </a:pathLst>
            </a:custGeom>
            <a:solidFill>
              <a:srgbClr val="FF5447"/>
            </a:solidFill>
            <a:ln w="25400">
              <a:solidFill>
                <a:srgbClr val="FF544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cs typeface="+mn-ea"/>
                <a:sym typeface="+mn-lt"/>
              </a:endParaRPr>
            </a:p>
          </p:txBody>
        </p:sp>
        <p:sp>
          <p:nvSpPr>
            <p:cNvPr id="32" name="PA_库_文本框 31"/>
            <p:cNvSpPr txBox="1"/>
            <p:nvPr>
              <p:custDataLst>
                <p:tags r:id="rId4"/>
              </p:custDataLst>
            </p:nvPr>
          </p:nvSpPr>
          <p:spPr>
            <a:xfrm>
              <a:off x="6459550" y="4730111"/>
              <a:ext cx="2954655" cy="461665"/>
            </a:xfrm>
            <a:prstGeom prst="rect">
              <a:avLst/>
            </a:prstGeom>
            <a:noFill/>
            <a:effectLst/>
          </p:spPr>
          <p:txBody>
            <a:bodyPr wrap="none" rtlCol="0">
              <a:spAutoFit/>
            </a:bodyPr>
            <a:lstStyle/>
            <a:p>
              <a:pPr algn="ctr"/>
              <a:r>
                <a:rPr lang="zh-CN" altLang="en-US" sz="2400" dirty="0">
                  <a:cs typeface="+mn-ea"/>
                  <a:sym typeface="+mn-lt"/>
                </a:rPr>
                <a:t>演出人名单：中一班</a:t>
              </a:r>
            </a:p>
          </p:txBody>
        </p:sp>
      </p:grpSp>
      <p:sp>
        <p:nvSpPr>
          <p:cNvPr id="34" name="PA_库_任意多边形 33"/>
          <p:cNvSpPr/>
          <p:nvPr>
            <p:custDataLst>
              <p:tags r:id="rId2"/>
            </p:custDataLst>
          </p:nvPr>
        </p:nvSpPr>
        <p:spPr>
          <a:xfrm>
            <a:off x="6391450" y="3634354"/>
            <a:ext cx="4320000" cy="33630"/>
          </a:xfrm>
          <a:custGeom>
            <a:avLst/>
            <a:gdLst>
              <a:gd name="connsiteX0" fmla="*/ 0 w 6074229"/>
              <a:gd name="connsiteY0" fmla="*/ 0 h 39188"/>
              <a:gd name="connsiteX1" fmla="*/ 1685109 w 6074229"/>
              <a:gd name="connsiteY1" fmla="*/ 13063 h 39188"/>
              <a:gd name="connsiteX2" fmla="*/ 3775166 w 6074229"/>
              <a:gd name="connsiteY2" fmla="*/ 39188 h 39188"/>
              <a:gd name="connsiteX3" fmla="*/ 5133703 w 6074229"/>
              <a:gd name="connsiteY3" fmla="*/ 26125 h 39188"/>
              <a:gd name="connsiteX4" fmla="*/ 6074229 w 6074229"/>
              <a:gd name="connsiteY4" fmla="*/ 13063 h 39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4229" h="39188">
                <a:moveTo>
                  <a:pt x="0" y="0"/>
                </a:moveTo>
                <a:lnTo>
                  <a:pt x="1685109" y="13063"/>
                </a:lnTo>
                <a:lnTo>
                  <a:pt x="3775166" y="39188"/>
                </a:lnTo>
                <a:lnTo>
                  <a:pt x="5133703" y="26125"/>
                </a:lnTo>
                <a:lnTo>
                  <a:pt x="6074229" y="13063"/>
                </a:lnTo>
              </a:path>
            </a:pathLst>
          </a:custGeom>
          <a:noFill/>
          <a:ln w="25400" cap="rnd">
            <a:solidFill>
              <a:srgbClr val="FF5447"/>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10" name="图片 9">
            <a:extLst>
              <a:ext uri="{FF2B5EF4-FFF2-40B4-BE49-F238E27FC236}">
                <a16:creationId xmlns="" xmlns:a16="http://schemas.microsoft.com/office/drawing/2014/main" id="{AD5799FE-318B-4264-B17C-0AA4247AA618}"/>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p:blipFill>
        <p:spPr>
          <a:xfrm>
            <a:off x="933450" y="1581150"/>
            <a:ext cx="4972050" cy="4972050"/>
          </a:xfrm>
          <a:prstGeom prst="rect">
            <a:avLst/>
          </a:prstGeom>
        </p:spPr>
      </p:pic>
    </p:spTree>
    <p:extLst>
      <p:ext uri="{BB962C8B-B14F-4D97-AF65-F5344CB8AC3E}">
        <p14:creationId xmlns:p14="http://schemas.microsoft.com/office/powerpoint/2010/main" val="41997333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anim calcmode="lin" valueType="num">
                                      <p:cBhvr>
                                        <p:cTn id="12" dur="1000" fill="hold"/>
                                        <p:tgtEl>
                                          <p:spTgt spid="27"/>
                                        </p:tgtEl>
                                        <p:attrNameLst>
                                          <p:attrName>ppt_x</p:attrName>
                                        </p:attrNameLst>
                                      </p:cBhvr>
                                      <p:tavLst>
                                        <p:tav tm="0">
                                          <p:val>
                                            <p:strVal val="#ppt_x"/>
                                          </p:val>
                                        </p:tav>
                                        <p:tav tm="100000">
                                          <p:val>
                                            <p:strVal val="#ppt_x"/>
                                          </p:val>
                                        </p:tav>
                                      </p:tavLst>
                                    </p:anim>
                                    <p:anim calcmode="lin" valueType="num">
                                      <p:cBhvr>
                                        <p:cTn id="13" dur="1000" fill="hold"/>
                                        <p:tgtEl>
                                          <p:spTgt spid="2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wipe(left)">
                                      <p:cBhvr>
                                        <p:cTn id="17" dur="500"/>
                                        <p:tgtEl>
                                          <p:spTgt spid="34"/>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1+#ppt_w/2"/>
                                          </p:val>
                                        </p:tav>
                                        <p:tav tm="100000">
                                          <p:val>
                                            <p:strVal val="#ppt_x"/>
                                          </p:val>
                                        </p:tav>
                                      </p:tavLst>
                                    </p:anim>
                                    <p:anim calcmode="lin" valueType="num">
                                      <p:cBhvr additive="base">
                                        <p:cTn id="22" dur="500" fill="hold"/>
                                        <p:tgtEl>
                                          <p:spTgt spid="37"/>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1+#ppt_w/2"/>
                                          </p:val>
                                        </p:tav>
                                        <p:tav tm="100000">
                                          <p:val>
                                            <p:strVal val="#ppt_x"/>
                                          </p:val>
                                        </p:tav>
                                      </p:tavLst>
                                    </p:anim>
                                    <p:anim calcmode="lin" valueType="num">
                                      <p:cBhvr additive="base">
                                        <p:cTn id="27"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5762DA1A-7FFF-4FA6-B57E-E438DF4635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7624" y="2046514"/>
            <a:ext cx="3638889" cy="4811486"/>
          </a:xfrm>
          <a:prstGeom prst="rect">
            <a:avLst/>
          </a:prstGeom>
        </p:spPr>
      </p:pic>
      <p:pic>
        <p:nvPicPr>
          <p:cNvPr id="20" name="图片 19">
            <a:extLst>
              <a:ext uri="{FF2B5EF4-FFF2-40B4-BE49-F238E27FC236}">
                <a16:creationId xmlns="" xmlns:a16="http://schemas.microsoft.com/office/drawing/2014/main" id="{1B104553-10C4-4B76-AE24-E8453CBC69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701143" cy="4733950"/>
          </a:xfrm>
          <a:prstGeom prst="rect">
            <a:avLst/>
          </a:prstGeom>
          <a:noFill/>
        </p:spPr>
      </p:pic>
      <p:pic>
        <p:nvPicPr>
          <p:cNvPr id="12" name="图片 11">
            <a:extLst>
              <a:ext uri="{FF2B5EF4-FFF2-40B4-BE49-F238E27FC236}">
                <a16:creationId xmlns="" xmlns:a16="http://schemas.microsoft.com/office/drawing/2014/main" id="{146E4313-A45F-49BA-8D90-B98BEE2A77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951" y="703353"/>
            <a:ext cx="10580098" cy="5696755"/>
          </a:xfrm>
          <a:prstGeom prst="rect">
            <a:avLst/>
          </a:prstGeom>
        </p:spPr>
      </p:pic>
      <p:pic>
        <p:nvPicPr>
          <p:cNvPr id="15" name="图片 14">
            <a:extLst>
              <a:ext uri="{FF2B5EF4-FFF2-40B4-BE49-F238E27FC236}">
                <a16:creationId xmlns="" xmlns:a16="http://schemas.microsoft.com/office/drawing/2014/main" id="{C414F70B-C28C-4BDC-821B-22586D5B92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32" y="414779"/>
            <a:ext cx="2217949" cy="3280229"/>
          </a:xfrm>
          <a:prstGeom prst="rect">
            <a:avLst/>
          </a:prstGeom>
        </p:spPr>
      </p:pic>
      <p:pic>
        <p:nvPicPr>
          <p:cNvPr id="17" name="图片 16">
            <a:extLst>
              <a:ext uri="{FF2B5EF4-FFF2-40B4-BE49-F238E27FC236}">
                <a16:creationId xmlns="" xmlns:a16="http://schemas.microsoft.com/office/drawing/2014/main" id="{F9BF2B63-0F63-490E-85C4-AEE7589332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30" y="548640"/>
            <a:ext cx="4571970" cy="3599410"/>
          </a:xfrm>
          <a:prstGeom prst="rect">
            <a:avLst/>
          </a:prstGeom>
        </p:spPr>
      </p:pic>
      <p:pic>
        <p:nvPicPr>
          <p:cNvPr id="19" name="图片 18">
            <a:extLst>
              <a:ext uri="{FF2B5EF4-FFF2-40B4-BE49-F238E27FC236}">
                <a16:creationId xmlns="" xmlns:a16="http://schemas.microsoft.com/office/drawing/2014/main" id="{2EB6B690-2B83-485A-AE9F-245D512807B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839" y="0"/>
            <a:ext cx="1982113" cy="2759825"/>
          </a:xfrm>
          <a:prstGeom prst="rect">
            <a:avLst/>
          </a:prstGeom>
        </p:spPr>
      </p:pic>
      <p:cxnSp>
        <p:nvCxnSpPr>
          <p:cNvPr id="13" name="直接连接符 12">
            <a:extLst>
              <a:ext uri="{FF2B5EF4-FFF2-40B4-BE49-F238E27FC236}">
                <a16:creationId xmlns="" xmlns:a16="http://schemas.microsoft.com/office/drawing/2014/main" id="{BAAF058C-8621-4265-9C61-E792FBCAFC62}"/>
              </a:ext>
            </a:extLst>
          </p:cNvPr>
          <p:cNvCxnSpPr>
            <a:cxnSpLocks/>
          </p:cNvCxnSpPr>
          <p:nvPr/>
        </p:nvCxnSpPr>
        <p:spPr>
          <a:xfrm>
            <a:off x="2217881" y="4774198"/>
            <a:ext cx="4690919" cy="0"/>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 xmlns:a16="http://schemas.microsoft.com/office/drawing/2014/main" id="{E0CD955F-DD99-4731-BD82-ECC1A666F30F}"/>
              </a:ext>
            </a:extLst>
          </p:cNvPr>
          <p:cNvSpPr/>
          <p:nvPr/>
        </p:nvSpPr>
        <p:spPr>
          <a:xfrm>
            <a:off x="2095500" y="4236267"/>
            <a:ext cx="492760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chemeClr val="tx1">
                    <a:lumMod val="75000"/>
                    <a:lumOff val="25000"/>
                  </a:schemeClr>
                </a:solidFill>
                <a:effectLst/>
                <a:uLnTx/>
                <a:uFillTx/>
                <a:latin typeface="+mn-ea"/>
                <a:cs typeface="+mn-ea"/>
                <a:sym typeface="+mn-lt"/>
              </a:rPr>
              <a:t>THE TITLE OF THE TYPE YOU WANT</a:t>
            </a:r>
            <a:endParaRPr kumimoji="0" lang="zh-CN" altLang="en-US" sz="2000" b="1" i="0" u="none" strike="noStrike" kern="1200" cap="none" spc="0" normalizeH="0" baseline="0" noProof="0" dirty="0">
              <a:ln>
                <a:noFill/>
              </a:ln>
              <a:solidFill>
                <a:schemeClr val="tx1">
                  <a:lumMod val="75000"/>
                  <a:lumOff val="25000"/>
                </a:schemeClr>
              </a:solidFill>
              <a:effectLst/>
              <a:uLnTx/>
              <a:uFillTx/>
              <a:latin typeface="+mn-ea"/>
              <a:cs typeface="+mn-ea"/>
              <a:sym typeface="+mn-lt"/>
            </a:endParaRPr>
          </a:p>
        </p:txBody>
      </p:sp>
      <p:sp>
        <p:nvSpPr>
          <p:cNvPr id="18" name="文本框 17">
            <a:extLst>
              <a:ext uri="{FF2B5EF4-FFF2-40B4-BE49-F238E27FC236}">
                <a16:creationId xmlns="" xmlns:a16="http://schemas.microsoft.com/office/drawing/2014/main" id="{D52C6F7F-DA45-41E6-9293-E93393A7F488}"/>
              </a:ext>
            </a:extLst>
          </p:cNvPr>
          <p:cNvSpPr txBox="1"/>
          <p:nvPr/>
        </p:nvSpPr>
        <p:spPr>
          <a:xfrm>
            <a:off x="3815430" y="1792551"/>
            <a:ext cx="1358064" cy="1200329"/>
          </a:xfrm>
          <a:prstGeom prst="rect">
            <a:avLst/>
          </a:prstGeom>
          <a:noFill/>
        </p:spPr>
        <p:txBody>
          <a:bodyPr wrap="none" rtlCol="0">
            <a:spAutoFit/>
          </a:bodyPr>
          <a:lstStyle>
            <a:defPPr>
              <a:defRPr lang="zh-CN"/>
            </a:defPPr>
            <a:lvl1pPr>
              <a:defRPr sz="8000" b="1" spc="-15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defRPr>
            </a:lvl1pPr>
          </a:lstStyle>
          <a:p>
            <a:r>
              <a:rPr lang="en-US" altLang="zh-CN" sz="7200" dirty="0">
                <a:sym typeface="+mn-lt"/>
              </a:rPr>
              <a:t>05</a:t>
            </a:r>
            <a:endParaRPr lang="zh-CN" altLang="en-US" sz="7200" dirty="0">
              <a:sym typeface="+mn-lt"/>
            </a:endParaRPr>
          </a:p>
        </p:txBody>
      </p:sp>
      <p:sp>
        <p:nvSpPr>
          <p:cNvPr id="21" name="矩形 20">
            <a:extLst>
              <a:ext uri="{FF2B5EF4-FFF2-40B4-BE49-F238E27FC236}">
                <a16:creationId xmlns="" xmlns:a16="http://schemas.microsoft.com/office/drawing/2014/main" id="{42CB16BA-D92B-4BDD-B29E-B8A58DE0A3EA}"/>
              </a:ext>
            </a:extLst>
          </p:cNvPr>
          <p:cNvSpPr/>
          <p:nvPr/>
        </p:nvSpPr>
        <p:spPr>
          <a:xfrm>
            <a:off x="2468429" y="3091525"/>
            <a:ext cx="4066249" cy="1015663"/>
          </a:xfrm>
          <a:prstGeom prst="rect">
            <a:avLst/>
          </a:prstGeom>
          <a:noFill/>
        </p:spPr>
        <p:txBody>
          <a:bodyPr wrap="square" rtlCol="0">
            <a:spAutoFit/>
          </a:bodyPr>
          <a:lstStyle/>
          <a:p>
            <a:pPr algn="dist"/>
            <a:r>
              <a:rPr lang="zh-CN" altLang="en-US" sz="60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亲子游戏</a:t>
            </a:r>
          </a:p>
        </p:txBody>
      </p:sp>
      <p:pic>
        <p:nvPicPr>
          <p:cNvPr id="23" name="图片 22">
            <a:extLst>
              <a:ext uri="{FF2B5EF4-FFF2-40B4-BE49-F238E27FC236}">
                <a16:creationId xmlns="" xmlns:a16="http://schemas.microsoft.com/office/drawing/2014/main" id="{BBC154DD-32B4-4121-9374-6FD57064256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31391" y="2823222"/>
            <a:ext cx="4526466" cy="3232669"/>
          </a:xfrm>
          <a:prstGeom prst="rect">
            <a:avLst/>
          </a:prstGeom>
        </p:spPr>
      </p:pic>
    </p:spTree>
    <p:extLst>
      <p:ext uri="{BB962C8B-B14F-4D97-AF65-F5344CB8AC3E}">
        <p14:creationId xmlns:p14="http://schemas.microsoft.com/office/powerpoint/2010/main" val="25348541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 calcmode="lin" valueType="num">
                                      <p:cBhvr>
                                        <p:cTn id="27"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18">
                                            <p:txEl>
                                              <p:pRg st="0" end="0"/>
                                            </p:txEl>
                                          </p:spTgt>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wipe(left)">
                                      <p:cBhvr>
                                        <p:cTn id="33" dur="500"/>
                                        <p:tgtEl>
                                          <p:spTgt spid="21">
                                            <p:txEl>
                                              <p:pRg st="0" end="0"/>
                                            </p:txEl>
                                          </p:spTgt>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4">
                                            <p:txEl>
                                              <p:pRg st="0" end="0"/>
                                            </p:txEl>
                                          </p:spTgt>
                                        </p:tgtEl>
                                        <p:attrNameLst>
                                          <p:attrName>style.visibility</p:attrName>
                                        </p:attrNameLst>
                                      </p:cBhvr>
                                      <p:to>
                                        <p:strVal val="visible"/>
                                      </p:to>
                                    </p:set>
                                    <p:animEffect transition="in" filter="wipe(left)">
                                      <p:cBhvr>
                                        <p:cTn id="37" dur="500"/>
                                        <p:tgtEl>
                                          <p:spTgt spid="14">
                                            <p:txEl>
                                              <p:pRg st="0" end="0"/>
                                            </p:txEl>
                                          </p:spTgt>
                                        </p:tgtEl>
                                      </p:cBhvr>
                                    </p:animEffect>
                                  </p:childTnLst>
                                </p:cTn>
                              </p:par>
                            </p:childTnLst>
                          </p:cTn>
                        </p:par>
                        <p:par>
                          <p:cTn id="38" fill="hold">
                            <p:stCondLst>
                              <p:cond delay="4500"/>
                            </p:stCondLst>
                            <p:childTnLst>
                              <p:par>
                                <p:cTn id="39" presetID="16" presetClass="entr" presetSubtype="21"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inVertical)">
                                      <p:cBhvr>
                                        <p:cTn id="41" dur="500"/>
                                        <p:tgtEl>
                                          <p:spTgt spid="13"/>
                                        </p:tgtEl>
                                      </p:cBhvr>
                                    </p:animEffect>
                                  </p:childTnLst>
                                </p:cTn>
                              </p:par>
                            </p:childTnLst>
                          </p:cTn>
                        </p:par>
                        <p:par>
                          <p:cTn id="42" fill="hold">
                            <p:stCondLst>
                              <p:cond delay="5000"/>
                            </p:stCondLst>
                            <p:childTnLst>
                              <p:par>
                                <p:cTn id="43" presetID="22" presetClass="entr" presetSubtype="4"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DD1F1D2-BE39-48B0-9975-4378ECB9A9B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3823062" y="867104"/>
            <a:ext cx="8290108" cy="5526738"/>
          </a:xfrm>
          <a:prstGeom prst="rect">
            <a:avLst/>
          </a:prstGeom>
        </p:spPr>
      </p:pic>
      <p:sp>
        <p:nvSpPr>
          <p:cNvPr id="3" name="文本框 2">
            <a:extLst>
              <a:ext uri="{FF2B5EF4-FFF2-40B4-BE49-F238E27FC236}">
                <a16:creationId xmlns="" xmlns:a16="http://schemas.microsoft.com/office/drawing/2014/main" id="{9D0ADA37-73C3-4AD7-BEBB-9B991CB88944}"/>
              </a:ext>
            </a:extLst>
          </p:cNvPr>
          <p:cNvSpPr txBox="1"/>
          <p:nvPr/>
        </p:nvSpPr>
        <p:spPr>
          <a:xfrm>
            <a:off x="6581547" y="2735317"/>
            <a:ext cx="3886754" cy="2125582"/>
          </a:xfrm>
          <a:prstGeom prst="rect">
            <a:avLst/>
          </a:prstGeom>
          <a:noFill/>
          <a:effectLst/>
        </p:spPr>
        <p:txBody>
          <a:bodyPr wrap="square" rtlCol="0">
            <a:spAutoFit/>
          </a:bodyPr>
          <a:lstStyle/>
          <a:p>
            <a:pPr lvl="0">
              <a:lnSpc>
                <a:spcPct val="150000"/>
              </a:lnSpc>
              <a:defRPr/>
            </a:pPr>
            <a:r>
              <a:rPr lang="zh-CN" altLang="en-US" kern="0" dirty="0">
                <a:solidFill>
                  <a:schemeClr val="tx1">
                    <a:lumMod val="75000"/>
                    <a:lumOff val="25000"/>
                  </a:schemeClr>
                </a:solidFill>
                <a:cs typeface="+mn-ea"/>
                <a:sym typeface="+mn-lt"/>
              </a:rPr>
              <a:t>以家庭为一组，每轮</a:t>
            </a:r>
            <a:r>
              <a:rPr lang="en-US" altLang="zh-CN" kern="0" dirty="0">
                <a:solidFill>
                  <a:schemeClr val="tx1">
                    <a:lumMod val="75000"/>
                    <a:lumOff val="25000"/>
                  </a:schemeClr>
                </a:solidFill>
                <a:cs typeface="+mn-ea"/>
                <a:sym typeface="+mn-lt"/>
              </a:rPr>
              <a:t>10</a:t>
            </a:r>
            <a:r>
              <a:rPr lang="zh-CN" altLang="en-US" kern="0" dirty="0">
                <a:solidFill>
                  <a:schemeClr val="tx1">
                    <a:lumMod val="75000"/>
                    <a:lumOff val="25000"/>
                  </a:schemeClr>
                </a:solidFill>
                <a:cs typeface="+mn-ea"/>
                <a:sym typeface="+mn-lt"/>
              </a:rPr>
              <a:t>组家庭参加，音乐响起时，朝同一方向向前走，当教师说出</a:t>
            </a:r>
            <a:r>
              <a:rPr lang="en-US" altLang="zh-CN" kern="0" dirty="0">
                <a:solidFill>
                  <a:schemeClr val="tx1">
                    <a:lumMod val="75000"/>
                    <a:lumOff val="25000"/>
                  </a:schemeClr>
                </a:solidFill>
                <a:cs typeface="+mn-ea"/>
                <a:sym typeface="+mn-lt"/>
              </a:rPr>
              <a:t>4</a:t>
            </a:r>
            <a:r>
              <a:rPr lang="zh-CN" altLang="en-US" kern="0" dirty="0">
                <a:solidFill>
                  <a:schemeClr val="tx1">
                    <a:lumMod val="75000"/>
                    <a:lumOff val="25000"/>
                  </a:schemeClr>
                </a:solidFill>
                <a:cs typeface="+mn-ea"/>
                <a:sym typeface="+mn-lt"/>
              </a:rPr>
              <a:t>时，</a:t>
            </a:r>
            <a:r>
              <a:rPr lang="en-US" altLang="zh-CN" kern="0" dirty="0">
                <a:solidFill>
                  <a:schemeClr val="tx1">
                    <a:lumMod val="75000"/>
                    <a:lumOff val="25000"/>
                  </a:schemeClr>
                </a:solidFill>
                <a:cs typeface="+mn-ea"/>
                <a:sym typeface="+mn-lt"/>
              </a:rPr>
              <a:t>4</a:t>
            </a:r>
            <a:r>
              <a:rPr lang="zh-CN" altLang="en-US" kern="0" dirty="0">
                <a:solidFill>
                  <a:schemeClr val="tx1">
                    <a:lumMod val="75000"/>
                    <a:lumOff val="25000"/>
                  </a:schemeClr>
                </a:solidFill>
                <a:cs typeface="+mn-ea"/>
                <a:sym typeface="+mn-lt"/>
              </a:rPr>
              <a:t>组家庭抱在一起，人数相符的即可获得印章，人数不符的将出局在一旁等待下一轮。</a:t>
            </a:r>
          </a:p>
        </p:txBody>
      </p:sp>
      <p:sp>
        <p:nvSpPr>
          <p:cNvPr id="4" name="文本框 3">
            <a:extLst>
              <a:ext uri="{FF2B5EF4-FFF2-40B4-BE49-F238E27FC236}">
                <a16:creationId xmlns="" xmlns:a16="http://schemas.microsoft.com/office/drawing/2014/main" id="{1514B69A-9E53-457C-8EE5-75BD0AA7C9F5}"/>
              </a:ext>
            </a:extLst>
          </p:cNvPr>
          <p:cNvSpPr txBox="1"/>
          <p:nvPr/>
        </p:nvSpPr>
        <p:spPr>
          <a:xfrm>
            <a:off x="929600" y="5132619"/>
            <a:ext cx="3374384" cy="584775"/>
          </a:xfrm>
          <a:prstGeom prst="rect">
            <a:avLst/>
          </a:prstGeom>
          <a:noFill/>
          <a:ln>
            <a:solidFill>
              <a:schemeClr val="tx1">
                <a:lumMod val="85000"/>
                <a:lumOff val="15000"/>
              </a:schemeClr>
            </a:solidFill>
          </a:ln>
          <a:effectLst/>
        </p:spPr>
        <p:txBody>
          <a:bodyPr wrap="square" rtlCol="0">
            <a:spAutoFit/>
          </a:bodyPr>
          <a:lstStyle/>
          <a:p>
            <a:pPr lvl="0" algn="ctr">
              <a:defRPr/>
            </a:pPr>
            <a:r>
              <a:rPr lang="zh-CN" altLang="en-US" sz="3200" kern="0" spc="600" dirty="0">
                <a:solidFill>
                  <a:schemeClr val="tx1">
                    <a:lumMod val="75000"/>
                    <a:lumOff val="25000"/>
                  </a:schemeClr>
                </a:solidFill>
                <a:cs typeface="+mn-ea"/>
                <a:sym typeface="+mn-lt"/>
              </a:rPr>
              <a:t>快乐拥抱</a:t>
            </a:r>
          </a:p>
        </p:txBody>
      </p:sp>
      <p:pic>
        <p:nvPicPr>
          <p:cNvPr id="5" name="图片 4">
            <a:extLst>
              <a:ext uri="{FF2B5EF4-FFF2-40B4-BE49-F238E27FC236}">
                <a16:creationId xmlns="" xmlns:a16="http://schemas.microsoft.com/office/drawing/2014/main" id="{914CD540-792C-4641-AE5F-11DFD95EFDF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32364" y="1376361"/>
            <a:ext cx="3962403" cy="3962403"/>
          </a:xfrm>
          <a:prstGeom prst="rect">
            <a:avLst/>
          </a:prstGeom>
        </p:spPr>
      </p:pic>
      <p:sp>
        <p:nvSpPr>
          <p:cNvPr id="6" name="文本框 5">
            <a:extLst>
              <a:ext uri="{FF2B5EF4-FFF2-40B4-BE49-F238E27FC236}">
                <a16:creationId xmlns="" xmlns:a16="http://schemas.microsoft.com/office/drawing/2014/main" id="{FCFE288C-B8A5-45DF-898B-192CC60A0D4D}"/>
              </a:ext>
            </a:extLst>
          </p:cNvPr>
          <p:cNvSpPr txBox="1"/>
          <p:nvPr/>
        </p:nvSpPr>
        <p:spPr>
          <a:xfrm>
            <a:off x="5383214" y="2636869"/>
            <a:ext cx="923330" cy="2061256"/>
          </a:xfrm>
          <a:prstGeom prst="rect">
            <a:avLst/>
          </a:prstGeom>
          <a:noFill/>
          <a:effectLst/>
        </p:spPr>
        <p:txBody>
          <a:bodyPr vert="eaVert" wrap="square" rtlCol="0">
            <a:spAutoFit/>
          </a:bodyPr>
          <a:lstStyle/>
          <a:p>
            <a:pPr lvl="0" algn="ctr">
              <a:lnSpc>
                <a:spcPct val="150000"/>
              </a:lnSpc>
              <a:defRPr/>
            </a:pPr>
            <a:r>
              <a:rPr lang="zh-CN" altLang="en-US" sz="3200" b="1" kern="0" dirty="0">
                <a:solidFill>
                  <a:srgbClr val="FF5447"/>
                </a:solidFill>
                <a:cs typeface="+mn-ea"/>
                <a:sym typeface="+mn-lt"/>
              </a:rPr>
              <a:t>游戏玩法</a:t>
            </a:r>
          </a:p>
        </p:txBody>
      </p:sp>
    </p:spTree>
    <p:extLst>
      <p:ext uri="{BB962C8B-B14F-4D97-AF65-F5344CB8AC3E}">
        <p14:creationId xmlns:p14="http://schemas.microsoft.com/office/powerpoint/2010/main" val="1254676237"/>
      </p:ext>
    </p:extLst>
  </p:cSld>
  <p:clrMapOvr>
    <a:masterClrMapping/>
  </p:clrMapOvr>
  <p:transition spd="med"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15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par>
                          <p:cTn id="21" fill="hold">
                            <p:stCondLst>
                              <p:cond delay="16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par>
                          <p:cTn id="29" fill="hold">
                            <p:stCondLst>
                              <p:cond delay="23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
                                        </p:tgtEl>
                                        <p:attrNameLst>
                                          <p:attrName>ppt_y</p:attrName>
                                        </p:attrNameLst>
                                      </p:cBhvr>
                                      <p:tavLst>
                                        <p:tav tm="0">
                                          <p:val>
                                            <p:strVal val="#ppt_y"/>
                                          </p:val>
                                        </p:tav>
                                        <p:tav tm="100000">
                                          <p:val>
                                            <p:strVal val="#ppt_y"/>
                                          </p:val>
                                        </p:tav>
                                      </p:tavLst>
                                    </p:anim>
                                    <p:anim calcmode="lin" valueType="num">
                                      <p:cBhvr>
                                        <p:cTn id="3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DD1F1D2-BE39-48B0-9975-4378ECB9A9B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867104"/>
            <a:ext cx="8290108" cy="5526738"/>
          </a:xfrm>
          <a:prstGeom prst="rect">
            <a:avLst/>
          </a:prstGeom>
        </p:spPr>
      </p:pic>
      <p:sp>
        <p:nvSpPr>
          <p:cNvPr id="3" name="文本框 2">
            <a:extLst>
              <a:ext uri="{FF2B5EF4-FFF2-40B4-BE49-F238E27FC236}">
                <a16:creationId xmlns="" xmlns:a16="http://schemas.microsoft.com/office/drawing/2014/main" id="{9D0ADA37-73C3-4AD7-BEBB-9B991CB88944}"/>
              </a:ext>
            </a:extLst>
          </p:cNvPr>
          <p:cNvSpPr txBox="1"/>
          <p:nvPr/>
        </p:nvSpPr>
        <p:spPr>
          <a:xfrm>
            <a:off x="2758485" y="2735317"/>
            <a:ext cx="3886754" cy="2541080"/>
          </a:xfrm>
          <a:prstGeom prst="rect">
            <a:avLst/>
          </a:prstGeom>
          <a:noFill/>
          <a:effectLst/>
        </p:spPr>
        <p:txBody>
          <a:bodyPr wrap="square" rtlCol="0">
            <a:spAutoFit/>
          </a:bodyPr>
          <a:lstStyle/>
          <a:p>
            <a:pPr lvl="0">
              <a:lnSpc>
                <a:spcPct val="150000"/>
              </a:lnSpc>
              <a:defRPr/>
            </a:pPr>
            <a:r>
              <a:rPr lang="zh-CN" altLang="en-US" kern="0" dirty="0">
                <a:solidFill>
                  <a:schemeClr val="tx1">
                    <a:lumMod val="75000"/>
                    <a:lumOff val="25000"/>
                  </a:schemeClr>
                </a:solidFill>
                <a:cs typeface="+mn-ea"/>
                <a:sym typeface="+mn-lt"/>
              </a:rPr>
              <a:t>每轮</a:t>
            </a:r>
            <a:r>
              <a:rPr lang="en-US" altLang="zh-CN" kern="0" dirty="0">
                <a:solidFill>
                  <a:schemeClr val="tx1">
                    <a:lumMod val="75000"/>
                    <a:lumOff val="25000"/>
                  </a:schemeClr>
                </a:solidFill>
                <a:cs typeface="+mn-ea"/>
                <a:sym typeface="+mn-lt"/>
              </a:rPr>
              <a:t>4</a:t>
            </a:r>
            <a:r>
              <a:rPr lang="zh-CN" altLang="en-US" kern="0" dirty="0">
                <a:solidFill>
                  <a:schemeClr val="tx1">
                    <a:lumMod val="75000"/>
                    <a:lumOff val="25000"/>
                  </a:schemeClr>
                </a:solidFill>
                <a:cs typeface="+mn-ea"/>
                <a:sym typeface="+mn-lt"/>
              </a:rPr>
              <a:t>组家庭参加，幼儿站在起点，家长站在中间，当开始时幼儿用鼻尖和上唇夹一根吸管出发，绕过障碍物传递给中间等待的家长，家长用同样的方法走向终点，如中途掉落需重新开始，完成者即可获得印章。</a:t>
            </a:r>
          </a:p>
        </p:txBody>
      </p:sp>
      <p:sp>
        <p:nvSpPr>
          <p:cNvPr id="4" name="文本框 3">
            <a:extLst>
              <a:ext uri="{FF2B5EF4-FFF2-40B4-BE49-F238E27FC236}">
                <a16:creationId xmlns="" xmlns:a16="http://schemas.microsoft.com/office/drawing/2014/main" id="{1514B69A-9E53-457C-8EE5-75BD0AA7C9F5}"/>
              </a:ext>
            </a:extLst>
          </p:cNvPr>
          <p:cNvSpPr txBox="1"/>
          <p:nvPr/>
        </p:nvSpPr>
        <p:spPr>
          <a:xfrm>
            <a:off x="7934285" y="5132619"/>
            <a:ext cx="3374384" cy="584775"/>
          </a:xfrm>
          <a:prstGeom prst="rect">
            <a:avLst/>
          </a:prstGeom>
          <a:noFill/>
          <a:ln>
            <a:solidFill>
              <a:schemeClr val="tx1">
                <a:lumMod val="85000"/>
                <a:lumOff val="15000"/>
              </a:schemeClr>
            </a:solidFill>
          </a:ln>
          <a:effectLst/>
        </p:spPr>
        <p:txBody>
          <a:bodyPr wrap="square" rtlCol="0">
            <a:spAutoFit/>
          </a:bodyPr>
          <a:lstStyle/>
          <a:p>
            <a:pPr lvl="0" algn="ctr">
              <a:defRPr/>
            </a:pPr>
            <a:r>
              <a:rPr lang="zh-CN" altLang="en-US" sz="3200" kern="0" spc="600" dirty="0">
                <a:solidFill>
                  <a:schemeClr val="tx1">
                    <a:lumMod val="75000"/>
                    <a:lumOff val="25000"/>
                  </a:schemeClr>
                </a:solidFill>
                <a:cs typeface="+mn-ea"/>
                <a:sym typeface="+mn-lt"/>
              </a:rPr>
              <a:t>快乐贴贴贴 </a:t>
            </a:r>
          </a:p>
        </p:txBody>
      </p:sp>
      <p:pic>
        <p:nvPicPr>
          <p:cNvPr id="5" name="图片 4">
            <a:extLst>
              <a:ext uri="{FF2B5EF4-FFF2-40B4-BE49-F238E27FC236}">
                <a16:creationId xmlns="" xmlns:a16="http://schemas.microsoft.com/office/drawing/2014/main" id="{914CD540-792C-4641-AE5F-11DFD95EFDF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598949" y="1300160"/>
            <a:ext cx="4114806" cy="4114806"/>
          </a:xfrm>
          <a:prstGeom prst="rect">
            <a:avLst/>
          </a:prstGeom>
        </p:spPr>
      </p:pic>
      <p:sp>
        <p:nvSpPr>
          <p:cNvPr id="6" name="文本框 5">
            <a:extLst>
              <a:ext uri="{FF2B5EF4-FFF2-40B4-BE49-F238E27FC236}">
                <a16:creationId xmlns="" xmlns:a16="http://schemas.microsoft.com/office/drawing/2014/main" id="{FCFE288C-B8A5-45DF-898B-192CC60A0D4D}"/>
              </a:ext>
            </a:extLst>
          </p:cNvPr>
          <p:cNvSpPr txBox="1"/>
          <p:nvPr/>
        </p:nvSpPr>
        <p:spPr>
          <a:xfrm>
            <a:off x="1560152" y="2636869"/>
            <a:ext cx="923330" cy="2061256"/>
          </a:xfrm>
          <a:prstGeom prst="rect">
            <a:avLst/>
          </a:prstGeom>
          <a:noFill/>
          <a:effectLst/>
        </p:spPr>
        <p:txBody>
          <a:bodyPr vert="eaVert" wrap="square" rtlCol="0">
            <a:spAutoFit/>
          </a:bodyPr>
          <a:lstStyle/>
          <a:p>
            <a:pPr lvl="0" algn="ctr">
              <a:lnSpc>
                <a:spcPct val="150000"/>
              </a:lnSpc>
              <a:defRPr/>
            </a:pPr>
            <a:r>
              <a:rPr lang="zh-CN" altLang="en-US" sz="3200" b="1" kern="0" dirty="0">
                <a:solidFill>
                  <a:srgbClr val="FF5447"/>
                </a:solidFill>
                <a:cs typeface="+mn-ea"/>
                <a:sym typeface="+mn-lt"/>
              </a:rPr>
              <a:t>游戏玩法</a:t>
            </a:r>
          </a:p>
        </p:txBody>
      </p:sp>
    </p:spTree>
    <p:extLst>
      <p:ext uri="{BB962C8B-B14F-4D97-AF65-F5344CB8AC3E}">
        <p14:creationId xmlns:p14="http://schemas.microsoft.com/office/powerpoint/2010/main" val="2714388888"/>
      </p:ext>
    </p:extLst>
  </p:cSld>
  <p:clrMapOvr>
    <a:masterClrMapping/>
  </p:clrMapOvr>
  <p:transition spd="med" advTm="300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2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par>
                          <p:cTn id="21" fill="hold">
                            <p:stCondLst>
                              <p:cond delay="17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par>
                          <p:cTn id="29" fill="hold">
                            <p:stCondLst>
                              <p:cond delay="235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
                                        </p:tgtEl>
                                        <p:attrNameLst>
                                          <p:attrName>ppt_y</p:attrName>
                                        </p:attrNameLst>
                                      </p:cBhvr>
                                      <p:tavLst>
                                        <p:tav tm="0">
                                          <p:val>
                                            <p:strVal val="#ppt_y"/>
                                          </p:val>
                                        </p:tav>
                                        <p:tav tm="100000">
                                          <p:val>
                                            <p:strVal val="#ppt_y"/>
                                          </p:val>
                                        </p:tav>
                                      </p:tavLst>
                                    </p:anim>
                                    <p:anim calcmode="lin" valueType="num">
                                      <p:cBhvr>
                                        <p:cTn id="3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8985ABCA-85EC-4500-A757-AF810CCAF36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340" y="541631"/>
            <a:ext cx="11323320" cy="5774737"/>
          </a:xfrm>
          <a:prstGeom prst="rect">
            <a:avLst/>
          </a:prstGeom>
          <a:solidFill>
            <a:schemeClr val="bg1"/>
          </a:solidFill>
        </p:spPr>
      </p:pic>
      <p:sp>
        <p:nvSpPr>
          <p:cNvPr id="5" name="文本框 4">
            <a:extLst>
              <a:ext uri="{FF2B5EF4-FFF2-40B4-BE49-F238E27FC236}">
                <a16:creationId xmlns="" xmlns:a16="http://schemas.microsoft.com/office/drawing/2014/main" id="{9293026D-2F7A-4660-BEC7-9EA120351E7A}"/>
              </a:ext>
            </a:extLst>
          </p:cNvPr>
          <p:cNvSpPr txBox="1"/>
          <p:nvPr/>
        </p:nvSpPr>
        <p:spPr>
          <a:xfrm>
            <a:off x="2294915" y="1087975"/>
            <a:ext cx="1996059" cy="1200329"/>
          </a:xfrm>
          <a:prstGeom prst="rect">
            <a:avLst/>
          </a:prstGeom>
          <a:noFill/>
        </p:spPr>
        <p:txBody>
          <a:bodyPr wrap="none" rtlCol="0">
            <a:spAutoFit/>
          </a:bodyPr>
          <a:lstStyle/>
          <a:p>
            <a:r>
              <a:rPr lang="zh-CN" altLang="en-US" sz="7200" b="1"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目录</a:t>
            </a:r>
          </a:p>
        </p:txBody>
      </p:sp>
      <p:pic>
        <p:nvPicPr>
          <p:cNvPr id="11" name="图片 10">
            <a:extLst>
              <a:ext uri="{FF2B5EF4-FFF2-40B4-BE49-F238E27FC236}">
                <a16:creationId xmlns="" xmlns:a16="http://schemas.microsoft.com/office/drawing/2014/main" id="{2869BC72-A59B-4716-8D2C-483709A8707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86075" y="3657600"/>
            <a:ext cx="2420438" cy="3200400"/>
          </a:xfrm>
          <a:prstGeom prst="rect">
            <a:avLst/>
          </a:prstGeom>
        </p:spPr>
      </p:pic>
      <p:sp>
        <p:nvSpPr>
          <p:cNvPr id="6" name="文本框 5">
            <a:extLst>
              <a:ext uri="{FF2B5EF4-FFF2-40B4-BE49-F238E27FC236}">
                <a16:creationId xmlns="" xmlns:a16="http://schemas.microsoft.com/office/drawing/2014/main" id="{2747E73C-4B2F-4690-AA77-9B1BECDFBB94}"/>
              </a:ext>
            </a:extLst>
          </p:cNvPr>
          <p:cNvSpPr txBox="1"/>
          <p:nvPr/>
        </p:nvSpPr>
        <p:spPr>
          <a:xfrm>
            <a:off x="6395257" y="975439"/>
            <a:ext cx="3668338" cy="584775"/>
          </a:xfrm>
          <a:prstGeom prst="rect">
            <a:avLst/>
          </a:prstGeom>
          <a:noFill/>
        </p:spPr>
        <p:txBody>
          <a:bodyPr wrap="square" rtlCol="0">
            <a:spAutoFit/>
          </a:bodyPr>
          <a:lstStyle/>
          <a:p>
            <a:r>
              <a:rPr lang="en-US" altLang="zh-CN" sz="3200" b="1" spc="-15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1.</a:t>
            </a:r>
            <a:r>
              <a:rPr lang="zh-CN" altLang="en-US" sz="2800" b="1"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mn-ea"/>
                <a:cs typeface="+mn-ea"/>
                <a:sym typeface="+mn-lt"/>
              </a:rPr>
              <a:t>入场签到</a:t>
            </a:r>
            <a:endParaRPr lang="zh-CN" altLang="en-US" sz="3200" b="1"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mn-ea"/>
              <a:cs typeface="+mn-ea"/>
              <a:sym typeface="+mn-lt"/>
            </a:endParaRPr>
          </a:p>
        </p:txBody>
      </p:sp>
      <p:pic>
        <p:nvPicPr>
          <p:cNvPr id="10" name="图片 9">
            <a:extLst>
              <a:ext uri="{FF2B5EF4-FFF2-40B4-BE49-F238E27FC236}">
                <a16:creationId xmlns="" xmlns:a16="http://schemas.microsoft.com/office/drawing/2014/main" id="{782DCA9D-C946-4D63-B404-9566F6DBED4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612" t="3449" r="-4612" b="24765"/>
          <a:stretch/>
        </p:blipFill>
        <p:spPr>
          <a:xfrm>
            <a:off x="864058" y="2570151"/>
            <a:ext cx="5231942" cy="3755835"/>
          </a:xfrm>
          <a:prstGeom prst="rect">
            <a:avLst/>
          </a:prstGeom>
        </p:spPr>
      </p:pic>
      <p:grpSp>
        <p:nvGrpSpPr>
          <p:cNvPr id="16" name="组合 15">
            <a:extLst>
              <a:ext uri="{FF2B5EF4-FFF2-40B4-BE49-F238E27FC236}">
                <a16:creationId xmlns="" xmlns:a16="http://schemas.microsoft.com/office/drawing/2014/main" id="{32AA2CDB-E96F-4C92-8BD9-1D85B31B67A2}"/>
              </a:ext>
            </a:extLst>
          </p:cNvPr>
          <p:cNvGrpSpPr/>
          <p:nvPr/>
        </p:nvGrpSpPr>
        <p:grpSpPr>
          <a:xfrm>
            <a:off x="0" y="4949371"/>
            <a:ext cx="12192000" cy="1923143"/>
            <a:chOff x="0" y="4949371"/>
            <a:chExt cx="12192000" cy="1923143"/>
          </a:xfrm>
        </p:grpSpPr>
        <p:pic>
          <p:nvPicPr>
            <p:cNvPr id="13" name="图片 12">
              <a:extLst>
                <a:ext uri="{FF2B5EF4-FFF2-40B4-BE49-F238E27FC236}">
                  <a16:creationId xmlns="" xmlns:a16="http://schemas.microsoft.com/office/drawing/2014/main" id="{BD13F961-E358-4296-AB5A-5F42AF00917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424649"/>
              <a:ext cx="12192000" cy="1447865"/>
            </a:xfrm>
            <a:prstGeom prst="rect">
              <a:avLst/>
            </a:prstGeom>
          </p:spPr>
        </p:pic>
        <p:pic>
          <p:nvPicPr>
            <p:cNvPr id="14" name="图片 13">
              <a:extLst>
                <a:ext uri="{FF2B5EF4-FFF2-40B4-BE49-F238E27FC236}">
                  <a16:creationId xmlns="" xmlns:a16="http://schemas.microsoft.com/office/drawing/2014/main" id="{ECC6F0F1-24FE-4927-AD18-E44DD317FD7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4949371"/>
              <a:ext cx="2680482" cy="1908629"/>
            </a:xfrm>
            <a:prstGeom prst="rect">
              <a:avLst/>
            </a:prstGeom>
          </p:spPr>
        </p:pic>
        <p:pic>
          <p:nvPicPr>
            <p:cNvPr id="15" name="图片 14">
              <a:extLst>
                <a:ext uri="{FF2B5EF4-FFF2-40B4-BE49-F238E27FC236}">
                  <a16:creationId xmlns="" xmlns:a16="http://schemas.microsoft.com/office/drawing/2014/main" id="{F4613521-DAE2-4190-8948-F1FB54C7183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77829" y="5340811"/>
              <a:ext cx="2683774" cy="1517188"/>
            </a:xfrm>
            <a:prstGeom prst="rect">
              <a:avLst/>
            </a:prstGeom>
          </p:spPr>
        </p:pic>
      </p:grpSp>
      <p:sp>
        <p:nvSpPr>
          <p:cNvPr id="19" name="文本框 18">
            <a:extLst>
              <a:ext uri="{FF2B5EF4-FFF2-40B4-BE49-F238E27FC236}">
                <a16:creationId xmlns="" xmlns:a16="http://schemas.microsoft.com/office/drawing/2014/main" id="{D75EE95C-A3E2-429D-8A99-C5EFB1F82231}"/>
              </a:ext>
            </a:extLst>
          </p:cNvPr>
          <p:cNvSpPr txBox="1"/>
          <p:nvPr/>
        </p:nvSpPr>
        <p:spPr>
          <a:xfrm>
            <a:off x="6395257" y="1718043"/>
            <a:ext cx="3879273" cy="584775"/>
          </a:xfrm>
          <a:prstGeom prst="rect">
            <a:avLst/>
          </a:prstGeom>
          <a:noFill/>
        </p:spPr>
        <p:txBody>
          <a:bodyPr wrap="square" rtlCol="0">
            <a:spAutoFit/>
          </a:bodyPr>
          <a:lstStyle/>
          <a:p>
            <a:r>
              <a:rPr lang="en-US" altLang="zh-CN" sz="3200" b="1" spc="-150" dirty="0">
                <a:solidFill>
                  <a:schemeClr val="accent5"/>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2.</a:t>
            </a:r>
            <a:r>
              <a:rPr lang="zh-CN" altLang="en-US" sz="2800" b="1" dirty="0">
                <a:solidFill>
                  <a:schemeClr val="accent5"/>
                </a:solidFill>
                <a:effectLst>
                  <a:outerShdw dist="38100" dir="2700000" algn="tl" rotWithShape="0">
                    <a:schemeClr val="bg1"/>
                  </a:outerShdw>
                </a:effectLst>
                <a:latin typeface="+mn-ea"/>
                <a:cs typeface="+mn-ea"/>
                <a:sym typeface="+mn-lt"/>
              </a:rPr>
              <a:t>园长</a:t>
            </a:r>
            <a:r>
              <a:rPr lang="en-US" altLang="zh-CN" sz="2800" b="1" dirty="0">
                <a:solidFill>
                  <a:schemeClr val="accent5"/>
                </a:solidFill>
                <a:effectLst>
                  <a:outerShdw dist="38100" dir="2700000" algn="tl" rotWithShape="0">
                    <a:schemeClr val="bg1"/>
                  </a:outerShdw>
                </a:effectLst>
                <a:latin typeface="+mn-ea"/>
                <a:cs typeface="+mn-ea"/>
                <a:sym typeface="+mn-lt"/>
              </a:rPr>
              <a:t>/</a:t>
            </a:r>
            <a:r>
              <a:rPr lang="zh-CN" altLang="en-US" sz="2800" b="1" dirty="0">
                <a:solidFill>
                  <a:schemeClr val="accent5"/>
                </a:solidFill>
                <a:effectLst>
                  <a:outerShdw dist="38100" dir="2700000" algn="tl" rotWithShape="0">
                    <a:schemeClr val="bg1"/>
                  </a:outerShdw>
                </a:effectLst>
                <a:latin typeface="+mn-ea"/>
                <a:cs typeface="+mn-ea"/>
                <a:sym typeface="+mn-lt"/>
              </a:rPr>
              <a:t>校长致辞</a:t>
            </a:r>
          </a:p>
        </p:txBody>
      </p:sp>
      <p:sp>
        <p:nvSpPr>
          <p:cNvPr id="20" name="文本框 19">
            <a:extLst>
              <a:ext uri="{FF2B5EF4-FFF2-40B4-BE49-F238E27FC236}">
                <a16:creationId xmlns="" xmlns:a16="http://schemas.microsoft.com/office/drawing/2014/main" id="{7E2BCF38-95F2-4AB4-8265-E6C7853817C5}"/>
              </a:ext>
            </a:extLst>
          </p:cNvPr>
          <p:cNvSpPr txBox="1"/>
          <p:nvPr/>
        </p:nvSpPr>
        <p:spPr>
          <a:xfrm>
            <a:off x="6395257" y="2460647"/>
            <a:ext cx="3668338" cy="584775"/>
          </a:xfrm>
          <a:prstGeom prst="rect">
            <a:avLst/>
          </a:prstGeom>
          <a:noFill/>
        </p:spPr>
        <p:txBody>
          <a:bodyPr wrap="square" rtlCol="0">
            <a:spAutoFit/>
          </a:bodyPr>
          <a:lstStyle/>
          <a:p>
            <a:r>
              <a:rPr lang="en-US" altLang="zh-CN" sz="3200" b="1" spc="-15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3.</a:t>
            </a:r>
            <a:r>
              <a:rPr lang="zh-CN" altLang="en-US" sz="2800" b="1"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mn-ea"/>
                <a:cs typeface="+mn-ea"/>
                <a:sym typeface="+mn-lt"/>
              </a:rPr>
              <a:t>家长代表讲话</a:t>
            </a:r>
          </a:p>
        </p:txBody>
      </p:sp>
      <p:sp>
        <p:nvSpPr>
          <p:cNvPr id="21" name="文本框 20">
            <a:extLst>
              <a:ext uri="{FF2B5EF4-FFF2-40B4-BE49-F238E27FC236}">
                <a16:creationId xmlns="" xmlns:a16="http://schemas.microsoft.com/office/drawing/2014/main" id="{5F3E3366-5F16-411A-9931-1F8B018C303E}"/>
              </a:ext>
            </a:extLst>
          </p:cNvPr>
          <p:cNvSpPr txBox="1"/>
          <p:nvPr/>
        </p:nvSpPr>
        <p:spPr>
          <a:xfrm>
            <a:off x="6395257" y="3203251"/>
            <a:ext cx="3668338" cy="584775"/>
          </a:xfrm>
          <a:prstGeom prst="rect">
            <a:avLst/>
          </a:prstGeom>
          <a:noFill/>
        </p:spPr>
        <p:txBody>
          <a:bodyPr wrap="square" rtlCol="0">
            <a:spAutoFit/>
          </a:bodyPr>
          <a:lstStyle/>
          <a:p>
            <a:r>
              <a:rPr lang="en-US" altLang="zh-CN" sz="3200" b="1" spc="-150" dirty="0">
                <a:solidFill>
                  <a:schemeClr val="accent5"/>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4.</a:t>
            </a:r>
            <a:r>
              <a:rPr lang="zh-CN" altLang="en-US" sz="2800" b="1" dirty="0">
                <a:solidFill>
                  <a:schemeClr val="accent5"/>
                </a:solidFill>
                <a:effectLst>
                  <a:outerShdw dist="38100" dir="2700000" algn="tl" rotWithShape="0">
                    <a:schemeClr val="bg1"/>
                  </a:outerShdw>
                </a:effectLst>
                <a:latin typeface="+mn-ea"/>
                <a:cs typeface="+mn-ea"/>
                <a:sym typeface="+mn-lt"/>
              </a:rPr>
              <a:t>文艺汇演</a:t>
            </a:r>
          </a:p>
        </p:txBody>
      </p:sp>
      <p:sp>
        <p:nvSpPr>
          <p:cNvPr id="22" name="文本框 21">
            <a:extLst>
              <a:ext uri="{FF2B5EF4-FFF2-40B4-BE49-F238E27FC236}">
                <a16:creationId xmlns="" xmlns:a16="http://schemas.microsoft.com/office/drawing/2014/main" id="{BCE1E721-DD8E-49B2-9954-8A32240A5DBC}"/>
              </a:ext>
            </a:extLst>
          </p:cNvPr>
          <p:cNvSpPr txBox="1"/>
          <p:nvPr/>
        </p:nvSpPr>
        <p:spPr>
          <a:xfrm>
            <a:off x="6395257" y="3945855"/>
            <a:ext cx="3668338" cy="584775"/>
          </a:xfrm>
          <a:prstGeom prst="rect">
            <a:avLst/>
          </a:prstGeom>
          <a:noFill/>
        </p:spPr>
        <p:txBody>
          <a:bodyPr wrap="square" rtlCol="0">
            <a:spAutoFit/>
          </a:bodyPr>
          <a:lstStyle/>
          <a:p>
            <a:r>
              <a:rPr lang="en-US" altLang="zh-CN" sz="3200" b="1" spc="-15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5.</a:t>
            </a:r>
            <a:r>
              <a:rPr lang="zh-CN" altLang="en-US" sz="2800" b="1"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mn-ea"/>
                <a:cs typeface="+mn-ea"/>
                <a:sym typeface="+mn-lt"/>
              </a:rPr>
              <a:t>亲子游戏</a:t>
            </a:r>
          </a:p>
        </p:txBody>
      </p:sp>
      <p:sp>
        <p:nvSpPr>
          <p:cNvPr id="23" name="文本框 22">
            <a:extLst>
              <a:ext uri="{FF2B5EF4-FFF2-40B4-BE49-F238E27FC236}">
                <a16:creationId xmlns="" xmlns:a16="http://schemas.microsoft.com/office/drawing/2014/main" id="{996A36A2-771E-4D69-B11F-5B9B356AEE69}"/>
              </a:ext>
            </a:extLst>
          </p:cNvPr>
          <p:cNvSpPr txBox="1"/>
          <p:nvPr/>
        </p:nvSpPr>
        <p:spPr>
          <a:xfrm>
            <a:off x="6395257" y="4688459"/>
            <a:ext cx="3668338" cy="584775"/>
          </a:xfrm>
          <a:prstGeom prst="rect">
            <a:avLst/>
          </a:prstGeom>
          <a:noFill/>
        </p:spPr>
        <p:txBody>
          <a:bodyPr wrap="square" rtlCol="0">
            <a:spAutoFit/>
          </a:bodyPr>
          <a:lstStyle/>
          <a:p>
            <a:r>
              <a:rPr lang="en-US" altLang="zh-CN" sz="3200" b="1" spc="-150" dirty="0">
                <a:solidFill>
                  <a:schemeClr val="accent5"/>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6.</a:t>
            </a:r>
            <a:r>
              <a:rPr lang="zh-CN" altLang="en-US" sz="2800" b="1" dirty="0">
                <a:solidFill>
                  <a:schemeClr val="accent5"/>
                </a:solidFill>
                <a:effectLst>
                  <a:outerShdw dist="38100" dir="2700000" algn="tl" rotWithShape="0">
                    <a:schemeClr val="bg1"/>
                  </a:outerShdw>
                </a:effectLst>
                <a:latin typeface="+mn-ea"/>
                <a:cs typeface="+mn-ea"/>
                <a:sym typeface="+mn-lt"/>
              </a:rPr>
              <a:t>分发礼物</a:t>
            </a:r>
          </a:p>
        </p:txBody>
      </p:sp>
      <p:sp>
        <p:nvSpPr>
          <p:cNvPr id="24" name="文本框 23">
            <a:extLst>
              <a:ext uri="{FF2B5EF4-FFF2-40B4-BE49-F238E27FC236}">
                <a16:creationId xmlns="" xmlns:a16="http://schemas.microsoft.com/office/drawing/2014/main" id="{9393F143-3AA3-4211-923E-E57D626B0EFE}"/>
              </a:ext>
            </a:extLst>
          </p:cNvPr>
          <p:cNvSpPr txBox="1"/>
          <p:nvPr/>
        </p:nvSpPr>
        <p:spPr>
          <a:xfrm>
            <a:off x="6395257" y="5431062"/>
            <a:ext cx="3668338" cy="584775"/>
          </a:xfrm>
          <a:prstGeom prst="rect">
            <a:avLst/>
          </a:prstGeom>
          <a:noFill/>
        </p:spPr>
        <p:txBody>
          <a:bodyPr wrap="square" rtlCol="0">
            <a:spAutoFit/>
          </a:bodyPr>
          <a:lstStyle/>
          <a:p>
            <a:r>
              <a:rPr lang="en-US" altLang="zh-CN" sz="3200" b="1" spc="-15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7.</a:t>
            </a:r>
            <a:r>
              <a:rPr lang="zh-CN" altLang="en-US" sz="2800" b="1"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mn-ea"/>
                <a:cs typeface="+mn-ea"/>
                <a:sym typeface="+mn-lt"/>
              </a:rPr>
              <a:t>合影留念</a:t>
            </a:r>
          </a:p>
        </p:txBody>
      </p:sp>
      <p:pic>
        <p:nvPicPr>
          <p:cNvPr id="26" name="图片 25">
            <a:extLst>
              <a:ext uri="{FF2B5EF4-FFF2-40B4-BE49-F238E27FC236}">
                <a16:creationId xmlns="" xmlns:a16="http://schemas.microsoft.com/office/drawing/2014/main" id="{BC585EB7-ECD4-4DB9-A589-8E24B8EE206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9855298">
            <a:off x="10279862" y="2468525"/>
            <a:ext cx="980673" cy="1570739"/>
          </a:xfrm>
          <a:prstGeom prst="rect">
            <a:avLst/>
          </a:prstGeom>
        </p:spPr>
      </p:pic>
      <p:pic>
        <p:nvPicPr>
          <p:cNvPr id="27" name="图片 26">
            <a:extLst>
              <a:ext uri="{FF2B5EF4-FFF2-40B4-BE49-F238E27FC236}">
                <a16:creationId xmlns="" xmlns:a16="http://schemas.microsoft.com/office/drawing/2014/main" id="{00914CE2-1AEF-40C7-8936-BC0AEFA6F8C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141834" y="3915163"/>
            <a:ext cx="1089045" cy="1995714"/>
          </a:xfrm>
          <a:prstGeom prst="rect">
            <a:avLst/>
          </a:prstGeom>
        </p:spPr>
      </p:pic>
      <p:sp>
        <p:nvSpPr>
          <p:cNvPr id="28" name="文本框 27">
            <a:extLst>
              <a:ext uri="{FF2B5EF4-FFF2-40B4-BE49-F238E27FC236}">
                <a16:creationId xmlns="" xmlns:a16="http://schemas.microsoft.com/office/drawing/2014/main" id="{1168EC51-8C4A-48C5-B69C-E6C40712F2F9}"/>
              </a:ext>
            </a:extLst>
          </p:cNvPr>
          <p:cNvSpPr txBox="1"/>
          <p:nvPr/>
        </p:nvSpPr>
        <p:spPr>
          <a:xfrm>
            <a:off x="2513981" y="2285008"/>
            <a:ext cx="1557927" cy="461665"/>
          </a:xfrm>
          <a:prstGeom prst="rect">
            <a:avLst/>
          </a:prstGeom>
          <a:noFill/>
        </p:spPr>
        <p:txBody>
          <a:bodyPr wrap="none" rtlCol="0">
            <a:spAutoFit/>
          </a:bodyPr>
          <a:lstStyle/>
          <a:p>
            <a:pPr algn="dist"/>
            <a:r>
              <a:rPr lang="en-US" altLang="zh-CN" sz="2400" b="1" dirty="0">
                <a:solidFill>
                  <a:srgbClr val="FF5447"/>
                </a:solidFill>
                <a:cs typeface="+mn-ea"/>
                <a:sym typeface="+mn-lt"/>
              </a:rPr>
              <a:t>CONTENTS</a:t>
            </a:r>
            <a:endParaRPr lang="zh-CN" altLang="en-US" sz="2400" b="1" dirty="0">
              <a:solidFill>
                <a:srgbClr val="FF5447"/>
              </a:solidFill>
              <a:cs typeface="+mn-ea"/>
              <a:sym typeface="+mn-lt"/>
            </a:endParaRPr>
          </a:p>
        </p:txBody>
      </p:sp>
      <p:pic>
        <p:nvPicPr>
          <p:cNvPr id="12" name="图片 11">
            <a:extLst>
              <a:ext uri="{FF2B5EF4-FFF2-40B4-BE49-F238E27FC236}">
                <a16:creationId xmlns="" xmlns:a16="http://schemas.microsoft.com/office/drawing/2014/main" id="{C2AA98CC-6DF8-4158-AE63-20C145B63463}"/>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1679" t="-1" b="-2900"/>
          <a:stretch/>
        </p:blipFill>
        <p:spPr>
          <a:xfrm>
            <a:off x="1" y="1"/>
            <a:ext cx="2186691" cy="3258588"/>
          </a:xfrm>
          <a:prstGeom prst="rect">
            <a:avLst/>
          </a:prstGeom>
        </p:spPr>
      </p:pic>
    </p:spTree>
    <p:extLst>
      <p:ext uri="{BB962C8B-B14F-4D97-AF65-F5344CB8AC3E}">
        <p14:creationId xmlns:p14="http://schemas.microsoft.com/office/powerpoint/2010/main" val="4207193517"/>
      </p:ext>
    </p:extLst>
  </p:cSld>
  <p:clrMapOvr>
    <a:masterClrMapping/>
  </p:clrMapOvr>
  <mc:AlternateContent xmlns:mc="http://schemas.openxmlformats.org/markup-compatibility/2006" xmlns:p14="http://schemas.microsoft.com/office/powerpoint/2010/main">
    <mc:Choice Requires="p14">
      <p:transition p14:dur="100" advTm="3000">
        <p:cut/>
      </p:transition>
    </mc:Choice>
    <mc:Fallback xmlns="">
      <p:transition advTm="3000">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6" presetClass="entr" presetSubtype="21"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inVertical)">
                                      <p:cBhvr>
                                        <p:cTn id="27" dur="500"/>
                                        <p:tgtEl>
                                          <p:spTgt spid="5"/>
                                        </p:tgtEl>
                                      </p:cBhvr>
                                    </p:animEffect>
                                  </p:childTnLst>
                                </p:cTn>
                              </p:par>
                            </p:childTnLst>
                          </p:cTn>
                        </p:par>
                        <p:par>
                          <p:cTn id="28" fill="hold">
                            <p:stCondLst>
                              <p:cond delay="3500"/>
                            </p:stCondLst>
                            <p:childTnLst>
                              <p:par>
                                <p:cTn id="29" presetID="16" presetClass="entr" presetSubtype="21"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barn(inVertical)">
                                      <p:cBhvr>
                                        <p:cTn id="31" dur="500"/>
                                        <p:tgtEl>
                                          <p:spTgt spid="28"/>
                                        </p:tgtEl>
                                      </p:cBhvr>
                                    </p:animEffect>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par>
                                <p:cTn id="41" presetID="22" presetClass="entr" presetSubtype="8" fill="hold" grpId="0" nodeType="withEffect">
                                  <p:stCondLst>
                                    <p:cond delay="100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grpId="0" nodeType="withEffect">
                                  <p:stCondLst>
                                    <p:cond delay="100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par>
                                <p:cTn id="50" presetID="22" presetClass="entr" presetSubtype="8" fill="hold" grpId="0" nodeType="withEffect">
                                  <p:stCondLst>
                                    <p:cond delay="1000"/>
                                  </p:stCondLst>
                                  <p:childTnLst>
                                    <p:set>
                                      <p:cBhvr>
                                        <p:cTn id="51" dur="1" fill="hold">
                                          <p:stCondLst>
                                            <p:cond delay="0"/>
                                          </p:stCondLst>
                                        </p:cTn>
                                        <p:tgtEl>
                                          <p:spTgt spid="22"/>
                                        </p:tgtEl>
                                        <p:attrNameLst>
                                          <p:attrName>style.visibility</p:attrName>
                                        </p:attrNameLst>
                                      </p:cBhvr>
                                      <p:to>
                                        <p:strVal val="visible"/>
                                      </p:to>
                                    </p:set>
                                    <p:animEffect transition="in" filter="wipe(left)">
                                      <p:cBhvr>
                                        <p:cTn id="52" dur="500"/>
                                        <p:tgtEl>
                                          <p:spTgt spid="22"/>
                                        </p:tgtEl>
                                      </p:cBhvr>
                                    </p:animEffect>
                                  </p:childTnLst>
                                </p:cTn>
                              </p:par>
                              <p:par>
                                <p:cTn id="53" presetID="22" presetClass="entr" presetSubtype="8" fill="hold" grpId="0" nodeType="withEffect">
                                  <p:stCondLst>
                                    <p:cond delay="100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par>
                                <p:cTn id="56" presetID="22" presetClass="entr" presetSubtype="8" fill="hold" grpId="0" nodeType="withEffect">
                                  <p:stCondLst>
                                    <p:cond delay="100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childTnLst>
                          </p:cTn>
                        </p:par>
                        <p:par>
                          <p:cTn id="59" fill="hold">
                            <p:stCondLst>
                              <p:cond delay="5500"/>
                            </p:stCondLst>
                            <p:childTnLst>
                              <p:par>
                                <p:cTn id="60" presetID="53" presetClass="entr" presetSubtype="16" fill="hold" nodeType="after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p:cTn id="62" dur="500" fill="hold"/>
                                        <p:tgtEl>
                                          <p:spTgt spid="26"/>
                                        </p:tgtEl>
                                        <p:attrNameLst>
                                          <p:attrName>ppt_w</p:attrName>
                                        </p:attrNameLst>
                                      </p:cBhvr>
                                      <p:tavLst>
                                        <p:tav tm="0">
                                          <p:val>
                                            <p:fltVal val="0"/>
                                          </p:val>
                                        </p:tav>
                                        <p:tav tm="100000">
                                          <p:val>
                                            <p:strVal val="#ppt_w"/>
                                          </p:val>
                                        </p:tav>
                                      </p:tavLst>
                                    </p:anim>
                                    <p:anim calcmode="lin" valueType="num">
                                      <p:cBhvr>
                                        <p:cTn id="63" dur="500" fill="hold"/>
                                        <p:tgtEl>
                                          <p:spTgt spid="26"/>
                                        </p:tgtEl>
                                        <p:attrNameLst>
                                          <p:attrName>ppt_h</p:attrName>
                                        </p:attrNameLst>
                                      </p:cBhvr>
                                      <p:tavLst>
                                        <p:tav tm="0">
                                          <p:val>
                                            <p:fltVal val="0"/>
                                          </p:val>
                                        </p:tav>
                                        <p:tav tm="100000">
                                          <p:val>
                                            <p:strVal val="#ppt_h"/>
                                          </p:val>
                                        </p:tav>
                                      </p:tavLst>
                                    </p:anim>
                                    <p:animEffect transition="in" filter="fade">
                                      <p:cBhvr>
                                        <p:cTn id="64" dur="500"/>
                                        <p:tgtEl>
                                          <p:spTgt spid="26"/>
                                        </p:tgtEl>
                                      </p:cBhvr>
                                    </p:animEffect>
                                  </p:childTnLst>
                                </p:cTn>
                              </p:par>
                            </p:childTnLst>
                          </p:cTn>
                        </p:par>
                        <p:par>
                          <p:cTn id="65" fill="hold">
                            <p:stCondLst>
                              <p:cond delay="6000"/>
                            </p:stCondLst>
                            <p:childTnLst>
                              <p:par>
                                <p:cTn id="66" presetID="53" presetClass="entr" presetSubtype="16" fill="hold" nodeType="after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p:cTn id="68" dur="500" fill="hold"/>
                                        <p:tgtEl>
                                          <p:spTgt spid="27"/>
                                        </p:tgtEl>
                                        <p:attrNameLst>
                                          <p:attrName>ppt_w</p:attrName>
                                        </p:attrNameLst>
                                      </p:cBhvr>
                                      <p:tavLst>
                                        <p:tav tm="0">
                                          <p:val>
                                            <p:fltVal val="0"/>
                                          </p:val>
                                        </p:tav>
                                        <p:tav tm="100000">
                                          <p:val>
                                            <p:strVal val="#ppt_w"/>
                                          </p:val>
                                        </p:tav>
                                      </p:tavLst>
                                    </p:anim>
                                    <p:anim calcmode="lin" valueType="num">
                                      <p:cBhvr>
                                        <p:cTn id="69" dur="500" fill="hold"/>
                                        <p:tgtEl>
                                          <p:spTgt spid="27"/>
                                        </p:tgtEl>
                                        <p:attrNameLst>
                                          <p:attrName>ppt_h</p:attrName>
                                        </p:attrNameLst>
                                      </p:cBhvr>
                                      <p:tavLst>
                                        <p:tav tm="0">
                                          <p:val>
                                            <p:fltVal val="0"/>
                                          </p:val>
                                        </p:tav>
                                        <p:tav tm="100000">
                                          <p:val>
                                            <p:strVal val="#ppt_h"/>
                                          </p:val>
                                        </p:tav>
                                      </p:tavLst>
                                    </p:anim>
                                    <p:animEffect transition="in" filter="fade">
                                      <p:cBhvr>
                                        <p:cTn id="7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9" grpId="0"/>
      <p:bldP spid="20" grpId="0"/>
      <p:bldP spid="21" grpId="0"/>
      <p:bldP spid="22" grpId="0"/>
      <p:bldP spid="23" grpId="0"/>
      <p:bldP spid="24"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DD1F1D2-BE39-48B0-9975-4378ECB9A9B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3823062" y="867104"/>
            <a:ext cx="8290108" cy="5526738"/>
          </a:xfrm>
          <a:prstGeom prst="rect">
            <a:avLst/>
          </a:prstGeom>
        </p:spPr>
      </p:pic>
      <p:sp>
        <p:nvSpPr>
          <p:cNvPr id="3" name="文本框 2">
            <a:extLst>
              <a:ext uri="{FF2B5EF4-FFF2-40B4-BE49-F238E27FC236}">
                <a16:creationId xmlns="" xmlns:a16="http://schemas.microsoft.com/office/drawing/2014/main" id="{9D0ADA37-73C3-4AD7-BEBB-9B991CB88944}"/>
              </a:ext>
            </a:extLst>
          </p:cNvPr>
          <p:cNvSpPr txBox="1"/>
          <p:nvPr/>
        </p:nvSpPr>
        <p:spPr>
          <a:xfrm>
            <a:off x="6581547" y="2735317"/>
            <a:ext cx="3886754" cy="1710084"/>
          </a:xfrm>
          <a:prstGeom prst="rect">
            <a:avLst/>
          </a:prstGeom>
          <a:noFill/>
          <a:effectLst/>
        </p:spPr>
        <p:txBody>
          <a:bodyPr wrap="square" rtlCol="0">
            <a:spAutoFit/>
          </a:bodyPr>
          <a:lstStyle/>
          <a:p>
            <a:pPr lvl="0">
              <a:lnSpc>
                <a:spcPct val="150000"/>
              </a:lnSpc>
              <a:defRPr/>
            </a:pPr>
            <a:r>
              <a:rPr lang="zh-CN" altLang="en-US" kern="0" dirty="0">
                <a:solidFill>
                  <a:schemeClr val="tx1">
                    <a:lumMod val="75000"/>
                    <a:lumOff val="25000"/>
                  </a:schemeClr>
                </a:solidFill>
                <a:cs typeface="+mn-ea"/>
                <a:sym typeface="+mn-lt"/>
              </a:rPr>
              <a:t>孩子将刺球夹在膝盖处往前跳，跳至家长处，将球交给家长，家长将球夹在膝盖处往回跳，完成任务且球不掉下的家庭优胜。 </a:t>
            </a:r>
          </a:p>
        </p:txBody>
      </p:sp>
      <p:sp>
        <p:nvSpPr>
          <p:cNvPr id="4" name="文本框 3">
            <a:extLst>
              <a:ext uri="{FF2B5EF4-FFF2-40B4-BE49-F238E27FC236}">
                <a16:creationId xmlns="" xmlns:a16="http://schemas.microsoft.com/office/drawing/2014/main" id="{1514B69A-9E53-457C-8EE5-75BD0AA7C9F5}"/>
              </a:ext>
            </a:extLst>
          </p:cNvPr>
          <p:cNvSpPr txBox="1"/>
          <p:nvPr/>
        </p:nvSpPr>
        <p:spPr>
          <a:xfrm>
            <a:off x="929600" y="5132619"/>
            <a:ext cx="3374384" cy="584775"/>
          </a:xfrm>
          <a:prstGeom prst="rect">
            <a:avLst/>
          </a:prstGeom>
          <a:noFill/>
          <a:ln>
            <a:solidFill>
              <a:schemeClr val="tx1">
                <a:lumMod val="85000"/>
                <a:lumOff val="15000"/>
              </a:schemeClr>
            </a:solidFill>
          </a:ln>
          <a:effectLst/>
        </p:spPr>
        <p:txBody>
          <a:bodyPr wrap="square" rtlCol="0">
            <a:spAutoFit/>
          </a:bodyPr>
          <a:lstStyle/>
          <a:p>
            <a:pPr lvl="0" algn="ctr">
              <a:defRPr/>
            </a:pPr>
            <a:r>
              <a:rPr lang="zh-CN" altLang="en-US" sz="3200" kern="0" spc="600" dirty="0">
                <a:solidFill>
                  <a:schemeClr val="tx1">
                    <a:lumMod val="75000"/>
                    <a:lumOff val="25000"/>
                  </a:schemeClr>
                </a:solidFill>
                <a:cs typeface="+mn-ea"/>
                <a:sym typeface="+mn-lt"/>
              </a:rPr>
              <a:t>夹球跳</a:t>
            </a:r>
          </a:p>
        </p:txBody>
      </p:sp>
      <p:pic>
        <p:nvPicPr>
          <p:cNvPr id="5" name="图片 4">
            <a:extLst>
              <a:ext uri="{FF2B5EF4-FFF2-40B4-BE49-F238E27FC236}">
                <a16:creationId xmlns="" xmlns:a16="http://schemas.microsoft.com/office/drawing/2014/main" id="{914CD540-792C-4641-AE5F-11DFD95EFDF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803814" y="1943098"/>
            <a:ext cx="4114806" cy="2971804"/>
          </a:xfrm>
          <a:prstGeom prst="rect">
            <a:avLst/>
          </a:prstGeom>
        </p:spPr>
      </p:pic>
      <p:sp>
        <p:nvSpPr>
          <p:cNvPr id="6" name="文本框 5">
            <a:extLst>
              <a:ext uri="{FF2B5EF4-FFF2-40B4-BE49-F238E27FC236}">
                <a16:creationId xmlns="" xmlns:a16="http://schemas.microsoft.com/office/drawing/2014/main" id="{FCFE288C-B8A5-45DF-898B-192CC60A0D4D}"/>
              </a:ext>
            </a:extLst>
          </p:cNvPr>
          <p:cNvSpPr txBox="1"/>
          <p:nvPr/>
        </p:nvSpPr>
        <p:spPr>
          <a:xfrm>
            <a:off x="5383214" y="2636869"/>
            <a:ext cx="923330" cy="2061256"/>
          </a:xfrm>
          <a:prstGeom prst="rect">
            <a:avLst/>
          </a:prstGeom>
          <a:noFill/>
          <a:effectLst/>
        </p:spPr>
        <p:txBody>
          <a:bodyPr vert="eaVert" wrap="square" rtlCol="0">
            <a:spAutoFit/>
          </a:bodyPr>
          <a:lstStyle/>
          <a:p>
            <a:pPr lvl="0" algn="ctr">
              <a:lnSpc>
                <a:spcPct val="150000"/>
              </a:lnSpc>
              <a:defRPr/>
            </a:pPr>
            <a:r>
              <a:rPr lang="zh-CN" altLang="en-US" sz="3200" b="1" kern="0" dirty="0">
                <a:solidFill>
                  <a:srgbClr val="FF5447"/>
                </a:solidFill>
                <a:cs typeface="+mn-ea"/>
                <a:sym typeface="+mn-lt"/>
              </a:rPr>
              <a:t>游戏玩法</a:t>
            </a:r>
          </a:p>
        </p:txBody>
      </p:sp>
    </p:spTree>
    <p:extLst>
      <p:ext uri="{BB962C8B-B14F-4D97-AF65-F5344CB8AC3E}">
        <p14:creationId xmlns:p14="http://schemas.microsoft.com/office/powerpoint/2010/main" val="691319676"/>
      </p:ext>
    </p:extLst>
  </p:cSld>
  <p:clrMapOvr>
    <a:masterClrMapping/>
  </p:clrMapOvr>
  <p:transition spd="slow" advTm="3000">
    <p:cover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1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par>
                          <p:cTn id="21" fill="hold">
                            <p:stCondLst>
                              <p:cond delay="16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par>
                          <p:cTn id="29" fill="hold">
                            <p:stCondLst>
                              <p:cond delay="225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
                                        </p:tgtEl>
                                        <p:attrNameLst>
                                          <p:attrName>ppt_y</p:attrName>
                                        </p:attrNameLst>
                                      </p:cBhvr>
                                      <p:tavLst>
                                        <p:tav tm="0">
                                          <p:val>
                                            <p:strVal val="#ppt_y"/>
                                          </p:val>
                                        </p:tav>
                                        <p:tav tm="100000">
                                          <p:val>
                                            <p:strVal val="#ppt_y"/>
                                          </p:val>
                                        </p:tav>
                                      </p:tavLst>
                                    </p:anim>
                                    <p:anim calcmode="lin" valueType="num">
                                      <p:cBhvr>
                                        <p:cTn id="3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 xmlns:a16="http://schemas.microsoft.com/office/drawing/2014/main" id="{3DD1F1D2-BE39-48B0-9975-4378ECB9A9B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0" y="867104"/>
            <a:ext cx="8290108" cy="5526738"/>
          </a:xfrm>
          <a:prstGeom prst="rect">
            <a:avLst/>
          </a:prstGeom>
        </p:spPr>
      </p:pic>
      <p:sp>
        <p:nvSpPr>
          <p:cNvPr id="3" name="文本框 2">
            <a:extLst>
              <a:ext uri="{FF2B5EF4-FFF2-40B4-BE49-F238E27FC236}">
                <a16:creationId xmlns="" xmlns:a16="http://schemas.microsoft.com/office/drawing/2014/main" id="{9D0ADA37-73C3-4AD7-BEBB-9B991CB88944}"/>
              </a:ext>
            </a:extLst>
          </p:cNvPr>
          <p:cNvSpPr txBox="1"/>
          <p:nvPr/>
        </p:nvSpPr>
        <p:spPr>
          <a:xfrm>
            <a:off x="2743971" y="2648232"/>
            <a:ext cx="3886754" cy="2956579"/>
          </a:xfrm>
          <a:prstGeom prst="rect">
            <a:avLst/>
          </a:prstGeom>
          <a:noFill/>
          <a:effectLst/>
        </p:spPr>
        <p:txBody>
          <a:bodyPr wrap="square" rtlCol="0">
            <a:spAutoFit/>
          </a:bodyPr>
          <a:lstStyle/>
          <a:p>
            <a:pPr lvl="0">
              <a:lnSpc>
                <a:spcPct val="150000"/>
              </a:lnSpc>
              <a:defRPr/>
            </a:pPr>
            <a:r>
              <a:rPr lang="zh-CN" altLang="en-US" kern="0" dirty="0">
                <a:solidFill>
                  <a:schemeClr val="tx1">
                    <a:lumMod val="75000"/>
                    <a:lumOff val="25000"/>
                  </a:schemeClr>
                </a:solidFill>
                <a:cs typeface="+mn-ea"/>
                <a:sym typeface="+mn-lt"/>
              </a:rPr>
              <a:t>黑板一块，上面画有娃娃头两个；粉笔；眼罩两个。    </a:t>
            </a:r>
          </a:p>
          <a:p>
            <a:pPr lvl="0">
              <a:lnSpc>
                <a:spcPct val="150000"/>
              </a:lnSpc>
              <a:defRPr/>
            </a:pPr>
            <a:r>
              <a:rPr lang="zh-CN" altLang="en-US" kern="0" dirty="0">
                <a:solidFill>
                  <a:schemeClr val="tx1">
                    <a:lumMod val="75000"/>
                    <a:lumOff val="25000"/>
                  </a:schemeClr>
                </a:solidFill>
                <a:cs typeface="+mn-ea"/>
                <a:sym typeface="+mn-lt"/>
              </a:rPr>
              <a:t>游戏玩法：幼儿在间隔黑板适合的位置，戴上眼罩，由教师或家长引领到黑板前，在黑板上的娃娃头中填画上娃娃的五官。画得好的嘉奖小粘贴或在其手臂上盖一个小印章。</a:t>
            </a:r>
          </a:p>
        </p:txBody>
      </p:sp>
      <p:sp>
        <p:nvSpPr>
          <p:cNvPr id="4" name="文本框 3">
            <a:extLst>
              <a:ext uri="{FF2B5EF4-FFF2-40B4-BE49-F238E27FC236}">
                <a16:creationId xmlns="" xmlns:a16="http://schemas.microsoft.com/office/drawing/2014/main" id="{1514B69A-9E53-457C-8EE5-75BD0AA7C9F5}"/>
              </a:ext>
            </a:extLst>
          </p:cNvPr>
          <p:cNvSpPr txBox="1"/>
          <p:nvPr/>
        </p:nvSpPr>
        <p:spPr>
          <a:xfrm>
            <a:off x="7934285" y="5132619"/>
            <a:ext cx="3374384" cy="584775"/>
          </a:xfrm>
          <a:prstGeom prst="rect">
            <a:avLst/>
          </a:prstGeom>
          <a:noFill/>
          <a:ln>
            <a:solidFill>
              <a:schemeClr val="tx1">
                <a:lumMod val="85000"/>
                <a:lumOff val="15000"/>
              </a:schemeClr>
            </a:solidFill>
          </a:ln>
          <a:effectLst/>
        </p:spPr>
        <p:txBody>
          <a:bodyPr wrap="square" rtlCol="0">
            <a:spAutoFit/>
          </a:bodyPr>
          <a:lstStyle/>
          <a:p>
            <a:pPr lvl="0" algn="ctr">
              <a:defRPr/>
            </a:pPr>
            <a:r>
              <a:rPr lang="zh-CN" altLang="en-US" sz="3200" kern="0" spc="600" dirty="0">
                <a:solidFill>
                  <a:schemeClr val="tx1">
                    <a:lumMod val="75000"/>
                    <a:lumOff val="25000"/>
                  </a:schemeClr>
                </a:solidFill>
                <a:cs typeface="+mn-ea"/>
                <a:sym typeface="+mn-lt"/>
              </a:rPr>
              <a:t>画五官 </a:t>
            </a:r>
          </a:p>
        </p:txBody>
      </p:sp>
      <p:pic>
        <p:nvPicPr>
          <p:cNvPr id="5" name="图片 4">
            <a:extLst>
              <a:ext uri="{FF2B5EF4-FFF2-40B4-BE49-F238E27FC236}">
                <a16:creationId xmlns="" xmlns:a16="http://schemas.microsoft.com/office/drawing/2014/main" id="{914CD540-792C-4641-AE5F-11DFD95EFDF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751349" y="1557335"/>
            <a:ext cx="4114806" cy="3600455"/>
          </a:xfrm>
          <a:prstGeom prst="rect">
            <a:avLst/>
          </a:prstGeom>
        </p:spPr>
      </p:pic>
      <p:sp>
        <p:nvSpPr>
          <p:cNvPr id="6" name="文本框 5">
            <a:extLst>
              <a:ext uri="{FF2B5EF4-FFF2-40B4-BE49-F238E27FC236}">
                <a16:creationId xmlns="" xmlns:a16="http://schemas.microsoft.com/office/drawing/2014/main" id="{FCFE288C-B8A5-45DF-898B-192CC60A0D4D}"/>
              </a:ext>
            </a:extLst>
          </p:cNvPr>
          <p:cNvSpPr txBox="1"/>
          <p:nvPr/>
        </p:nvSpPr>
        <p:spPr>
          <a:xfrm>
            <a:off x="1560152" y="2636869"/>
            <a:ext cx="923330" cy="2061256"/>
          </a:xfrm>
          <a:prstGeom prst="rect">
            <a:avLst/>
          </a:prstGeom>
          <a:noFill/>
          <a:effectLst/>
        </p:spPr>
        <p:txBody>
          <a:bodyPr vert="eaVert" wrap="square" rtlCol="0">
            <a:spAutoFit/>
          </a:bodyPr>
          <a:lstStyle/>
          <a:p>
            <a:pPr lvl="0" algn="ctr">
              <a:lnSpc>
                <a:spcPct val="150000"/>
              </a:lnSpc>
              <a:defRPr/>
            </a:pPr>
            <a:r>
              <a:rPr lang="zh-CN" altLang="en-US" sz="3200" b="1" kern="0" dirty="0">
                <a:solidFill>
                  <a:srgbClr val="FF5447"/>
                </a:solidFill>
                <a:cs typeface="+mn-ea"/>
                <a:sym typeface="+mn-lt"/>
              </a:rPr>
              <a:t>游戏玩法</a:t>
            </a:r>
          </a:p>
        </p:txBody>
      </p:sp>
    </p:spTree>
    <p:extLst>
      <p:ext uri="{BB962C8B-B14F-4D97-AF65-F5344CB8AC3E}">
        <p14:creationId xmlns:p14="http://schemas.microsoft.com/office/powerpoint/2010/main" val="2361155584"/>
      </p:ext>
    </p:extLst>
  </p:cSld>
  <p:clrMapOvr>
    <a:masterClrMapping/>
  </p:clrMapOvr>
  <p:transition spd="slow" advTm="3000">
    <p:pull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1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par>
                          <p:cTn id="21" fill="hold">
                            <p:stCondLst>
                              <p:cond delay="16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par>
                          <p:cTn id="29" fill="hold">
                            <p:stCondLst>
                              <p:cond delay="225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3"/>
                                        </p:tgtEl>
                                        <p:attrNameLst>
                                          <p:attrName>ppt_y</p:attrName>
                                        </p:attrNameLst>
                                      </p:cBhvr>
                                      <p:tavLst>
                                        <p:tav tm="0">
                                          <p:val>
                                            <p:strVal val="#ppt_y"/>
                                          </p:val>
                                        </p:tav>
                                        <p:tav tm="100000">
                                          <p:val>
                                            <p:strVal val="#ppt_y"/>
                                          </p:val>
                                        </p:tav>
                                      </p:tavLst>
                                    </p:anim>
                                    <p:anim calcmode="lin" valueType="num">
                                      <p:cBhvr>
                                        <p:cTn id="34"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5762DA1A-7FFF-4FA6-B57E-E438DF4635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7624" y="2046514"/>
            <a:ext cx="3638889" cy="4811486"/>
          </a:xfrm>
          <a:prstGeom prst="rect">
            <a:avLst/>
          </a:prstGeom>
        </p:spPr>
      </p:pic>
      <p:pic>
        <p:nvPicPr>
          <p:cNvPr id="20" name="图片 19">
            <a:extLst>
              <a:ext uri="{FF2B5EF4-FFF2-40B4-BE49-F238E27FC236}">
                <a16:creationId xmlns="" xmlns:a16="http://schemas.microsoft.com/office/drawing/2014/main" id="{1B104553-10C4-4B76-AE24-E8453CBC69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701143" cy="4733950"/>
          </a:xfrm>
          <a:prstGeom prst="rect">
            <a:avLst/>
          </a:prstGeom>
          <a:noFill/>
        </p:spPr>
      </p:pic>
      <p:pic>
        <p:nvPicPr>
          <p:cNvPr id="12" name="图片 11">
            <a:extLst>
              <a:ext uri="{FF2B5EF4-FFF2-40B4-BE49-F238E27FC236}">
                <a16:creationId xmlns="" xmlns:a16="http://schemas.microsoft.com/office/drawing/2014/main" id="{146E4313-A45F-49BA-8D90-B98BEE2A77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951" y="703353"/>
            <a:ext cx="10580098" cy="5696755"/>
          </a:xfrm>
          <a:prstGeom prst="rect">
            <a:avLst/>
          </a:prstGeom>
        </p:spPr>
      </p:pic>
      <p:pic>
        <p:nvPicPr>
          <p:cNvPr id="15" name="图片 14">
            <a:extLst>
              <a:ext uri="{FF2B5EF4-FFF2-40B4-BE49-F238E27FC236}">
                <a16:creationId xmlns="" xmlns:a16="http://schemas.microsoft.com/office/drawing/2014/main" id="{C414F70B-C28C-4BDC-821B-22586D5B92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32" y="414779"/>
            <a:ext cx="2217949" cy="3280229"/>
          </a:xfrm>
          <a:prstGeom prst="rect">
            <a:avLst/>
          </a:prstGeom>
        </p:spPr>
      </p:pic>
      <p:pic>
        <p:nvPicPr>
          <p:cNvPr id="17" name="图片 16">
            <a:extLst>
              <a:ext uri="{FF2B5EF4-FFF2-40B4-BE49-F238E27FC236}">
                <a16:creationId xmlns="" xmlns:a16="http://schemas.microsoft.com/office/drawing/2014/main" id="{F9BF2B63-0F63-490E-85C4-AEE7589332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30" y="548640"/>
            <a:ext cx="4571970" cy="3599410"/>
          </a:xfrm>
          <a:prstGeom prst="rect">
            <a:avLst/>
          </a:prstGeom>
        </p:spPr>
      </p:pic>
      <p:pic>
        <p:nvPicPr>
          <p:cNvPr id="19" name="图片 18">
            <a:extLst>
              <a:ext uri="{FF2B5EF4-FFF2-40B4-BE49-F238E27FC236}">
                <a16:creationId xmlns="" xmlns:a16="http://schemas.microsoft.com/office/drawing/2014/main" id="{2EB6B690-2B83-485A-AE9F-245D512807B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839" y="0"/>
            <a:ext cx="1982113" cy="2759825"/>
          </a:xfrm>
          <a:prstGeom prst="rect">
            <a:avLst/>
          </a:prstGeom>
        </p:spPr>
      </p:pic>
      <p:cxnSp>
        <p:nvCxnSpPr>
          <p:cNvPr id="13" name="直接连接符 12">
            <a:extLst>
              <a:ext uri="{FF2B5EF4-FFF2-40B4-BE49-F238E27FC236}">
                <a16:creationId xmlns="" xmlns:a16="http://schemas.microsoft.com/office/drawing/2014/main" id="{4428C694-0CA7-4952-8D41-886ADE4DECD7}"/>
              </a:ext>
            </a:extLst>
          </p:cNvPr>
          <p:cNvCxnSpPr>
            <a:cxnSpLocks/>
          </p:cNvCxnSpPr>
          <p:nvPr/>
        </p:nvCxnSpPr>
        <p:spPr>
          <a:xfrm>
            <a:off x="2217881" y="4774198"/>
            <a:ext cx="4690919" cy="0"/>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 xmlns:a16="http://schemas.microsoft.com/office/drawing/2014/main" id="{849801DD-9605-469A-85C8-8459F9A5CD69}"/>
              </a:ext>
            </a:extLst>
          </p:cNvPr>
          <p:cNvSpPr/>
          <p:nvPr/>
        </p:nvSpPr>
        <p:spPr>
          <a:xfrm>
            <a:off x="2095500" y="4236267"/>
            <a:ext cx="492760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chemeClr val="tx1">
                    <a:lumMod val="75000"/>
                    <a:lumOff val="25000"/>
                  </a:schemeClr>
                </a:solidFill>
                <a:effectLst/>
                <a:uLnTx/>
                <a:uFillTx/>
                <a:latin typeface="+mn-ea"/>
                <a:cs typeface="+mn-ea"/>
                <a:sym typeface="+mn-lt"/>
              </a:rPr>
              <a:t>THE TITLE OF THE TYPE YOU WANT</a:t>
            </a:r>
            <a:endParaRPr kumimoji="0" lang="zh-CN" altLang="en-US" sz="2000" b="1" i="0" u="none" strike="noStrike" kern="1200" cap="none" spc="0" normalizeH="0" baseline="0" noProof="0" dirty="0">
              <a:ln>
                <a:noFill/>
              </a:ln>
              <a:solidFill>
                <a:schemeClr val="tx1">
                  <a:lumMod val="75000"/>
                  <a:lumOff val="25000"/>
                </a:schemeClr>
              </a:solidFill>
              <a:effectLst/>
              <a:uLnTx/>
              <a:uFillTx/>
              <a:latin typeface="+mn-ea"/>
              <a:cs typeface="+mn-ea"/>
              <a:sym typeface="+mn-lt"/>
            </a:endParaRPr>
          </a:p>
        </p:txBody>
      </p:sp>
      <p:sp>
        <p:nvSpPr>
          <p:cNvPr id="18" name="文本框 17">
            <a:extLst>
              <a:ext uri="{FF2B5EF4-FFF2-40B4-BE49-F238E27FC236}">
                <a16:creationId xmlns="" xmlns:a16="http://schemas.microsoft.com/office/drawing/2014/main" id="{F36C8B72-66AA-4079-94DF-AFF53BDAAD7B}"/>
              </a:ext>
            </a:extLst>
          </p:cNvPr>
          <p:cNvSpPr txBox="1"/>
          <p:nvPr/>
        </p:nvSpPr>
        <p:spPr>
          <a:xfrm>
            <a:off x="3815430" y="1792551"/>
            <a:ext cx="1358064" cy="1200329"/>
          </a:xfrm>
          <a:prstGeom prst="rect">
            <a:avLst/>
          </a:prstGeom>
          <a:noFill/>
        </p:spPr>
        <p:txBody>
          <a:bodyPr wrap="none" rtlCol="0">
            <a:spAutoFit/>
          </a:bodyPr>
          <a:lstStyle>
            <a:defPPr>
              <a:defRPr lang="zh-CN"/>
            </a:defPPr>
            <a:lvl1pPr>
              <a:defRPr sz="8000" b="1" spc="-15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defRPr>
            </a:lvl1pPr>
          </a:lstStyle>
          <a:p>
            <a:r>
              <a:rPr lang="en-US" altLang="zh-CN" sz="7200" dirty="0">
                <a:sym typeface="+mn-lt"/>
              </a:rPr>
              <a:t>06</a:t>
            </a:r>
            <a:endParaRPr lang="zh-CN" altLang="en-US" sz="7200" dirty="0">
              <a:sym typeface="+mn-lt"/>
            </a:endParaRPr>
          </a:p>
        </p:txBody>
      </p:sp>
      <p:sp>
        <p:nvSpPr>
          <p:cNvPr id="21" name="矩形 20">
            <a:extLst>
              <a:ext uri="{FF2B5EF4-FFF2-40B4-BE49-F238E27FC236}">
                <a16:creationId xmlns="" xmlns:a16="http://schemas.microsoft.com/office/drawing/2014/main" id="{668D3E84-282B-4683-BC1F-27D3FE97C98F}"/>
              </a:ext>
            </a:extLst>
          </p:cNvPr>
          <p:cNvSpPr/>
          <p:nvPr/>
        </p:nvSpPr>
        <p:spPr>
          <a:xfrm>
            <a:off x="2468429" y="3091525"/>
            <a:ext cx="4066249" cy="1015663"/>
          </a:xfrm>
          <a:prstGeom prst="rect">
            <a:avLst/>
          </a:prstGeom>
          <a:noFill/>
        </p:spPr>
        <p:txBody>
          <a:bodyPr wrap="square" rtlCol="0">
            <a:spAutoFit/>
          </a:bodyPr>
          <a:lstStyle/>
          <a:p>
            <a:pPr algn="dist"/>
            <a:r>
              <a:rPr lang="zh-CN" altLang="en-US" sz="60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分发礼物</a:t>
            </a:r>
          </a:p>
        </p:txBody>
      </p:sp>
      <p:pic>
        <p:nvPicPr>
          <p:cNvPr id="23" name="图片 22">
            <a:extLst>
              <a:ext uri="{FF2B5EF4-FFF2-40B4-BE49-F238E27FC236}">
                <a16:creationId xmlns="" xmlns:a16="http://schemas.microsoft.com/office/drawing/2014/main" id="{24B71F96-A465-48EE-AAE3-C007AD3FF0C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31391" y="2823222"/>
            <a:ext cx="4526466" cy="3232669"/>
          </a:xfrm>
          <a:prstGeom prst="rect">
            <a:avLst/>
          </a:prstGeom>
        </p:spPr>
      </p:pic>
    </p:spTree>
    <p:extLst>
      <p:ext uri="{BB962C8B-B14F-4D97-AF65-F5344CB8AC3E}">
        <p14:creationId xmlns:p14="http://schemas.microsoft.com/office/powerpoint/2010/main" val="527299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 calcmode="lin" valueType="num">
                                      <p:cBhvr>
                                        <p:cTn id="27"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18">
                                            <p:txEl>
                                              <p:pRg st="0" end="0"/>
                                            </p:txEl>
                                          </p:spTgt>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wipe(left)">
                                      <p:cBhvr>
                                        <p:cTn id="33" dur="500"/>
                                        <p:tgtEl>
                                          <p:spTgt spid="21">
                                            <p:txEl>
                                              <p:pRg st="0" end="0"/>
                                            </p:txEl>
                                          </p:spTgt>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4">
                                            <p:txEl>
                                              <p:pRg st="0" end="0"/>
                                            </p:txEl>
                                          </p:spTgt>
                                        </p:tgtEl>
                                        <p:attrNameLst>
                                          <p:attrName>style.visibility</p:attrName>
                                        </p:attrNameLst>
                                      </p:cBhvr>
                                      <p:to>
                                        <p:strVal val="visible"/>
                                      </p:to>
                                    </p:set>
                                    <p:animEffect transition="in" filter="wipe(left)">
                                      <p:cBhvr>
                                        <p:cTn id="37" dur="500"/>
                                        <p:tgtEl>
                                          <p:spTgt spid="14">
                                            <p:txEl>
                                              <p:pRg st="0" end="0"/>
                                            </p:txEl>
                                          </p:spTgt>
                                        </p:tgtEl>
                                      </p:cBhvr>
                                    </p:animEffect>
                                  </p:childTnLst>
                                </p:cTn>
                              </p:par>
                            </p:childTnLst>
                          </p:cTn>
                        </p:par>
                        <p:par>
                          <p:cTn id="38" fill="hold">
                            <p:stCondLst>
                              <p:cond delay="4500"/>
                            </p:stCondLst>
                            <p:childTnLst>
                              <p:par>
                                <p:cTn id="39" presetID="16" presetClass="entr" presetSubtype="21"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inVertical)">
                                      <p:cBhvr>
                                        <p:cTn id="41" dur="500"/>
                                        <p:tgtEl>
                                          <p:spTgt spid="13"/>
                                        </p:tgtEl>
                                      </p:cBhvr>
                                    </p:animEffect>
                                  </p:childTnLst>
                                </p:cTn>
                              </p:par>
                            </p:childTnLst>
                          </p:cTn>
                        </p:par>
                        <p:par>
                          <p:cTn id="42" fill="hold">
                            <p:stCondLst>
                              <p:cond delay="5000"/>
                            </p:stCondLst>
                            <p:childTnLst>
                              <p:par>
                                <p:cTn id="43" presetID="22" presetClass="entr" presetSubtype="4"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16178D2E-1E2F-4B9C-A966-9F8DFEE6E735}"/>
              </a:ext>
            </a:extLst>
          </p:cNvPr>
          <p:cNvSpPr/>
          <p:nvPr/>
        </p:nvSpPr>
        <p:spPr>
          <a:xfrm>
            <a:off x="957943" y="4963885"/>
            <a:ext cx="3961044" cy="931209"/>
          </a:xfrm>
          <a:prstGeom prst="rect">
            <a:avLst/>
          </a:prstGeom>
          <a:solidFill>
            <a:srgbClr val="FF54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335" dirty="0">
                <a:solidFill>
                  <a:schemeClr val="bg1"/>
                </a:solidFill>
                <a:latin typeface="思源黑体 CN" panose="020F0502020204030204"/>
                <a:cs typeface="+mn-ea"/>
                <a:sym typeface="思源黑体 CN" panose="020F0502020204030204"/>
              </a:rPr>
              <a:t>输入你的标题</a:t>
            </a:r>
            <a:endParaRPr lang="en-US" altLang="zh-CN" sz="4335" dirty="0">
              <a:solidFill>
                <a:schemeClr val="bg1"/>
              </a:solidFill>
              <a:latin typeface="思源黑体 CN" panose="020F0502020204030204"/>
              <a:cs typeface="+mn-ea"/>
              <a:sym typeface="思源黑体 CN" panose="020F0502020204030204"/>
            </a:endParaRPr>
          </a:p>
        </p:txBody>
      </p:sp>
      <p:grpSp>
        <p:nvGrpSpPr>
          <p:cNvPr id="4" name="组合 3">
            <a:extLst>
              <a:ext uri="{FF2B5EF4-FFF2-40B4-BE49-F238E27FC236}">
                <a16:creationId xmlns="" xmlns:a16="http://schemas.microsoft.com/office/drawing/2014/main" id="{B85E2116-9023-458F-BBA0-133C6277B8F0}"/>
              </a:ext>
            </a:extLst>
          </p:cNvPr>
          <p:cNvGrpSpPr/>
          <p:nvPr/>
        </p:nvGrpSpPr>
        <p:grpSpPr>
          <a:xfrm>
            <a:off x="5892291" y="1901628"/>
            <a:ext cx="5328191" cy="202739"/>
            <a:chOff x="4906190" y="1416527"/>
            <a:chExt cx="3933010" cy="166280"/>
          </a:xfrm>
          <a:solidFill>
            <a:schemeClr val="accent2"/>
          </a:solidFill>
        </p:grpSpPr>
        <p:sp>
          <p:nvSpPr>
            <p:cNvPr id="5" name="矩形 4">
              <a:extLst>
                <a:ext uri="{FF2B5EF4-FFF2-40B4-BE49-F238E27FC236}">
                  <a16:creationId xmlns="" xmlns:a16="http://schemas.microsoft.com/office/drawing/2014/main" id="{E515C7BC-44CD-4C78-B8B6-1974F229E4AA}"/>
                </a:ext>
              </a:extLst>
            </p:cNvPr>
            <p:cNvSpPr/>
            <p:nvPr/>
          </p:nvSpPr>
          <p:spPr>
            <a:xfrm>
              <a:off x="4906190" y="1416527"/>
              <a:ext cx="166280" cy="166280"/>
            </a:xfrm>
            <a:prstGeom prst="rect">
              <a:avLst/>
            </a:prstGeom>
            <a:solidFill>
              <a:srgbClr val="FF5447"/>
            </a:solidFill>
            <a:ln>
              <a:solidFill>
                <a:schemeClr val="accent2">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3877" tIns="61939" rIns="123877" bIns="61939" numCol="1" spcCol="0" rtlCol="0" fromWordArt="0" anchor="ctr" anchorCtr="0" forceAA="0" compatLnSpc="1">
              <a:prstTxWarp prst="textNoShape">
                <a:avLst/>
              </a:prstTxWarp>
              <a:noAutofit/>
            </a:bodyPr>
            <a:lstStyle/>
            <a:p>
              <a:pPr algn="ctr"/>
              <a:endParaRPr lang="zh-CN" altLang="en-US" sz="2438">
                <a:solidFill>
                  <a:schemeClr val="tx1"/>
                </a:solidFill>
                <a:latin typeface="思源黑体 CN" panose="020F0502020204030204"/>
                <a:cs typeface="+mn-ea"/>
                <a:sym typeface="思源黑体 CN" panose="020F0502020204030204"/>
              </a:endParaRPr>
            </a:p>
          </p:txBody>
        </p:sp>
        <p:cxnSp>
          <p:nvCxnSpPr>
            <p:cNvPr id="6" name="直接连接符 5">
              <a:extLst>
                <a:ext uri="{FF2B5EF4-FFF2-40B4-BE49-F238E27FC236}">
                  <a16:creationId xmlns="" xmlns:a16="http://schemas.microsoft.com/office/drawing/2014/main" id="{D496F8B5-23A8-498E-A72C-E26FAB5B83F2}"/>
                </a:ext>
              </a:extLst>
            </p:cNvPr>
            <p:cNvCxnSpPr>
              <a:stCxn id="5" idx="3"/>
            </p:cNvCxnSpPr>
            <p:nvPr/>
          </p:nvCxnSpPr>
          <p:spPr>
            <a:xfrm>
              <a:off x="5072470" y="1499667"/>
              <a:ext cx="3766730" cy="0"/>
            </a:xfrm>
            <a:prstGeom prst="line">
              <a:avLst/>
            </a:prstGeom>
            <a:grpFill/>
            <a:ln>
              <a:solidFill>
                <a:schemeClr val="accent2">
                  <a:lumMod val="10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7" name="组合 6">
            <a:extLst>
              <a:ext uri="{FF2B5EF4-FFF2-40B4-BE49-F238E27FC236}">
                <a16:creationId xmlns="" xmlns:a16="http://schemas.microsoft.com/office/drawing/2014/main" id="{A512652F-6582-4BCA-A904-CDDE2B2996E8}"/>
              </a:ext>
            </a:extLst>
          </p:cNvPr>
          <p:cNvGrpSpPr/>
          <p:nvPr/>
        </p:nvGrpSpPr>
        <p:grpSpPr>
          <a:xfrm>
            <a:off x="5892291" y="3453878"/>
            <a:ext cx="5328191" cy="202739"/>
            <a:chOff x="4906190" y="2727732"/>
            <a:chExt cx="3933010" cy="166280"/>
          </a:xfrm>
          <a:solidFill>
            <a:schemeClr val="accent2"/>
          </a:solidFill>
        </p:grpSpPr>
        <p:sp>
          <p:nvSpPr>
            <p:cNvPr id="8" name="矩形 7">
              <a:extLst>
                <a:ext uri="{FF2B5EF4-FFF2-40B4-BE49-F238E27FC236}">
                  <a16:creationId xmlns="" xmlns:a16="http://schemas.microsoft.com/office/drawing/2014/main" id="{878445E8-BA7F-4B65-A535-F940C274418C}"/>
                </a:ext>
              </a:extLst>
            </p:cNvPr>
            <p:cNvSpPr/>
            <p:nvPr/>
          </p:nvSpPr>
          <p:spPr>
            <a:xfrm>
              <a:off x="4906190" y="2727732"/>
              <a:ext cx="166280" cy="166280"/>
            </a:xfrm>
            <a:prstGeom prst="rect">
              <a:avLst/>
            </a:prstGeom>
            <a:grpFill/>
            <a:ln>
              <a:solidFill>
                <a:schemeClr val="accent2">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3877" tIns="61939" rIns="123877" bIns="61939" numCol="1" spcCol="0" rtlCol="0" fromWordArt="0" anchor="ctr" anchorCtr="0" forceAA="0" compatLnSpc="1">
              <a:prstTxWarp prst="textNoShape">
                <a:avLst/>
              </a:prstTxWarp>
              <a:noAutofit/>
            </a:bodyPr>
            <a:lstStyle/>
            <a:p>
              <a:pPr algn="ctr"/>
              <a:endParaRPr lang="zh-CN" altLang="en-US" sz="2438" dirty="0">
                <a:solidFill>
                  <a:schemeClr val="tx1"/>
                </a:solidFill>
                <a:latin typeface="思源黑体 CN" panose="020F0502020204030204"/>
                <a:cs typeface="+mn-ea"/>
                <a:sym typeface="思源黑体 CN" panose="020F0502020204030204"/>
              </a:endParaRPr>
            </a:p>
          </p:txBody>
        </p:sp>
        <p:cxnSp>
          <p:nvCxnSpPr>
            <p:cNvPr id="9" name="直接连接符 8">
              <a:extLst>
                <a:ext uri="{FF2B5EF4-FFF2-40B4-BE49-F238E27FC236}">
                  <a16:creationId xmlns="" xmlns:a16="http://schemas.microsoft.com/office/drawing/2014/main" id="{81D1E1E6-A279-4EFC-B867-8419003A9E73}"/>
                </a:ext>
              </a:extLst>
            </p:cNvPr>
            <p:cNvCxnSpPr>
              <a:stCxn id="8" idx="3"/>
            </p:cNvCxnSpPr>
            <p:nvPr/>
          </p:nvCxnSpPr>
          <p:spPr>
            <a:xfrm>
              <a:off x="5072470" y="2810872"/>
              <a:ext cx="3766730" cy="0"/>
            </a:xfrm>
            <a:prstGeom prst="line">
              <a:avLst/>
            </a:prstGeom>
            <a:grpFill/>
            <a:ln>
              <a:solidFill>
                <a:schemeClr val="accent2">
                  <a:lumMod val="10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0" name="组合 9">
            <a:extLst>
              <a:ext uri="{FF2B5EF4-FFF2-40B4-BE49-F238E27FC236}">
                <a16:creationId xmlns="" xmlns:a16="http://schemas.microsoft.com/office/drawing/2014/main" id="{024FB677-9CAD-487D-98B1-F5280AFF33E7}"/>
              </a:ext>
            </a:extLst>
          </p:cNvPr>
          <p:cNvGrpSpPr/>
          <p:nvPr/>
        </p:nvGrpSpPr>
        <p:grpSpPr>
          <a:xfrm>
            <a:off x="5892291" y="4847496"/>
            <a:ext cx="5328191" cy="202739"/>
            <a:chOff x="4906190" y="3870732"/>
            <a:chExt cx="3933010" cy="166280"/>
          </a:xfrm>
          <a:solidFill>
            <a:schemeClr val="accent2"/>
          </a:solidFill>
        </p:grpSpPr>
        <p:sp>
          <p:nvSpPr>
            <p:cNvPr id="11" name="矩形 10">
              <a:extLst>
                <a:ext uri="{FF2B5EF4-FFF2-40B4-BE49-F238E27FC236}">
                  <a16:creationId xmlns="" xmlns:a16="http://schemas.microsoft.com/office/drawing/2014/main" id="{FBA0C528-4B01-4B5D-9F62-851BD4B5FB24}"/>
                </a:ext>
              </a:extLst>
            </p:cNvPr>
            <p:cNvSpPr/>
            <p:nvPr/>
          </p:nvSpPr>
          <p:spPr>
            <a:xfrm>
              <a:off x="4906190" y="3870732"/>
              <a:ext cx="166280" cy="166280"/>
            </a:xfrm>
            <a:prstGeom prst="rect">
              <a:avLst/>
            </a:prstGeom>
            <a:solidFill>
              <a:srgbClr val="FF5447"/>
            </a:solidFill>
            <a:ln>
              <a:solidFill>
                <a:schemeClr val="accent2">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3877" tIns="61939" rIns="123877" bIns="61939" numCol="1" spcCol="0" rtlCol="0" fromWordArt="0" anchor="ctr" anchorCtr="0" forceAA="0" compatLnSpc="1">
              <a:prstTxWarp prst="textNoShape">
                <a:avLst/>
              </a:prstTxWarp>
              <a:noAutofit/>
            </a:bodyPr>
            <a:lstStyle/>
            <a:p>
              <a:pPr algn="ctr"/>
              <a:endParaRPr lang="zh-CN" altLang="en-US" sz="2438" dirty="0">
                <a:solidFill>
                  <a:schemeClr val="tx1"/>
                </a:solidFill>
                <a:latin typeface="思源黑体 CN" panose="020F0502020204030204"/>
                <a:cs typeface="+mn-ea"/>
                <a:sym typeface="思源黑体 CN" panose="020F0502020204030204"/>
              </a:endParaRPr>
            </a:p>
          </p:txBody>
        </p:sp>
        <p:cxnSp>
          <p:nvCxnSpPr>
            <p:cNvPr id="12" name="直接连接符 11">
              <a:extLst>
                <a:ext uri="{FF2B5EF4-FFF2-40B4-BE49-F238E27FC236}">
                  <a16:creationId xmlns="" xmlns:a16="http://schemas.microsoft.com/office/drawing/2014/main" id="{36BF0499-E23E-4D3C-8591-3DD6E323A2EA}"/>
                </a:ext>
              </a:extLst>
            </p:cNvPr>
            <p:cNvCxnSpPr/>
            <p:nvPr/>
          </p:nvCxnSpPr>
          <p:spPr>
            <a:xfrm>
              <a:off x="5072470" y="3941172"/>
              <a:ext cx="3766730" cy="0"/>
            </a:xfrm>
            <a:prstGeom prst="line">
              <a:avLst/>
            </a:prstGeom>
            <a:grpFill/>
            <a:ln>
              <a:solidFill>
                <a:schemeClr val="accent2">
                  <a:lumMod val="10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13" name="TextBox 72">
            <a:extLst>
              <a:ext uri="{FF2B5EF4-FFF2-40B4-BE49-F238E27FC236}">
                <a16:creationId xmlns="" xmlns:a16="http://schemas.microsoft.com/office/drawing/2014/main" id="{F13A7151-51AF-43A0-AA08-0D19CCA6585F}"/>
              </a:ext>
            </a:extLst>
          </p:cNvPr>
          <p:cNvSpPr txBox="1"/>
          <p:nvPr/>
        </p:nvSpPr>
        <p:spPr>
          <a:xfrm>
            <a:off x="5892293" y="2155560"/>
            <a:ext cx="5328191" cy="814454"/>
          </a:xfrm>
          <a:prstGeom prst="rect">
            <a:avLst/>
          </a:prstGeom>
          <a:noFill/>
        </p:spPr>
        <p:txBody>
          <a:bodyPr wrap="square" rtlCol="0">
            <a:spAutoFit/>
          </a:bodyPr>
          <a:lstStyle/>
          <a:p>
            <a:pPr algn="just">
              <a:lnSpc>
                <a:spcPct val="130000"/>
              </a:lnSpc>
            </a:pPr>
            <a:r>
              <a:rPr lang="zh-CN" altLang="en-US" sz="1897" dirty="0">
                <a:latin typeface="思源黑体 CN" panose="020F0502020204030204"/>
                <a:cs typeface="+mn-ea"/>
                <a:sym typeface="思源黑体 CN" panose="020F0502020204030204"/>
              </a:rPr>
              <a:t>您的内容打在这里，或者通过复制文本后，在此狂中选择粘贴。</a:t>
            </a:r>
            <a:endParaRPr lang="en-US" altLang="zh-CN" sz="1897" dirty="0">
              <a:latin typeface="思源黑体 CN" panose="020F0502020204030204"/>
              <a:cs typeface="+mn-ea"/>
              <a:sym typeface="思源黑体 CN" panose="020F0502020204030204"/>
            </a:endParaRPr>
          </a:p>
        </p:txBody>
      </p:sp>
      <p:sp>
        <p:nvSpPr>
          <p:cNvPr id="14" name="TextBox 73">
            <a:extLst>
              <a:ext uri="{FF2B5EF4-FFF2-40B4-BE49-F238E27FC236}">
                <a16:creationId xmlns="" xmlns:a16="http://schemas.microsoft.com/office/drawing/2014/main" id="{F046337C-9627-4369-922C-AF80429A2FB5}"/>
              </a:ext>
            </a:extLst>
          </p:cNvPr>
          <p:cNvSpPr txBox="1"/>
          <p:nvPr/>
        </p:nvSpPr>
        <p:spPr>
          <a:xfrm>
            <a:off x="5892293" y="3700180"/>
            <a:ext cx="5328191" cy="814454"/>
          </a:xfrm>
          <a:prstGeom prst="rect">
            <a:avLst/>
          </a:prstGeom>
          <a:noFill/>
        </p:spPr>
        <p:txBody>
          <a:bodyPr wrap="square" rtlCol="0">
            <a:spAutoFit/>
          </a:bodyPr>
          <a:lstStyle/>
          <a:p>
            <a:pPr algn="just">
              <a:lnSpc>
                <a:spcPct val="130000"/>
              </a:lnSpc>
            </a:pPr>
            <a:r>
              <a:rPr lang="zh-CN" altLang="en-US" sz="1897" dirty="0">
                <a:latin typeface="思源黑体 CN" panose="020F0502020204030204"/>
                <a:cs typeface="+mn-ea"/>
                <a:sym typeface="思源黑体 CN" panose="020F0502020204030204"/>
              </a:rPr>
              <a:t>您的内容打在这里，或者通过复制文本后，在此狂中选择粘贴。</a:t>
            </a:r>
            <a:endParaRPr lang="en-US" altLang="zh-CN" sz="1897" dirty="0">
              <a:latin typeface="思源黑体 CN" panose="020F0502020204030204"/>
              <a:cs typeface="+mn-ea"/>
              <a:sym typeface="思源黑体 CN" panose="020F0502020204030204"/>
            </a:endParaRPr>
          </a:p>
        </p:txBody>
      </p:sp>
      <p:sp>
        <p:nvSpPr>
          <p:cNvPr id="15" name="TextBox 74">
            <a:extLst>
              <a:ext uri="{FF2B5EF4-FFF2-40B4-BE49-F238E27FC236}">
                <a16:creationId xmlns="" xmlns:a16="http://schemas.microsoft.com/office/drawing/2014/main" id="{A320C07D-53FA-4F6B-B245-639C48C95599}"/>
              </a:ext>
            </a:extLst>
          </p:cNvPr>
          <p:cNvSpPr txBox="1"/>
          <p:nvPr/>
        </p:nvSpPr>
        <p:spPr>
          <a:xfrm>
            <a:off x="5892293" y="5139425"/>
            <a:ext cx="5328191" cy="814454"/>
          </a:xfrm>
          <a:prstGeom prst="rect">
            <a:avLst/>
          </a:prstGeom>
          <a:noFill/>
        </p:spPr>
        <p:txBody>
          <a:bodyPr wrap="square" rtlCol="0">
            <a:spAutoFit/>
          </a:bodyPr>
          <a:lstStyle/>
          <a:p>
            <a:pPr algn="just">
              <a:lnSpc>
                <a:spcPct val="130000"/>
              </a:lnSpc>
            </a:pPr>
            <a:r>
              <a:rPr lang="zh-CN" altLang="en-US" sz="1897" dirty="0">
                <a:latin typeface="思源黑体 CN" panose="020F0502020204030204"/>
                <a:cs typeface="+mn-ea"/>
                <a:sym typeface="思源黑体 CN" panose="020F0502020204030204"/>
              </a:rPr>
              <a:t>您的内容打在这里，或者通过复制文本后，在此狂中选择粘贴。</a:t>
            </a:r>
            <a:endParaRPr lang="en-US" altLang="zh-CN" sz="1897" dirty="0">
              <a:latin typeface="思源黑体 CN" panose="020F0502020204030204"/>
              <a:cs typeface="+mn-ea"/>
              <a:sym typeface="思源黑体 CN" panose="020F0502020204030204"/>
            </a:endParaRPr>
          </a:p>
        </p:txBody>
      </p:sp>
      <p:pic>
        <p:nvPicPr>
          <p:cNvPr id="16" name="图片 15">
            <a:extLst>
              <a:ext uri="{FF2B5EF4-FFF2-40B4-BE49-F238E27FC236}">
                <a16:creationId xmlns="" xmlns:a16="http://schemas.microsoft.com/office/drawing/2014/main" id="{58A44AE2-780B-40BD-91C6-81B9E8044C9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33400" y="1545974"/>
            <a:ext cx="4793343" cy="3385053"/>
          </a:xfrm>
          <a:prstGeom prst="rect">
            <a:avLst/>
          </a:prstGeom>
        </p:spPr>
      </p:pic>
    </p:spTree>
    <p:extLst>
      <p:ext uri="{BB962C8B-B14F-4D97-AF65-F5344CB8AC3E}">
        <p14:creationId xmlns:p14="http://schemas.microsoft.com/office/powerpoint/2010/main" val="3289710833"/>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arn(inVertical)">
                                      <p:cBhvr>
                                        <p:cTn id="21" dur="500"/>
                                        <p:tgtEl>
                                          <p:spTgt spid="1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16" presetClass="entr" presetSubtype="21"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barn(inVertical)">
                                      <p:cBhvr>
                                        <p:cTn id="29" dur="500"/>
                                        <p:tgtEl>
                                          <p:spTgt spid="14"/>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4000"/>
                            </p:stCondLst>
                            <p:childTnLst>
                              <p:par>
                                <p:cTn id="35" presetID="16" presetClass="entr" presetSubtype="21"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barn(inVertical)">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331980" y="2585040"/>
            <a:ext cx="4580777" cy="3146288"/>
          </a:xfrm>
          <a:prstGeom prst="rect">
            <a:avLst/>
          </a:prstGeom>
          <a:noFill/>
          <a:ln>
            <a:solidFill>
              <a:schemeClr val="accent3">
                <a:lumMod val="10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gradFill>
                <a:gsLst>
                  <a:gs pos="83000">
                    <a:srgbClr val="C00000"/>
                  </a:gs>
                  <a:gs pos="100000">
                    <a:srgbClr val="C00000"/>
                  </a:gs>
                </a:gsLst>
                <a:lin ang="5400000" scaled="1"/>
              </a:gradFill>
              <a:effectLst/>
              <a:uLnTx/>
              <a:uFillTx/>
              <a:latin typeface="思源黑体 CN" panose="020F0502020204030204"/>
              <a:cs typeface="+mn-ea"/>
              <a:sym typeface="+mn-lt"/>
            </a:endParaRPr>
          </a:p>
        </p:txBody>
      </p:sp>
      <p:sp>
        <p:nvSpPr>
          <p:cNvPr id="16" name="矩形 15"/>
          <p:cNvSpPr/>
          <p:nvPr/>
        </p:nvSpPr>
        <p:spPr>
          <a:xfrm>
            <a:off x="1532279" y="3015097"/>
            <a:ext cx="4180178" cy="2437847"/>
          </a:xfrm>
          <a:prstGeom prst="rect">
            <a:avLst/>
          </a:prstGeom>
        </p:spPr>
        <p:txBody>
          <a:bodyPr wrap="square">
            <a:spAutoFit/>
          </a:bodyPr>
          <a:lstStyle/>
          <a:p>
            <a:pPr marL="0" marR="0" lvl="0" indent="0" algn="l" defTabSz="914400" rtl="0" eaLnBrk="1" fontAlgn="auto" latinLnBrk="0" hangingPunct="1">
              <a:lnSpc>
                <a:spcPts val="3100"/>
              </a:lnSpc>
              <a:spcBef>
                <a:spcPts val="0"/>
              </a:spcBef>
              <a:spcAft>
                <a:spcPts val="0"/>
              </a:spcAft>
              <a:buClrTx/>
              <a:buSzTx/>
              <a:buFontTx/>
              <a:buNone/>
              <a:tabLst/>
              <a:defRPr/>
            </a:pPr>
            <a:r>
              <a:rPr kumimoji="0" lang="zh-CN" altLang="en-US" sz="1800" b="0" i="0" u="none" strike="noStrike" kern="1200" cap="none" spc="0" normalizeH="0" baseline="0" noProof="0" dirty="0">
                <a:ln>
                  <a:noFill/>
                </a:ln>
                <a:gradFill>
                  <a:gsLst>
                    <a:gs pos="100000">
                      <a:prstClr val="black">
                        <a:lumMod val="85000"/>
                        <a:lumOff val="15000"/>
                      </a:prstClr>
                    </a:gs>
                    <a:gs pos="0">
                      <a:prstClr val="black">
                        <a:lumMod val="85000"/>
                        <a:lumOff val="15000"/>
                      </a:prstClr>
                    </a:gs>
                  </a:gsLst>
                  <a:lin ang="0" scaled="0"/>
                </a:gradFill>
                <a:effectLst/>
                <a:uLnTx/>
                <a:uFillTx/>
                <a:latin typeface="思源黑体 CN" panose="020F0502020204030204"/>
                <a:cs typeface="+mn-ea"/>
                <a:sym typeface="+mn-lt"/>
              </a:rPr>
              <a:t>单击添加文字内容，言简意赅不罗嗦。单击添加文字内容，言简意赅不罗嗦。单击添加文字内容，言简意赅不罗嗦。单击添加文字内容，言简意赅不罗嗦。单击添加文字内容，言简意赅不罗嗦。单击添加文字内容，言简意赅不罗嗦。</a:t>
            </a:r>
            <a:endParaRPr kumimoji="0" lang="zh-CN" altLang="en-US" sz="2000" b="0" i="0" u="none" strike="noStrike" kern="1200" cap="none" spc="0" normalizeH="0" baseline="0" noProof="0" dirty="0">
              <a:ln>
                <a:noFill/>
              </a:ln>
              <a:gradFill>
                <a:gsLst>
                  <a:gs pos="0">
                    <a:prstClr val="black">
                      <a:lumMod val="50000"/>
                      <a:lumOff val="50000"/>
                    </a:prstClr>
                  </a:gs>
                  <a:gs pos="100000">
                    <a:prstClr val="black">
                      <a:lumMod val="50000"/>
                      <a:lumOff val="50000"/>
                    </a:prstClr>
                  </a:gs>
                </a:gsLst>
                <a:lin ang="2700000" scaled="1"/>
              </a:gradFill>
              <a:effectLst/>
              <a:uLnTx/>
              <a:uFillTx/>
              <a:latin typeface="思源黑体 CN" panose="020F0502020204030204"/>
              <a:cs typeface="+mn-ea"/>
              <a:sym typeface="+mn-lt"/>
            </a:endParaRPr>
          </a:p>
        </p:txBody>
      </p:sp>
      <p:grpSp>
        <p:nvGrpSpPr>
          <p:cNvPr id="17" name="组合 16"/>
          <p:cNvGrpSpPr/>
          <p:nvPr/>
        </p:nvGrpSpPr>
        <p:grpSpPr>
          <a:xfrm>
            <a:off x="1960016" y="2325517"/>
            <a:ext cx="3324705" cy="507531"/>
            <a:chOff x="4904651" y="1612051"/>
            <a:chExt cx="2529636" cy="677945"/>
          </a:xfrm>
        </p:grpSpPr>
        <p:sp>
          <p:nvSpPr>
            <p:cNvPr id="18" name="圆角矩形 17"/>
            <p:cNvSpPr/>
            <p:nvPr/>
          </p:nvSpPr>
          <p:spPr>
            <a:xfrm>
              <a:off x="4904651" y="1612051"/>
              <a:ext cx="2529636" cy="677945"/>
            </a:xfrm>
            <a:prstGeom prst="roundRect">
              <a:avLst>
                <a:gd name="adj" fmla="val 0"/>
              </a:avLst>
            </a:prstGeom>
            <a:solidFill>
              <a:srgbClr val="FF54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gradFill>
                  <a:gsLst>
                    <a:gs pos="90000">
                      <a:srgbClr val="C00000"/>
                    </a:gs>
                    <a:gs pos="30000">
                      <a:srgbClr val="FF3300"/>
                    </a:gs>
                  </a:gsLst>
                  <a:lin ang="5400000" scaled="1"/>
                </a:gradFill>
                <a:effectLst/>
                <a:uLnTx/>
                <a:uFillTx/>
                <a:latin typeface="思源黑体 CN" panose="020F0502020204030204"/>
                <a:cs typeface="+mn-ea"/>
                <a:sym typeface="+mn-lt"/>
              </a:endParaRPr>
            </a:p>
          </p:txBody>
        </p:sp>
        <p:sp>
          <p:nvSpPr>
            <p:cNvPr id="19" name="矩形 18"/>
            <p:cNvSpPr/>
            <p:nvPr/>
          </p:nvSpPr>
          <p:spPr>
            <a:xfrm>
              <a:off x="5050444" y="1657627"/>
              <a:ext cx="2239192" cy="61667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gradFill>
                    <a:gsLst>
                      <a:gs pos="83000">
                        <a:prstClr val="white"/>
                      </a:gs>
                      <a:gs pos="100000">
                        <a:prstClr val="white"/>
                      </a:gs>
                    </a:gsLst>
                    <a:lin ang="5400000" scaled="1"/>
                  </a:gradFill>
                  <a:effectLst/>
                  <a:uLnTx/>
                  <a:uFillTx/>
                  <a:latin typeface="思源黑体 CN" panose="020F0502020204030204"/>
                  <a:cs typeface="+mn-ea"/>
                  <a:sym typeface="+mn-lt"/>
                </a:rPr>
                <a:t>输入标题</a:t>
              </a:r>
            </a:p>
          </p:txBody>
        </p:sp>
      </p:grpSp>
      <p:pic>
        <p:nvPicPr>
          <p:cNvPr id="3" name="图片 2">
            <a:extLst>
              <a:ext uri="{FF2B5EF4-FFF2-40B4-BE49-F238E27FC236}">
                <a16:creationId xmlns="" xmlns:a16="http://schemas.microsoft.com/office/drawing/2014/main" id="{15C7BBC6-417F-41E8-8638-01A6C8780B9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096000" y="1018721"/>
            <a:ext cx="5657850" cy="5657850"/>
          </a:xfrm>
          <a:prstGeom prst="rect">
            <a:avLst/>
          </a:prstGeom>
        </p:spPr>
      </p:pic>
    </p:spTree>
    <p:extLst>
      <p:ext uri="{BB962C8B-B14F-4D97-AF65-F5344CB8AC3E}">
        <p14:creationId xmlns:p14="http://schemas.microsoft.com/office/powerpoint/2010/main" val="1343996081"/>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heel(1)">
                                      <p:cBhvr>
                                        <p:cTn id="16" dur="1500"/>
                                        <p:tgtEl>
                                          <p:spTgt spid="15"/>
                                        </p:tgtEl>
                                      </p:cBhvr>
                                    </p:animEffect>
                                  </p:childTnLst>
                                </p:cTn>
                              </p:par>
                              <p:par>
                                <p:cTn id="17" presetID="42" presetClass="entr" presetSubtype="0" fill="hold" grpId="0" nodeType="withEffect">
                                  <p:stCondLst>
                                    <p:cond delay="1500"/>
                                  </p:stCondLst>
                                  <p:iterate type="lt">
                                    <p:tmPct val="1908"/>
                                  </p:iterate>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5762DA1A-7FFF-4FA6-B57E-E438DF4635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7624" y="2046514"/>
            <a:ext cx="3638889" cy="4811486"/>
          </a:xfrm>
          <a:prstGeom prst="rect">
            <a:avLst/>
          </a:prstGeom>
        </p:spPr>
      </p:pic>
      <p:pic>
        <p:nvPicPr>
          <p:cNvPr id="20" name="图片 19">
            <a:extLst>
              <a:ext uri="{FF2B5EF4-FFF2-40B4-BE49-F238E27FC236}">
                <a16:creationId xmlns="" xmlns:a16="http://schemas.microsoft.com/office/drawing/2014/main" id="{1B104553-10C4-4B76-AE24-E8453CBC69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701143" cy="4733950"/>
          </a:xfrm>
          <a:prstGeom prst="rect">
            <a:avLst/>
          </a:prstGeom>
          <a:noFill/>
        </p:spPr>
      </p:pic>
      <p:pic>
        <p:nvPicPr>
          <p:cNvPr id="12" name="图片 11">
            <a:extLst>
              <a:ext uri="{FF2B5EF4-FFF2-40B4-BE49-F238E27FC236}">
                <a16:creationId xmlns="" xmlns:a16="http://schemas.microsoft.com/office/drawing/2014/main" id="{146E4313-A45F-49BA-8D90-B98BEE2A77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951" y="703353"/>
            <a:ext cx="10580098" cy="5696755"/>
          </a:xfrm>
          <a:prstGeom prst="rect">
            <a:avLst/>
          </a:prstGeom>
        </p:spPr>
      </p:pic>
      <p:pic>
        <p:nvPicPr>
          <p:cNvPr id="15" name="图片 14">
            <a:extLst>
              <a:ext uri="{FF2B5EF4-FFF2-40B4-BE49-F238E27FC236}">
                <a16:creationId xmlns="" xmlns:a16="http://schemas.microsoft.com/office/drawing/2014/main" id="{C414F70B-C28C-4BDC-821B-22586D5B92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32" y="414779"/>
            <a:ext cx="2217949" cy="3280229"/>
          </a:xfrm>
          <a:prstGeom prst="rect">
            <a:avLst/>
          </a:prstGeom>
        </p:spPr>
      </p:pic>
      <p:pic>
        <p:nvPicPr>
          <p:cNvPr id="17" name="图片 16">
            <a:extLst>
              <a:ext uri="{FF2B5EF4-FFF2-40B4-BE49-F238E27FC236}">
                <a16:creationId xmlns="" xmlns:a16="http://schemas.microsoft.com/office/drawing/2014/main" id="{F9BF2B63-0F63-490E-85C4-AEE7589332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30" y="548640"/>
            <a:ext cx="4571970" cy="3599410"/>
          </a:xfrm>
          <a:prstGeom prst="rect">
            <a:avLst/>
          </a:prstGeom>
        </p:spPr>
      </p:pic>
      <p:pic>
        <p:nvPicPr>
          <p:cNvPr id="19" name="图片 18">
            <a:extLst>
              <a:ext uri="{FF2B5EF4-FFF2-40B4-BE49-F238E27FC236}">
                <a16:creationId xmlns="" xmlns:a16="http://schemas.microsoft.com/office/drawing/2014/main" id="{2EB6B690-2B83-485A-AE9F-245D512807B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839" y="0"/>
            <a:ext cx="1982113" cy="2759825"/>
          </a:xfrm>
          <a:prstGeom prst="rect">
            <a:avLst/>
          </a:prstGeom>
        </p:spPr>
      </p:pic>
      <p:cxnSp>
        <p:nvCxnSpPr>
          <p:cNvPr id="13" name="直接连接符 12">
            <a:extLst>
              <a:ext uri="{FF2B5EF4-FFF2-40B4-BE49-F238E27FC236}">
                <a16:creationId xmlns="" xmlns:a16="http://schemas.microsoft.com/office/drawing/2014/main" id="{BE18060D-673A-4145-B290-349E95066085}"/>
              </a:ext>
            </a:extLst>
          </p:cNvPr>
          <p:cNvCxnSpPr>
            <a:cxnSpLocks/>
          </p:cNvCxnSpPr>
          <p:nvPr/>
        </p:nvCxnSpPr>
        <p:spPr>
          <a:xfrm>
            <a:off x="2217881" y="4774198"/>
            <a:ext cx="4690919" cy="0"/>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 xmlns:a16="http://schemas.microsoft.com/office/drawing/2014/main" id="{8CBD3B1C-7582-49F3-8F13-3900DC1CE56F}"/>
              </a:ext>
            </a:extLst>
          </p:cNvPr>
          <p:cNvSpPr/>
          <p:nvPr/>
        </p:nvSpPr>
        <p:spPr>
          <a:xfrm>
            <a:off x="2095500" y="4236267"/>
            <a:ext cx="492760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chemeClr val="tx1">
                    <a:lumMod val="75000"/>
                    <a:lumOff val="25000"/>
                  </a:schemeClr>
                </a:solidFill>
                <a:effectLst/>
                <a:uLnTx/>
                <a:uFillTx/>
                <a:latin typeface="+mn-ea"/>
                <a:cs typeface="+mn-ea"/>
                <a:sym typeface="+mn-lt"/>
              </a:rPr>
              <a:t>THE TITLE OF THE TYPE YOU WANT</a:t>
            </a:r>
            <a:endParaRPr kumimoji="0" lang="zh-CN" altLang="en-US" sz="2000" b="1" i="0" u="none" strike="noStrike" kern="1200" cap="none" spc="0" normalizeH="0" baseline="0" noProof="0" dirty="0">
              <a:ln>
                <a:noFill/>
              </a:ln>
              <a:solidFill>
                <a:schemeClr val="tx1">
                  <a:lumMod val="75000"/>
                  <a:lumOff val="25000"/>
                </a:schemeClr>
              </a:solidFill>
              <a:effectLst/>
              <a:uLnTx/>
              <a:uFillTx/>
              <a:latin typeface="+mn-ea"/>
              <a:cs typeface="+mn-ea"/>
              <a:sym typeface="+mn-lt"/>
            </a:endParaRPr>
          </a:p>
        </p:txBody>
      </p:sp>
      <p:sp>
        <p:nvSpPr>
          <p:cNvPr id="18" name="文本框 17">
            <a:extLst>
              <a:ext uri="{FF2B5EF4-FFF2-40B4-BE49-F238E27FC236}">
                <a16:creationId xmlns="" xmlns:a16="http://schemas.microsoft.com/office/drawing/2014/main" id="{1C6C6263-44E3-4072-A857-4B9F99108414}"/>
              </a:ext>
            </a:extLst>
          </p:cNvPr>
          <p:cNvSpPr txBox="1"/>
          <p:nvPr/>
        </p:nvSpPr>
        <p:spPr>
          <a:xfrm>
            <a:off x="3815430" y="1792551"/>
            <a:ext cx="1358064" cy="1200329"/>
          </a:xfrm>
          <a:prstGeom prst="rect">
            <a:avLst/>
          </a:prstGeom>
          <a:noFill/>
        </p:spPr>
        <p:txBody>
          <a:bodyPr wrap="none" rtlCol="0">
            <a:spAutoFit/>
          </a:bodyPr>
          <a:lstStyle>
            <a:defPPr>
              <a:defRPr lang="zh-CN"/>
            </a:defPPr>
            <a:lvl1pPr>
              <a:defRPr sz="8000" b="1" spc="-15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defRPr>
            </a:lvl1pPr>
          </a:lstStyle>
          <a:p>
            <a:r>
              <a:rPr lang="en-US" altLang="zh-CN" sz="7200" dirty="0">
                <a:sym typeface="+mn-lt"/>
              </a:rPr>
              <a:t>07</a:t>
            </a:r>
            <a:endParaRPr lang="zh-CN" altLang="en-US" sz="7200" dirty="0">
              <a:sym typeface="+mn-lt"/>
            </a:endParaRPr>
          </a:p>
        </p:txBody>
      </p:sp>
      <p:sp>
        <p:nvSpPr>
          <p:cNvPr id="21" name="矩形 20">
            <a:extLst>
              <a:ext uri="{FF2B5EF4-FFF2-40B4-BE49-F238E27FC236}">
                <a16:creationId xmlns="" xmlns:a16="http://schemas.microsoft.com/office/drawing/2014/main" id="{B874A2B8-B9B1-46C7-9426-4114B3478B34}"/>
              </a:ext>
            </a:extLst>
          </p:cNvPr>
          <p:cNvSpPr/>
          <p:nvPr/>
        </p:nvSpPr>
        <p:spPr>
          <a:xfrm>
            <a:off x="2468429" y="3091525"/>
            <a:ext cx="4066249" cy="1015663"/>
          </a:xfrm>
          <a:prstGeom prst="rect">
            <a:avLst/>
          </a:prstGeom>
          <a:noFill/>
        </p:spPr>
        <p:txBody>
          <a:bodyPr wrap="square" rtlCol="0">
            <a:spAutoFit/>
          </a:bodyPr>
          <a:lstStyle/>
          <a:p>
            <a:pPr algn="dist"/>
            <a:r>
              <a:rPr lang="zh-CN" altLang="en-US" sz="60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合影留念</a:t>
            </a:r>
          </a:p>
        </p:txBody>
      </p:sp>
      <p:pic>
        <p:nvPicPr>
          <p:cNvPr id="23" name="图片 22">
            <a:extLst>
              <a:ext uri="{FF2B5EF4-FFF2-40B4-BE49-F238E27FC236}">
                <a16:creationId xmlns="" xmlns:a16="http://schemas.microsoft.com/office/drawing/2014/main" id="{DA514763-B204-4495-BE6B-E4FA34BE065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31391" y="2823222"/>
            <a:ext cx="4526466" cy="3232669"/>
          </a:xfrm>
          <a:prstGeom prst="rect">
            <a:avLst/>
          </a:prstGeom>
        </p:spPr>
      </p:pic>
    </p:spTree>
    <p:extLst>
      <p:ext uri="{BB962C8B-B14F-4D97-AF65-F5344CB8AC3E}">
        <p14:creationId xmlns:p14="http://schemas.microsoft.com/office/powerpoint/2010/main" val="21964599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 calcmode="lin" valueType="num">
                                      <p:cBhvr>
                                        <p:cTn id="27" dur="500" fill="hold"/>
                                        <p:tgtEl>
                                          <p:spTgt spid="18">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18">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18">
                                            <p:txEl>
                                              <p:pRg st="0" end="0"/>
                                            </p:txEl>
                                          </p:spTgt>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1">
                                            <p:txEl>
                                              <p:pRg st="0" end="0"/>
                                            </p:txEl>
                                          </p:spTgt>
                                        </p:tgtEl>
                                        <p:attrNameLst>
                                          <p:attrName>style.visibility</p:attrName>
                                        </p:attrNameLst>
                                      </p:cBhvr>
                                      <p:to>
                                        <p:strVal val="visible"/>
                                      </p:to>
                                    </p:set>
                                    <p:animEffect transition="in" filter="wipe(left)">
                                      <p:cBhvr>
                                        <p:cTn id="33" dur="500"/>
                                        <p:tgtEl>
                                          <p:spTgt spid="21">
                                            <p:txEl>
                                              <p:pRg st="0" end="0"/>
                                            </p:txEl>
                                          </p:spTgt>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4">
                                            <p:txEl>
                                              <p:pRg st="0" end="0"/>
                                            </p:txEl>
                                          </p:spTgt>
                                        </p:tgtEl>
                                        <p:attrNameLst>
                                          <p:attrName>style.visibility</p:attrName>
                                        </p:attrNameLst>
                                      </p:cBhvr>
                                      <p:to>
                                        <p:strVal val="visible"/>
                                      </p:to>
                                    </p:set>
                                    <p:animEffect transition="in" filter="wipe(left)">
                                      <p:cBhvr>
                                        <p:cTn id="37" dur="500"/>
                                        <p:tgtEl>
                                          <p:spTgt spid="14">
                                            <p:txEl>
                                              <p:pRg st="0" end="0"/>
                                            </p:txEl>
                                          </p:spTgt>
                                        </p:tgtEl>
                                      </p:cBhvr>
                                    </p:animEffect>
                                  </p:childTnLst>
                                </p:cTn>
                              </p:par>
                            </p:childTnLst>
                          </p:cTn>
                        </p:par>
                        <p:par>
                          <p:cTn id="38" fill="hold">
                            <p:stCondLst>
                              <p:cond delay="4500"/>
                            </p:stCondLst>
                            <p:childTnLst>
                              <p:par>
                                <p:cTn id="39" presetID="16" presetClass="entr" presetSubtype="21"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arn(inVertical)">
                                      <p:cBhvr>
                                        <p:cTn id="41" dur="500"/>
                                        <p:tgtEl>
                                          <p:spTgt spid="13"/>
                                        </p:tgtEl>
                                      </p:cBhvr>
                                    </p:animEffect>
                                  </p:childTnLst>
                                </p:cTn>
                              </p:par>
                            </p:childTnLst>
                          </p:cTn>
                        </p:par>
                        <p:par>
                          <p:cTn id="42" fill="hold">
                            <p:stCondLst>
                              <p:cond delay="5000"/>
                            </p:stCondLst>
                            <p:childTnLst>
                              <p:par>
                                <p:cTn id="43" presetID="22" presetClass="entr" presetSubtype="4"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DF9094EB-9EC2-4E64-9032-6D04E671DEC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37" t="13431" r="1937" b="11914"/>
          <a:stretch/>
        </p:blipFill>
        <p:spPr>
          <a:xfrm>
            <a:off x="1489531" y="1638074"/>
            <a:ext cx="4606469" cy="3438977"/>
          </a:xfrm>
          <a:prstGeom prst="snip2DiagRect">
            <a:avLst/>
          </a:prstGeom>
          <a:solidFill>
            <a:srgbClr val="FFFFFF">
              <a:shade val="85000"/>
            </a:srgbClr>
          </a:solidFill>
          <a:ln w="88900" cap="sq">
            <a:solidFill>
              <a:srgbClr val="FF5447"/>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图片 8">
            <a:extLst>
              <a:ext uri="{FF2B5EF4-FFF2-40B4-BE49-F238E27FC236}">
                <a16:creationId xmlns="" xmlns:a16="http://schemas.microsoft.com/office/drawing/2014/main" id="{50A9C61C-9BD6-4452-9E08-2D3A7567A8C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06" t="9066" r="406" b="9066"/>
          <a:stretch/>
        </p:blipFill>
        <p:spPr>
          <a:xfrm>
            <a:off x="6533568" y="1553596"/>
            <a:ext cx="4686881" cy="3607934"/>
          </a:xfrm>
          <a:prstGeom prst="snip2DiagRect">
            <a:avLst>
              <a:gd name="adj1" fmla="val 0"/>
              <a:gd name="adj2" fmla="val 14555"/>
            </a:avLst>
          </a:prstGeom>
          <a:solidFill>
            <a:srgbClr val="FFFFFF">
              <a:shade val="85000"/>
            </a:srgbClr>
          </a:solidFill>
          <a:ln w="88900" cap="sq">
            <a:solidFill>
              <a:srgbClr val="FF5447"/>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6" name="TextBox 41">
            <a:extLst>
              <a:ext uri="{FF2B5EF4-FFF2-40B4-BE49-F238E27FC236}">
                <a16:creationId xmlns="" xmlns:a16="http://schemas.microsoft.com/office/drawing/2014/main" id="{35EC08A4-7249-4D12-95C5-D7E278993D5F}"/>
              </a:ext>
            </a:extLst>
          </p:cNvPr>
          <p:cNvSpPr txBox="1"/>
          <p:nvPr/>
        </p:nvSpPr>
        <p:spPr>
          <a:xfrm>
            <a:off x="1534181" y="5345336"/>
            <a:ext cx="9123638" cy="788806"/>
          </a:xfrm>
          <a:prstGeom prst="rect">
            <a:avLst/>
          </a:prstGeom>
          <a:noFill/>
        </p:spPr>
        <p:txBody>
          <a:bodyPr wrap="square" lIns="0" tIns="0" rIns="0" bIns="0" rtlCol="0">
            <a:spAutoFit/>
          </a:bodyPr>
          <a:lstStyle/>
          <a:p>
            <a:pPr lvl="0" algn="ctr">
              <a:lnSpc>
                <a:spcPct val="150000"/>
              </a:lnSpc>
            </a:pPr>
            <a:r>
              <a:rPr lang="zh-CN" altLang="en-US" dirty="0">
                <a:solidFill>
                  <a:srgbClr val="3E3E3E"/>
                </a:solidFill>
                <a:cs typeface="+mn-ea"/>
                <a:sym typeface="+mn-lt"/>
              </a:rPr>
              <a:t>点击输入文本内容点击输入文本内容点击输入文本内容点击输入文本内容输入你的文本，或者通过复制您的文本后，在此框中选择粘贴，并选择只保留文字</a:t>
            </a:r>
          </a:p>
        </p:txBody>
      </p:sp>
    </p:spTree>
    <p:extLst>
      <p:ext uri="{BB962C8B-B14F-4D97-AF65-F5344CB8AC3E}">
        <p14:creationId xmlns:p14="http://schemas.microsoft.com/office/powerpoint/2010/main" val="1718297158"/>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22" presetClass="entr" presetSubtype="1" fill="hold" grpId="0" nodeType="afterEffect">
                                  <p:stCondLst>
                                    <p:cond delay="0"/>
                                  </p:stCondLst>
                                  <p:iterate type="lt">
                                    <p:tmPct val="10000"/>
                                  </p:iterate>
                                  <p:childTnLst>
                                    <p:set>
                                      <p:cBhvr>
                                        <p:cTn id="17" dur="1" fill="hold">
                                          <p:stCondLst>
                                            <p:cond delay="0"/>
                                          </p:stCondLst>
                                        </p:cTn>
                                        <p:tgtEl>
                                          <p:spTgt spid="6"/>
                                        </p:tgtEl>
                                        <p:attrNameLst>
                                          <p:attrName>style.visibility</p:attrName>
                                        </p:attrNameLst>
                                      </p:cBhvr>
                                      <p:to>
                                        <p:strVal val="visible"/>
                                      </p:to>
                                    </p:set>
                                    <p:animEffect transition="in" filter="wipe(up)">
                                      <p:cBhvr>
                                        <p:cTn id="18" dur="3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DF9094EB-9EC2-4E64-9032-6D04E671DEC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54" t="4872" r="-1154" b="9325"/>
          <a:stretch/>
        </p:blipFill>
        <p:spPr>
          <a:xfrm>
            <a:off x="1447801" y="2199823"/>
            <a:ext cx="4141242" cy="3553277"/>
          </a:xfrm>
          <a:prstGeom prst="rect">
            <a:avLst/>
          </a:prstGeom>
          <a:solidFill>
            <a:srgbClr val="FFFFFF">
              <a:shade val="85000"/>
            </a:srgbClr>
          </a:solidFill>
          <a:ln w="57150" cap="sq">
            <a:solidFill>
              <a:srgbClr val="FF5447"/>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图片 9">
            <a:extLst>
              <a:ext uri="{FF2B5EF4-FFF2-40B4-BE49-F238E27FC236}">
                <a16:creationId xmlns="" xmlns:a16="http://schemas.microsoft.com/office/drawing/2014/main" id="{8BCDFBE4-D558-4566-BA43-30337D2BF2F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72" t="-1117" r="6617" b="1117"/>
          <a:stretch/>
        </p:blipFill>
        <p:spPr>
          <a:xfrm>
            <a:off x="6440287" y="1019593"/>
            <a:ext cx="4021806" cy="4675940"/>
          </a:xfrm>
          <a:prstGeom prst="rect">
            <a:avLst/>
          </a:prstGeom>
          <a:solidFill>
            <a:srgbClr val="FFFFFF">
              <a:shade val="85000"/>
            </a:srgbClr>
          </a:solidFill>
          <a:ln w="57150" cap="sq">
            <a:solidFill>
              <a:srgbClr val="FF5447"/>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图片 10">
            <a:extLst>
              <a:ext uri="{FF2B5EF4-FFF2-40B4-BE49-F238E27FC236}">
                <a16:creationId xmlns="" xmlns:a16="http://schemas.microsoft.com/office/drawing/2014/main" id="{243D2CD5-1B74-43D3-8F87-4D22D8B7FF0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847842">
            <a:off x="4946584" y="1211323"/>
            <a:ext cx="1473268" cy="2178885"/>
          </a:xfrm>
          <a:prstGeom prst="rect">
            <a:avLst/>
          </a:prstGeom>
        </p:spPr>
      </p:pic>
    </p:spTree>
    <p:extLst>
      <p:ext uri="{BB962C8B-B14F-4D97-AF65-F5344CB8AC3E}">
        <p14:creationId xmlns:p14="http://schemas.microsoft.com/office/powerpoint/2010/main" val="2173787904"/>
      </p:ext>
    </p:extLst>
  </p:cSld>
  <p:clrMapOvr>
    <a:masterClrMapping/>
  </p:clrMapOvr>
  <mc:AlternateContent xmlns:mc="http://schemas.openxmlformats.org/markup-compatibility/2006" xmlns:p14="http://schemas.microsoft.com/office/powerpoint/2010/main">
    <mc:Choice Requires="p14">
      <p:transition spd="slow" p14:dur="1400" advTm="3000">
        <p14:doors/>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a:extLst>
              <a:ext uri="{FF2B5EF4-FFF2-40B4-BE49-F238E27FC236}">
                <a16:creationId xmlns="" xmlns:a16="http://schemas.microsoft.com/office/drawing/2014/main" id="{4D63560C-44B1-4FD7-AC4C-CDD5FE7DF4B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085" y="525589"/>
            <a:ext cx="11001830" cy="5806821"/>
          </a:xfrm>
          <a:prstGeom prst="rect">
            <a:avLst/>
          </a:prstGeom>
        </p:spPr>
      </p:pic>
      <p:pic>
        <p:nvPicPr>
          <p:cNvPr id="5" name="图片 4">
            <a:extLst>
              <a:ext uri="{FF2B5EF4-FFF2-40B4-BE49-F238E27FC236}">
                <a16:creationId xmlns="" xmlns:a16="http://schemas.microsoft.com/office/drawing/2014/main" id="{01ECB48C-D519-46FF-A568-CF7A9C7EAB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67624" y="2046514"/>
            <a:ext cx="3638889" cy="4811486"/>
          </a:xfrm>
          <a:prstGeom prst="rect">
            <a:avLst/>
          </a:prstGeom>
        </p:spPr>
      </p:pic>
      <p:pic>
        <p:nvPicPr>
          <p:cNvPr id="7" name="图片 6">
            <a:extLst>
              <a:ext uri="{FF2B5EF4-FFF2-40B4-BE49-F238E27FC236}">
                <a16:creationId xmlns="" xmlns:a16="http://schemas.microsoft.com/office/drawing/2014/main" id="{73D2BAAF-7DD2-463E-B9AE-7F63A31B31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3701143" cy="4733950"/>
          </a:xfrm>
          <a:prstGeom prst="rect">
            <a:avLst/>
          </a:prstGeom>
        </p:spPr>
      </p:pic>
      <p:pic>
        <p:nvPicPr>
          <p:cNvPr id="15" name="图片 14">
            <a:extLst>
              <a:ext uri="{FF2B5EF4-FFF2-40B4-BE49-F238E27FC236}">
                <a16:creationId xmlns="" xmlns:a16="http://schemas.microsoft.com/office/drawing/2014/main" id="{77BEEB4E-10AD-45DE-81BE-BEE55DB6F68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424649"/>
            <a:ext cx="12192000" cy="1447865"/>
          </a:xfrm>
          <a:prstGeom prst="rect">
            <a:avLst/>
          </a:prstGeom>
        </p:spPr>
      </p:pic>
      <p:pic>
        <p:nvPicPr>
          <p:cNvPr id="13" name="图片 12">
            <a:extLst>
              <a:ext uri="{FF2B5EF4-FFF2-40B4-BE49-F238E27FC236}">
                <a16:creationId xmlns="" xmlns:a16="http://schemas.microsoft.com/office/drawing/2014/main" id="{7EE07BCF-9C40-4C33-BC51-C4970B29F84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4949371"/>
            <a:ext cx="2680482" cy="1908629"/>
          </a:xfrm>
          <a:prstGeom prst="rect">
            <a:avLst/>
          </a:prstGeom>
        </p:spPr>
      </p:pic>
      <p:pic>
        <p:nvPicPr>
          <p:cNvPr id="9" name="图片 8">
            <a:extLst>
              <a:ext uri="{FF2B5EF4-FFF2-40B4-BE49-F238E27FC236}">
                <a16:creationId xmlns="" xmlns:a16="http://schemas.microsoft.com/office/drawing/2014/main" id="{8F52AF3E-99E1-4FE3-B70E-0DC0C72C5F0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085" y="525590"/>
            <a:ext cx="11001830" cy="5806821"/>
          </a:xfrm>
          <a:prstGeom prst="rect">
            <a:avLst/>
          </a:prstGeom>
        </p:spPr>
      </p:pic>
      <p:pic>
        <p:nvPicPr>
          <p:cNvPr id="17" name="图片 16">
            <a:extLst>
              <a:ext uri="{FF2B5EF4-FFF2-40B4-BE49-F238E27FC236}">
                <a16:creationId xmlns="" xmlns:a16="http://schemas.microsoft.com/office/drawing/2014/main" id="{3C48C90A-C4BE-42D1-991A-37DC3B66CD8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743" y="4149502"/>
            <a:ext cx="1354744" cy="2169886"/>
          </a:xfrm>
          <a:prstGeom prst="rect">
            <a:avLst/>
          </a:prstGeom>
        </p:spPr>
      </p:pic>
      <p:pic>
        <p:nvPicPr>
          <p:cNvPr id="24" name="图片 23">
            <a:extLst>
              <a:ext uri="{FF2B5EF4-FFF2-40B4-BE49-F238E27FC236}">
                <a16:creationId xmlns="" xmlns:a16="http://schemas.microsoft.com/office/drawing/2014/main" id="{83E46581-09EF-4BE9-AB2A-772DB6D95B4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flipH="1">
            <a:off x="8080702" y="2891890"/>
            <a:ext cx="4384543" cy="3451853"/>
          </a:xfrm>
          <a:prstGeom prst="rect">
            <a:avLst/>
          </a:prstGeom>
        </p:spPr>
      </p:pic>
      <p:pic>
        <p:nvPicPr>
          <p:cNvPr id="19" name="图片 18">
            <a:extLst>
              <a:ext uri="{FF2B5EF4-FFF2-40B4-BE49-F238E27FC236}">
                <a16:creationId xmlns="" xmlns:a16="http://schemas.microsoft.com/office/drawing/2014/main" id="{79798D05-A4C2-4E27-869E-CED090D3ACB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288990" y="972458"/>
            <a:ext cx="1089045" cy="1995714"/>
          </a:xfrm>
          <a:prstGeom prst="rect">
            <a:avLst/>
          </a:prstGeom>
        </p:spPr>
      </p:pic>
      <p:pic>
        <p:nvPicPr>
          <p:cNvPr id="22" name="图片 21">
            <a:extLst>
              <a:ext uri="{FF2B5EF4-FFF2-40B4-BE49-F238E27FC236}">
                <a16:creationId xmlns="" xmlns:a16="http://schemas.microsoft.com/office/drawing/2014/main" id="{0733313D-E548-4D51-918C-9EC0A0D0256C}"/>
              </a:ext>
            </a:extLst>
          </p:cNvPr>
          <p:cNvPicPr>
            <a:picLocks noChangeAspect="1"/>
          </p:cNvPicPr>
          <p:nvPr/>
        </p:nvPicPr>
        <p:blipFill>
          <a:blip r:embed="rId10"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a:stretch/>
        </p:blipFill>
        <p:spPr>
          <a:xfrm>
            <a:off x="8512233" y="3429000"/>
            <a:ext cx="3679767" cy="3679767"/>
          </a:xfrm>
          <a:prstGeom prst="rect">
            <a:avLst/>
          </a:prstGeom>
        </p:spPr>
      </p:pic>
      <p:pic>
        <p:nvPicPr>
          <p:cNvPr id="11" name="图片 10">
            <a:extLst>
              <a:ext uri="{FF2B5EF4-FFF2-40B4-BE49-F238E27FC236}">
                <a16:creationId xmlns="" xmlns:a16="http://schemas.microsoft.com/office/drawing/2014/main" id="{8FF9837C-D960-4781-B980-4E4F11275D58}"/>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509361" y="5340811"/>
            <a:ext cx="2683774" cy="1517188"/>
          </a:xfrm>
          <a:prstGeom prst="rect">
            <a:avLst/>
          </a:prstGeom>
        </p:spPr>
      </p:pic>
      <p:pic>
        <p:nvPicPr>
          <p:cNvPr id="26" name="图片 25">
            <a:extLst>
              <a:ext uri="{FF2B5EF4-FFF2-40B4-BE49-F238E27FC236}">
                <a16:creationId xmlns="" xmlns:a16="http://schemas.microsoft.com/office/drawing/2014/main" id="{F91F5A62-286C-45C7-BB61-1817AE00314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86883" y="0"/>
            <a:ext cx="2793685" cy="3889829"/>
          </a:xfrm>
          <a:prstGeom prst="rect">
            <a:avLst/>
          </a:prstGeom>
        </p:spPr>
      </p:pic>
      <p:sp>
        <p:nvSpPr>
          <p:cNvPr id="27" name="文本框 26">
            <a:extLst>
              <a:ext uri="{FF2B5EF4-FFF2-40B4-BE49-F238E27FC236}">
                <a16:creationId xmlns="" xmlns:a16="http://schemas.microsoft.com/office/drawing/2014/main" id="{80202635-706B-473A-A473-2AC6626D618B}"/>
              </a:ext>
            </a:extLst>
          </p:cNvPr>
          <p:cNvSpPr txBox="1"/>
          <p:nvPr/>
        </p:nvSpPr>
        <p:spPr>
          <a:xfrm>
            <a:off x="1673629" y="2632694"/>
            <a:ext cx="8844742" cy="1323439"/>
          </a:xfrm>
          <a:prstGeom prst="rect">
            <a:avLst/>
          </a:prstGeom>
          <a:noFill/>
          <a:effectLst>
            <a:outerShdw dist="38100" dir="2700000" algn="tl" rotWithShape="0">
              <a:prstClr val="black">
                <a:alpha val="10000"/>
              </a:prstClr>
            </a:outerShdw>
          </a:effectLst>
        </p:spPr>
        <p:txBody>
          <a:bodyPr wrap="square" rtlCol="0">
            <a:spAutoFit/>
          </a:bodyPr>
          <a:lstStyle/>
          <a:p>
            <a:r>
              <a:rPr lang="zh-CN" altLang="en-US" sz="8000" b="1" spc="-15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奏响童真</a:t>
            </a:r>
            <a:r>
              <a:rPr lang="en-US" altLang="zh-CN" sz="4000" b="1" spc="-30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a:t>
            </a:r>
            <a:r>
              <a:rPr lang="zh-CN" altLang="en-US" sz="8000" b="1" spc="-150" dirty="0">
                <a:gradFill flip="none" rotWithShape="1">
                  <a:gsLst>
                    <a:gs pos="0">
                      <a:srgbClr val="FF6457"/>
                    </a:gs>
                    <a:gs pos="100000">
                      <a:srgbClr val="FF5447"/>
                    </a:gs>
                  </a:gsLst>
                  <a:lin ang="5400000" scaled="1"/>
                  <a:tileRect/>
                </a:gra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唱响童年</a:t>
            </a:r>
          </a:p>
        </p:txBody>
      </p:sp>
      <p:grpSp>
        <p:nvGrpSpPr>
          <p:cNvPr id="53" name="组合 52">
            <a:extLst>
              <a:ext uri="{FF2B5EF4-FFF2-40B4-BE49-F238E27FC236}">
                <a16:creationId xmlns="" xmlns:a16="http://schemas.microsoft.com/office/drawing/2014/main" id="{1B14DDDC-90B7-43AD-9265-D386E0BC2D75}"/>
              </a:ext>
            </a:extLst>
          </p:cNvPr>
          <p:cNvGrpSpPr/>
          <p:nvPr/>
        </p:nvGrpSpPr>
        <p:grpSpPr>
          <a:xfrm>
            <a:off x="3136655" y="1228552"/>
            <a:ext cx="5918689" cy="1358478"/>
            <a:chOff x="2847940" y="861736"/>
            <a:chExt cx="7579043" cy="1739569"/>
          </a:xfrm>
        </p:grpSpPr>
        <p:grpSp>
          <p:nvGrpSpPr>
            <p:cNvPr id="29" name="组合 28">
              <a:extLst>
                <a:ext uri="{FF2B5EF4-FFF2-40B4-BE49-F238E27FC236}">
                  <a16:creationId xmlns="" xmlns:a16="http://schemas.microsoft.com/office/drawing/2014/main" id="{DA047385-C60E-4052-9A40-79128FFD6D2B}"/>
                </a:ext>
              </a:extLst>
            </p:cNvPr>
            <p:cNvGrpSpPr/>
            <p:nvPr/>
          </p:nvGrpSpPr>
          <p:grpSpPr>
            <a:xfrm>
              <a:off x="2847940" y="861736"/>
              <a:ext cx="1700756" cy="1662607"/>
              <a:chOff x="1914139" y="959387"/>
              <a:chExt cx="2116870" cy="2069388"/>
            </a:xfrm>
          </p:grpSpPr>
          <p:sp>
            <p:nvSpPr>
              <p:cNvPr id="30" name="椭圆 29">
                <a:extLst>
                  <a:ext uri="{FF2B5EF4-FFF2-40B4-BE49-F238E27FC236}">
                    <a16:creationId xmlns="" xmlns:a16="http://schemas.microsoft.com/office/drawing/2014/main" id="{044C66B2-1877-4303-A3F1-4D7B1863A496}"/>
                  </a:ext>
                </a:extLst>
              </p:cNvPr>
              <p:cNvSpPr/>
              <p:nvPr/>
            </p:nvSpPr>
            <p:spPr>
              <a:xfrm>
                <a:off x="2108427" y="1271559"/>
                <a:ext cx="1562100" cy="1562100"/>
              </a:xfrm>
              <a:prstGeom prst="ellipse">
                <a:avLst/>
              </a:prstGeom>
              <a:gradFill>
                <a:gsLst>
                  <a:gs pos="0">
                    <a:srgbClr val="FF6457"/>
                  </a:gs>
                  <a:gs pos="100000">
                    <a:srgbClr val="FF5447"/>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31" name="文本框 30">
                <a:extLst>
                  <a:ext uri="{FF2B5EF4-FFF2-40B4-BE49-F238E27FC236}">
                    <a16:creationId xmlns="" xmlns:a16="http://schemas.microsoft.com/office/drawing/2014/main" id="{10006005-1091-4A89-8877-25CCF0872058}"/>
                  </a:ext>
                </a:extLst>
              </p:cNvPr>
              <p:cNvSpPr txBox="1"/>
              <p:nvPr/>
            </p:nvSpPr>
            <p:spPr>
              <a:xfrm>
                <a:off x="1914139" y="959387"/>
                <a:ext cx="2116870" cy="2069388"/>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六</a:t>
                </a:r>
              </a:p>
            </p:txBody>
          </p:sp>
        </p:grpSp>
        <p:grpSp>
          <p:nvGrpSpPr>
            <p:cNvPr id="38" name="组合 37">
              <a:extLst>
                <a:ext uri="{FF2B5EF4-FFF2-40B4-BE49-F238E27FC236}">
                  <a16:creationId xmlns="" xmlns:a16="http://schemas.microsoft.com/office/drawing/2014/main" id="{896916C2-9530-4C41-BB33-026014D9CCBC}"/>
                </a:ext>
              </a:extLst>
            </p:cNvPr>
            <p:cNvGrpSpPr/>
            <p:nvPr/>
          </p:nvGrpSpPr>
          <p:grpSpPr>
            <a:xfrm>
              <a:off x="4351702" y="938695"/>
              <a:ext cx="1700756" cy="1662609"/>
              <a:chOff x="1914139" y="1049715"/>
              <a:chExt cx="2116870" cy="2069389"/>
            </a:xfrm>
          </p:grpSpPr>
          <p:sp>
            <p:nvSpPr>
              <p:cNvPr id="39" name="椭圆 38">
                <a:extLst>
                  <a:ext uri="{FF2B5EF4-FFF2-40B4-BE49-F238E27FC236}">
                    <a16:creationId xmlns="" xmlns:a16="http://schemas.microsoft.com/office/drawing/2014/main" id="{404E426B-294E-4578-A2A3-D6C060722FC7}"/>
                  </a:ext>
                </a:extLst>
              </p:cNvPr>
              <p:cNvSpPr/>
              <p:nvPr/>
            </p:nvSpPr>
            <p:spPr>
              <a:xfrm>
                <a:off x="2108427" y="1271559"/>
                <a:ext cx="1562100" cy="156210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0" name="文本框 39">
                <a:extLst>
                  <a:ext uri="{FF2B5EF4-FFF2-40B4-BE49-F238E27FC236}">
                    <a16:creationId xmlns="" xmlns:a16="http://schemas.microsoft.com/office/drawing/2014/main" id="{89B7D449-F453-4D0B-AB03-509B60285763}"/>
                  </a:ext>
                </a:extLst>
              </p:cNvPr>
              <p:cNvSpPr txBox="1"/>
              <p:nvPr/>
            </p:nvSpPr>
            <p:spPr>
              <a:xfrm>
                <a:off x="1914139" y="1049715"/>
                <a:ext cx="2116870" cy="2069389"/>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一</a:t>
                </a:r>
              </a:p>
            </p:txBody>
          </p:sp>
        </p:grpSp>
        <p:grpSp>
          <p:nvGrpSpPr>
            <p:cNvPr id="41" name="组合 40">
              <a:extLst>
                <a:ext uri="{FF2B5EF4-FFF2-40B4-BE49-F238E27FC236}">
                  <a16:creationId xmlns="" xmlns:a16="http://schemas.microsoft.com/office/drawing/2014/main" id="{FF020CE9-FBBF-4B9F-8427-5791A784E5A9}"/>
                </a:ext>
              </a:extLst>
            </p:cNvPr>
            <p:cNvGrpSpPr/>
            <p:nvPr/>
          </p:nvGrpSpPr>
          <p:grpSpPr>
            <a:xfrm>
              <a:off x="5829660" y="938695"/>
              <a:ext cx="1700755" cy="1662610"/>
              <a:chOff x="2211016" y="1395488"/>
              <a:chExt cx="2116869" cy="2069390"/>
            </a:xfrm>
          </p:grpSpPr>
          <p:sp>
            <p:nvSpPr>
              <p:cNvPr id="42" name="椭圆 41">
                <a:extLst>
                  <a:ext uri="{FF2B5EF4-FFF2-40B4-BE49-F238E27FC236}">
                    <a16:creationId xmlns="" xmlns:a16="http://schemas.microsoft.com/office/drawing/2014/main" id="{E6526A6C-B6FD-48B9-8A27-992AFF283A1C}"/>
                  </a:ext>
                </a:extLst>
              </p:cNvPr>
              <p:cNvSpPr/>
              <p:nvPr/>
            </p:nvSpPr>
            <p:spPr>
              <a:xfrm>
                <a:off x="2431237" y="1664865"/>
                <a:ext cx="1562100" cy="1562100"/>
              </a:xfrm>
              <a:prstGeom prst="ellipse">
                <a:avLst/>
              </a:prstGeom>
              <a:solidFill>
                <a:srgbClr val="FF5447"/>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3" name="文本框 42">
                <a:extLst>
                  <a:ext uri="{FF2B5EF4-FFF2-40B4-BE49-F238E27FC236}">
                    <a16:creationId xmlns="" xmlns:a16="http://schemas.microsoft.com/office/drawing/2014/main" id="{C1A4BC2F-545B-49DE-9352-61E7FEDD6AEE}"/>
                  </a:ext>
                </a:extLst>
              </p:cNvPr>
              <p:cNvSpPr txBox="1"/>
              <p:nvPr/>
            </p:nvSpPr>
            <p:spPr>
              <a:xfrm>
                <a:off x="2211016" y="1395488"/>
                <a:ext cx="2116869" cy="2069390"/>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儿</a:t>
                </a:r>
              </a:p>
            </p:txBody>
          </p:sp>
        </p:grpSp>
        <p:grpSp>
          <p:nvGrpSpPr>
            <p:cNvPr id="47" name="组合 46">
              <a:extLst>
                <a:ext uri="{FF2B5EF4-FFF2-40B4-BE49-F238E27FC236}">
                  <a16:creationId xmlns="" xmlns:a16="http://schemas.microsoft.com/office/drawing/2014/main" id="{4960D264-1867-4A4F-9AC3-432D4406180C}"/>
                </a:ext>
              </a:extLst>
            </p:cNvPr>
            <p:cNvGrpSpPr/>
            <p:nvPr/>
          </p:nvGrpSpPr>
          <p:grpSpPr>
            <a:xfrm>
              <a:off x="8726227" y="895153"/>
              <a:ext cx="1700756" cy="1662608"/>
              <a:chOff x="1914139" y="959387"/>
              <a:chExt cx="2116870" cy="2069388"/>
            </a:xfrm>
          </p:grpSpPr>
          <p:sp>
            <p:nvSpPr>
              <p:cNvPr id="48" name="椭圆 47">
                <a:extLst>
                  <a:ext uri="{FF2B5EF4-FFF2-40B4-BE49-F238E27FC236}">
                    <a16:creationId xmlns="" xmlns:a16="http://schemas.microsoft.com/office/drawing/2014/main" id="{ABB82177-BD1F-4402-9761-090F45D4D55E}"/>
                  </a:ext>
                </a:extLst>
              </p:cNvPr>
              <p:cNvSpPr/>
              <p:nvPr/>
            </p:nvSpPr>
            <p:spPr>
              <a:xfrm>
                <a:off x="2108427" y="1271559"/>
                <a:ext cx="1562100" cy="1562100"/>
              </a:xfrm>
              <a:prstGeom prst="ellipse">
                <a:avLst/>
              </a:prstGeom>
              <a:gradFill>
                <a:gsLst>
                  <a:gs pos="0">
                    <a:srgbClr val="FF6457"/>
                  </a:gs>
                  <a:gs pos="100000">
                    <a:srgbClr val="FF5447"/>
                  </a:gs>
                </a:gsLst>
                <a:lin ang="5400000" scaled="1"/>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49" name="文本框 48">
                <a:extLst>
                  <a:ext uri="{FF2B5EF4-FFF2-40B4-BE49-F238E27FC236}">
                    <a16:creationId xmlns="" xmlns:a16="http://schemas.microsoft.com/office/drawing/2014/main" id="{53456B70-5571-445A-89C5-B8E9BE32BC0A}"/>
                  </a:ext>
                </a:extLst>
              </p:cNvPr>
              <p:cNvSpPr txBox="1"/>
              <p:nvPr/>
            </p:nvSpPr>
            <p:spPr>
              <a:xfrm>
                <a:off x="1914139" y="959387"/>
                <a:ext cx="2116870" cy="2069388"/>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节</a:t>
                </a:r>
              </a:p>
            </p:txBody>
          </p:sp>
        </p:grpSp>
        <p:grpSp>
          <p:nvGrpSpPr>
            <p:cNvPr id="50" name="组合 49">
              <a:extLst>
                <a:ext uri="{FF2B5EF4-FFF2-40B4-BE49-F238E27FC236}">
                  <a16:creationId xmlns="" xmlns:a16="http://schemas.microsoft.com/office/drawing/2014/main" id="{0F69C320-5791-42C2-9E4B-A25055CA6770}"/>
                </a:ext>
              </a:extLst>
            </p:cNvPr>
            <p:cNvGrpSpPr/>
            <p:nvPr/>
          </p:nvGrpSpPr>
          <p:grpSpPr>
            <a:xfrm>
              <a:off x="7240045" y="938695"/>
              <a:ext cx="1700756" cy="1662609"/>
              <a:chOff x="1914139" y="1049715"/>
              <a:chExt cx="2116870" cy="2069389"/>
            </a:xfrm>
          </p:grpSpPr>
          <p:sp>
            <p:nvSpPr>
              <p:cNvPr id="51" name="椭圆 50">
                <a:extLst>
                  <a:ext uri="{FF2B5EF4-FFF2-40B4-BE49-F238E27FC236}">
                    <a16:creationId xmlns="" xmlns:a16="http://schemas.microsoft.com/office/drawing/2014/main" id="{AF6D3A43-D894-4353-882F-BB331FE2C570}"/>
                  </a:ext>
                </a:extLst>
              </p:cNvPr>
              <p:cNvSpPr/>
              <p:nvPr/>
            </p:nvSpPr>
            <p:spPr>
              <a:xfrm>
                <a:off x="2108427" y="1271559"/>
                <a:ext cx="1562100" cy="1562100"/>
              </a:xfrm>
              <a:prstGeom prst="ellipse">
                <a:avLst/>
              </a:prstGeom>
              <a:solidFill>
                <a:schemeClr val="accent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52" name="文本框 51">
                <a:extLst>
                  <a:ext uri="{FF2B5EF4-FFF2-40B4-BE49-F238E27FC236}">
                    <a16:creationId xmlns="" xmlns:a16="http://schemas.microsoft.com/office/drawing/2014/main" id="{3106EB68-6758-4127-A8BE-87A97FDA5EC8}"/>
                  </a:ext>
                </a:extLst>
              </p:cNvPr>
              <p:cNvSpPr txBox="1"/>
              <p:nvPr/>
            </p:nvSpPr>
            <p:spPr>
              <a:xfrm>
                <a:off x="1914139" y="1049715"/>
                <a:ext cx="2116870" cy="2069389"/>
              </a:xfrm>
              <a:prstGeom prst="ellipse">
                <a:avLst/>
              </a:prstGeom>
              <a:noFill/>
              <a:effectLst>
                <a:outerShdw dist="38100" dir="2700000" algn="tl" rotWithShape="0">
                  <a:prstClr val="black">
                    <a:alpha val="10000"/>
                  </a:prstClr>
                </a:outerShdw>
              </a:effectLst>
            </p:spPr>
            <p:txBody>
              <a:bodyPr wrap="square" rtlCol="0">
                <a:spAutoFit/>
              </a:bodyPr>
              <a:lstStyle>
                <a:defPPr>
                  <a:defRPr lang="zh-CN"/>
                </a:defPPr>
                <a:lvl1pPr>
                  <a:defRPr sz="8000" b="1" spc="-150">
                    <a:gradFill flip="none" rotWithShape="1">
                      <a:gsLst>
                        <a:gs pos="0">
                          <a:schemeClr val="accent4"/>
                        </a:gs>
                        <a:gs pos="100000">
                          <a:srgbClr val="F05600"/>
                        </a:gs>
                      </a:gsLst>
                      <a:lin ang="5400000" scaled="1"/>
                      <a:tileRect/>
                    </a:gradFill>
                    <a:effectLst>
                      <a:outerShdw dist="38100" dir="2700000" algn="tl" rotWithShape="0">
                        <a:schemeClr val="bg1"/>
                      </a:outerShdw>
                    </a:effectLst>
                    <a:latin typeface="+mn-ea"/>
                    <a:cs typeface="+mn-ea"/>
                  </a:defRPr>
                </a:lvl1pPr>
              </a:lstStyle>
              <a:p>
                <a:r>
                  <a:rPr lang="zh-CN" altLang="en-US" sz="5400" b="0" dirty="0">
                    <a:solidFill>
                      <a:schemeClr val="bg1"/>
                    </a:solidFill>
                    <a:effectLst/>
                    <a:latin typeface="汉仪字研卡通W" panose="00020600040101010101" pitchFamily="18" charset="-122"/>
                    <a:ea typeface="汉仪字研卡通W" panose="00020600040101010101" pitchFamily="18" charset="-122"/>
                    <a:sym typeface="+mn-lt"/>
                  </a:rPr>
                  <a:t>童</a:t>
                </a:r>
              </a:p>
            </p:txBody>
          </p:sp>
        </p:grpSp>
      </p:grpSp>
      <p:grpSp>
        <p:nvGrpSpPr>
          <p:cNvPr id="56" name="组合 55">
            <a:extLst>
              <a:ext uri="{FF2B5EF4-FFF2-40B4-BE49-F238E27FC236}">
                <a16:creationId xmlns="" xmlns:a16="http://schemas.microsoft.com/office/drawing/2014/main" id="{F3E3D24C-CF51-4688-A175-9CE272C08F2D}"/>
              </a:ext>
            </a:extLst>
          </p:cNvPr>
          <p:cNvGrpSpPr/>
          <p:nvPr/>
        </p:nvGrpSpPr>
        <p:grpSpPr>
          <a:xfrm>
            <a:off x="3716971" y="5077900"/>
            <a:ext cx="2442161" cy="530925"/>
            <a:chOff x="1244534" y="4117271"/>
            <a:chExt cx="1765300" cy="316802"/>
          </a:xfrm>
          <a:noFill/>
        </p:grpSpPr>
        <p:sp>
          <p:nvSpPr>
            <p:cNvPr id="57" name="圆角矩形 13">
              <a:extLst>
                <a:ext uri="{FF2B5EF4-FFF2-40B4-BE49-F238E27FC236}">
                  <a16:creationId xmlns="" xmlns:a16="http://schemas.microsoft.com/office/drawing/2014/main" id="{4C102B0B-F80D-47EA-BA82-0530DBD685F4}"/>
                </a:ext>
              </a:extLst>
            </p:cNvPr>
            <p:cNvSpPr/>
            <p:nvPr/>
          </p:nvSpPr>
          <p:spPr>
            <a:xfrm>
              <a:off x="1244534" y="4117271"/>
              <a:ext cx="1765300" cy="3168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normalizeH="0" baseline="0" noProof="0">
                <a:ln>
                  <a:noFill/>
                </a:ln>
                <a:solidFill>
                  <a:schemeClr val="tx1">
                    <a:lumMod val="65000"/>
                    <a:lumOff val="35000"/>
                  </a:schemeClr>
                </a:solidFill>
                <a:effectLst/>
                <a:uLnTx/>
                <a:uFillTx/>
                <a:latin typeface="思源黑体 CN" panose="020F0502020204030204"/>
                <a:cs typeface="+mn-ea"/>
                <a:sym typeface="+mn-lt"/>
              </a:endParaRPr>
            </a:p>
          </p:txBody>
        </p:sp>
        <p:sp>
          <p:nvSpPr>
            <p:cNvPr id="58" name="文本框 57">
              <a:extLst>
                <a:ext uri="{FF2B5EF4-FFF2-40B4-BE49-F238E27FC236}">
                  <a16:creationId xmlns="" xmlns:a16="http://schemas.microsoft.com/office/drawing/2014/main" id="{40B890AF-64EB-4CC3-BA9B-A439E68E7A8E}"/>
                </a:ext>
              </a:extLst>
            </p:cNvPr>
            <p:cNvSpPr txBox="1"/>
            <p:nvPr/>
          </p:nvSpPr>
          <p:spPr>
            <a:xfrm>
              <a:off x="1303731" y="4143893"/>
              <a:ext cx="1618194" cy="220380"/>
            </a:xfrm>
            <a:prstGeom prst="rect">
              <a:avLst/>
            </a:prstGeom>
            <a:grpFill/>
            <a:ln>
              <a:noFill/>
            </a:ln>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normalizeH="0" baseline="0" noProof="0" dirty="0">
                  <a:ln>
                    <a:noFill/>
                  </a:ln>
                  <a:solidFill>
                    <a:schemeClr val="tx1">
                      <a:lumMod val="65000"/>
                      <a:lumOff val="35000"/>
                    </a:schemeClr>
                  </a:solidFill>
                  <a:effectLst/>
                  <a:uLnTx/>
                  <a:uFillTx/>
                  <a:latin typeface="思源黑体 CN" panose="020F0502020204030204"/>
                  <a:cs typeface="+mn-ea"/>
                  <a:sym typeface="+mn-lt"/>
                </a:rPr>
                <a:t>主持人</a:t>
              </a:r>
              <a:r>
                <a:rPr kumimoji="0" lang="zh-CN" altLang="en-US" b="1" i="0" u="none" strike="noStrike" kern="1200" cap="none" normalizeH="0" baseline="0" noProof="0" dirty="0" smtClean="0">
                  <a:ln>
                    <a:noFill/>
                  </a:ln>
                  <a:solidFill>
                    <a:schemeClr val="tx1">
                      <a:lumMod val="65000"/>
                      <a:lumOff val="35000"/>
                    </a:schemeClr>
                  </a:solidFill>
                  <a:effectLst/>
                  <a:uLnTx/>
                  <a:uFillTx/>
                  <a:latin typeface="思源黑体 CN" panose="020F0502020204030204"/>
                  <a:cs typeface="+mn-ea"/>
                  <a:sym typeface="+mn-lt"/>
                </a:rPr>
                <a:t>：</a:t>
              </a:r>
              <a:r>
                <a:rPr lang="zh-CN" altLang="en-US" b="1" dirty="0">
                  <a:solidFill>
                    <a:schemeClr val="tx1">
                      <a:lumMod val="65000"/>
                      <a:lumOff val="35000"/>
                    </a:schemeClr>
                  </a:solidFill>
                  <a:latin typeface="思源黑体 CN" panose="020F0502020204030204"/>
                  <a:cs typeface="+mn-ea"/>
                  <a:sym typeface="+mn-lt"/>
                </a:rPr>
                <a:t>优</a:t>
              </a:r>
              <a:r>
                <a:rPr lang="zh-CN" altLang="en-US" b="1" dirty="0" smtClean="0">
                  <a:solidFill>
                    <a:schemeClr val="tx1">
                      <a:lumMod val="65000"/>
                      <a:lumOff val="35000"/>
                    </a:schemeClr>
                  </a:solidFill>
                  <a:latin typeface="思源黑体 CN" panose="020F0502020204030204"/>
                  <a:cs typeface="+mn-ea"/>
                  <a:sym typeface="+mn-lt"/>
                </a:rPr>
                <a:t>品</a:t>
              </a:r>
              <a:r>
                <a:rPr lang="en-US" altLang="zh-CN" b="1" dirty="0" smtClean="0">
                  <a:solidFill>
                    <a:schemeClr val="tx1">
                      <a:lumMod val="65000"/>
                      <a:lumOff val="35000"/>
                    </a:schemeClr>
                  </a:solidFill>
                  <a:latin typeface="思源黑体 CN" panose="020F0502020204030204"/>
                  <a:cs typeface="+mn-ea"/>
                  <a:sym typeface="+mn-lt"/>
                </a:rPr>
                <a:t>PPT</a:t>
              </a:r>
              <a:endParaRPr kumimoji="0" lang="zh-CN" altLang="en-US" b="1" i="0" u="none" strike="noStrike" kern="1200" cap="none" normalizeH="0" baseline="0" noProof="0" dirty="0">
                <a:ln>
                  <a:noFill/>
                </a:ln>
                <a:solidFill>
                  <a:schemeClr val="tx1">
                    <a:lumMod val="65000"/>
                    <a:lumOff val="35000"/>
                  </a:schemeClr>
                </a:solidFill>
                <a:effectLst/>
                <a:uLnTx/>
                <a:uFillTx/>
                <a:latin typeface="思源黑体 CN" panose="020F0502020204030204"/>
                <a:cs typeface="+mn-ea"/>
                <a:sym typeface="+mn-lt"/>
              </a:endParaRPr>
            </a:p>
          </p:txBody>
        </p:sp>
      </p:grpSp>
      <p:grpSp>
        <p:nvGrpSpPr>
          <p:cNvPr id="59" name="组合 58">
            <a:extLst>
              <a:ext uri="{FF2B5EF4-FFF2-40B4-BE49-F238E27FC236}">
                <a16:creationId xmlns="" xmlns:a16="http://schemas.microsoft.com/office/drawing/2014/main" id="{AE4DCE54-0B13-4667-B244-A9030797D13A}"/>
              </a:ext>
            </a:extLst>
          </p:cNvPr>
          <p:cNvGrpSpPr/>
          <p:nvPr/>
        </p:nvGrpSpPr>
        <p:grpSpPr>
          <a:xfrm>
            <a:off x="5938305" y="5077901"/>
            <a:ext cx="2442159" cy="530922"/>
            <a:chOff x="1244534" y="4117271"/>
            <a:chExt cx="1765300" cy="316802"/>
          </a:xfrm>
          <a:noFill/>
        </p:grpSpPr>
        <p:sp>
          <p:nvSpPr>
            <p:cNvPr id="60" name="圆角矩形 13">
              <a:extLst>
                <a:ext uri="{FF2B5EF4-FFF2-40B4-BE49-F238E27FC236}">
                  <a16:creationId xmlns="" xmlns:a16="http://schemas.microsoft.com/office/drawing/2014/main" id="{2CA4719D-0E4F-456E-8A7B-13E989B5CECE}"/>
                </a:ext>
              </a:extLst>
            </p:cNvPr>
            <p:cNvSpPr/>
            <p:nvPr/>
          </p:nvSpPr>
          <p:spPr>
            <a:xfrm>
              <a:off x="1244534" y="4117271"/>
              <a:ext cx="1765300" cy="31680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normalizeH="0" baseline="0" noProof="0">
                <a:ln>
                  <a:noFill/>
                </a:ln>
                <a:solidFill>
                  <a:schemeClr val="tx1">
                    <a:lumMod val="65000"/>
                    <a:lumOff val="35000"/>
                  </a:schemeClr>
                </a:solidFill>
                <a:effectLst/>
                <a:uLnTx/>
                <a:uFillTx/>
                <a:latin typeface="思源黑体 CN" panose="020F0502020204030204"/>
                <a:cs typeface="+mn-ea"/>
                <a:sym typeface="+mn-lt"/>
              </a:endParaRPr>
            </a:p>
          </p:txBody>
        </p:sp>
        <p:sp>
          <p:nvSpPr>
            <p:cNvPr id="61" name="文本框 60">
              <a:extLst>
                <a:ext uri="{FF2B5EF4-FFF2-40B4-BE49-F238E27FC236}">
                  <a16:creationId xmlns="" xmlns:a16="http://schemas.microsoft.com/office/drawing/2014/main" id="{FAE45480-646E-4423-AF1F-458B20B9B7AA}"/>
                </a:ext>
              </a:extLst>
            </p:cNvPr>
            <p:cNvSpPr txBox="1"/>
            <p:nvPr/>
          </p:nvSpPr>
          <p:spPr>
            <a:xfrm>
              <a:off x="1303731" y="4143894"/>
              <a:ext cx="1618194" cy="220381"/>
            </a:xfrm>
            <a:prstGeom prst="rect">
              <a:avLst/>
            </a:prstGeom>
            <a:grpFill/>
            <a:ln>
              <a:noFill/>
            </a:ln>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normalizeH="0" baseline="0" noProof="0" dirty="0">
                  <a:ln>
                    <a:noFill/>
                  </a:ln>
                  <a:solidFill>
                    <a:schemeClr val="tx1">
                      <a:lumMod val="65000"/>
                      <a:lumOff val="35000"/>
                    </a:schemeClr>
                  </a:solidFill>
                  <a:effectLst/>
                  <a:uLnTx/>
                  <a:uFillTx/>
                  <a:latin typeface="思源黑体 CN" panose="020F0502020204030204"/>
                  <a:cs typeface="+mn-ea"/>
                  <a:sym typeface="+mn-lt"/>
                </a:rPr>
                <a:t>时间：</a:t>
              </a:r>
              <a:r>
                <a:rPr kumimoji="0" lang="en-US" altLang="zh-CN" b="1" i="0" u="none" strike="noStrike" kern="1200" cap="none" normalizeH="0" baseline="0" noProof="0" dirty="0" smtClean="0">
                  <a:ln>
                    <a:noFill/>
                  </a:ln>
                  <a:solidFill>
                    <a:schemeClr val="tx1">
                      <a:lumMod val="65000"/>
                      <a:lumOff val="35000"/>
                    </a:schemeClr>
                  </a:solidFill>
                  <a:effectLst/>
                  <a:uLnTx/>
                  <a:uFillTx/>
                  <a:latin typeface="思源黑体 CN" panose="020F0502020204030204"/>
                  <a:cs typeface="+mn-ea"/>
                  <a:sym typeface="+mn-lt"/>
                </a:rPr>
                <a:t>202X.X.X</a:t>
              </a:r>
              <a:endParaRPr kumimoji="0" lang="zh-CN" altLang="en-US" b="1" i="0" u="none" strike="noStrike" kern="1200" cap="none" normalizeH="0" baseline="0" noProof="0" dirty="0">
                <a:ln>
                  <a:noFill/>
                </a:ln>
                <a:solidFill>
                  <a:schemeClr val="tx1">
                    <a:lumMod val="65000"/>
                    <a:lumOff val="35000"/>
                  </a:schemeClr>
                </a:solidFill>
                <a:effectLst/>
                <a:uLnTx/>
                <a:uFillTx/>
                <a:latin typeface="思源黑体 CN" panose="020F0502020204030204"/>
                <a:cs typeface="+mn-ea"/>
                <a:sym typeface="+mn-lt"/>
              </a:endParaRPr>
            </a:p>
          </p:txBody>
        </p:sp>
      </p:grpSp>
      <p:sp>
        <p:nvSpPr>
          <p:cNvPr id="62" name="矩形: 圆角 61">
            <a:extLst>
              <a:ext uri="{FF2B5EF4-FFF2-40B4-BE49-F238E27FC236}">
                <a16:creationId xmlns="" xmlns:a16="http://schemas.microsoft.com/office/drawing/2014/main" id="{79D45A56-BEBB-405C-938A-60CB595E63B7}"/>
              </a:ext>
            </a:extLst>
          </p:cNvPr>
          <p:cNvSpPr/>
          <p:nvPr/>
        </p:nvSpPr>
        <p:spPr>
          <a:xfrm>
            <a:off x="2494533" y="4128380"/>
            <a:ext cx="6941139" cy="503702"/>
          </a:xfrm>
          <a:prstGeom prst="roundRect">
            <a:avLst>
              <a:gd name="adj" fmla="val 50000"/>
            </a:avLst>
          </a:prstGeom>
          <a:solidFill>
            <a:schemeClr val="accent5"/>
          </a:solidFill>
          <a:ln w="19050">
            <a:solidFill>
              <a:schemeClr val="bg1"/>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zh-CN" altLang="en-US" sz="2800" dirty="0">
                <a:latin typeface="+mn-ea"/>
                <a:cs typeface="+mn-ea"/>
                <a:sym typeface="+mn-lt"/>
              </a:rPr>
              <a:t>卡通六一儿童节学校文艺汇演</a:t>
            </a:r>
            <a:r>
              <a:rPr lang="en-US" altLang="zh-CN" sz="2800" dirty="0">
                <a:latin typeface="+mn-ea"/>
                <a:cs typeface="+mn-ea"/>
                <a:sym typeface="+mn-lt"/>
              </a:rPr>
              <a:t>PPT</a:t>
            </a:r>
          </a:p>
        </p:txBody>
      </p:sp>
      <p:pic>
        <p:nvPicPr>
          <p:cNvPr id="21" name="图片 20">
            <a:extLst>
              <a:ext uri="{FF2B5EF4-FFF2-40B4-BE49-F238E27FC236}">
                <a16:creationId xmlns="" xmlns:a16="http://schemas.microsoft.com/office/drawing/2014/main" id="{C5DF36E6-AC5C-47FD-92F8-44361118CCB8}"/>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148771"/>
            <a:ext cx="2217949" cy="3280229"/>
          </a:xfrm>
          <a:prstGeom prst="rect">
            <a:avLst/>
          </a:prstGeom>
        </p:spPr>
      </p:pic>
    </p:spTree>
    <p:extLst>
      <p:ext uri="{BB962C8B-B14F-4D97-AF65-F5344CB8AC3E}">
        <p14:creationId xmlns:p14="http://schemas.microsoft.com/office/powerpoint/2010/main" val="19491880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9000">
        <p15:prstTrans prst="curtains"/>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down)">
                                      <p:cBhvr>
                                        <p:cTn id="13" dur="500"/>
                                        <p:tgtEl>
                                          <p:spTgt spid="22"/>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2" presetClass="entr" presetSubtype="8" fill="hold"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wipe(left)">
                                      <p:cBhvr>
                                        <p:cTn id="35" dur="500"/>
                                        <p:tgtEl>
                                          <p:spTgt spid="53"/>
                                        </p:tgtEl>
                                      </p:cBhvr>
                                    </p:animEffect>
                                  </p:childTnLst>
                                </p:cTn>
                              </p:par>
                            </p:childTnLst>
                          </p:cTn>
                        </p:par>
                        <p:par>
                          <p:cTn id="36" fill="hold">
                            <p:stCondLst>
                              <p:cond delay="5000"/>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5500"/>
                            </p:stCondLst>
                            <p:childTnLst>
                              <p:par>
                                <p:cTn id="41" presetID="53" presetClass="entr" presetSubtype="16"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 calcmode="lin" valueType="num">
                                      <p:cBhvr>
                                        <p:cTn id="43" dur="500" fill="hold"/>
                                        <p:tgtEl>
                                          <p:spTgt spid="62"/>
                                        </p:tgtEl>
                                        <p:attrNameLst>
                                          <p:attrName>ppt_w</p:attrName>
                                        </p:attrNameLst>
                                      </p:cBhvr>
                                      <p:tavLst>
                                        <p:tav tm="0">
                                          <p:val>
                                            <p:fltVal val="0"/>
                                          </p:val>
                                        </p:tav>
                                        <p:tav tm="100000">
                                          <p:val>
                                            <p:strVal val="#ppt_w"/>
                                          </p:val>
                                        </p:tav>
                                      </p:tavLst>
                                    </p:anim>
                                    <p:anim calcmode="lin" valueType="num">
                                      <p:cBhvr>
                                        <p:cTn id="44" dur="500" fill="hold"/>
                                        <p:tgtEl>
                                          <p:spTgt spid="62"/>
                                        </p:tgtEl>
                                        <p:attrNameLst>
                                          <p:attrName>ppt_h</p:attrName>
                                        </p:attrNameLst>
                                      </p:cBhvr>
                                      <p:tavLst>
                                        <p:tav tm="0">
                                          <p:val>
                                            <p:fltVal val="0"/>
                                          </p:val>
                                        </p:tav>
                                        <p:tav tm="100000">
                                          <p:val>
                                            <p:strVal val="#ppt_h"/>
                                          </p:val>
                                        </p:tav>
                                      </p:tavLst>
                                    </p:anim>
                                    <p:animEffect transition="in" filter="fade">
                                      <p:cBhvr>
                                        <p:cTn id="45" dur="500"/>
                                        <p:tgtEl>
                                          <p:spTgt spid="62"/>
                                        </p:tgtEl>
                                      </p:cBhvr>
                                    </p:animEffect>
                                  </p:childTnLst>
                                </p:cTn>
                              </p:par>
                            </p:childTnLst>
                          </p:cTn>
                        </p:par>
                        <p:par>
                          <p:cTn id="46" fill="hold">
                            <p:stCondLst>
                              <p:cond delay="6000"/>
                            </p:stCondLst>
                            <p:childTnLst>
                              <p:par>
                                <p:cTn id="47" presetID="2" presetClass="entr" presetSubtype="4" fill="hold" nodeType="after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500" fill="hold"/>
                                        <p:tgtEl>
                                          <p:spTgt spid="56"/>
                                        </p:tgtEl>
                                        <p:attrNameLst>
                                          <p:attrName>ppt_x</p:attrName>
                                        </p:attrNameLst>
                                      </p:cBhvr>
                                      <p:tavLst>
                                        <p:tav tm="0">
                                          <p:val>
                                            <p:strVal val="#ppt_x"/>
                                          </p:val>
                                        </p:tav>
                                        <p:tav tm="100000">
                                          <p:val>
                                            <p:strVal val="#ppt_x"/>
                                          </p:val>
                                        </p:tav>
                                      </p:tavLst>
                                    </p:anim>
                                    <p:anim calcmode="lin" valueType="num">
                                      <p:cBhvr additive="base">
                                        <p:cTn id="50" dur="500" fill="hold"/>
                                        <p:tgtEl>
                                          <p:spTgt spid="56"/>
                                        </p:tgtEl>
                                        <p:attrNameLst>
                                          <p:attrName>ppt_y</p:attrName>
                                        </p:attrNameLst>
                                      </p:cBhvr>
                                      <p:tavLst>
                                        <p:tav tm="0">
                                          <p:val>
                                            <p:strVal val="1+#ppt_h/2"/>
                                          </p:val>
                                        </p:tav>
                                        <p:tav tm="100000">
                                          <p:val>
                                            <p:strVal val="#ppt_y"/>
                                          </p:val>
                                        </p:tav>
                                      </p:tavLst>
                                    </p:anim>
                                  </p:childTnLst>
                                </p:cTn>
                              </p:par>
                            </p:childTnLst>
                          </p:cTn>
                        </p:par>
                        <p:par>
                          <p:cTn id="51" fill="hold">
                            <p:stCondLst>
                              <p:cond delay="6500"/>
                            </p:stCondLst>
                            <p:childTnLst>
                              <p:par>
                                <p:cTn id="52" presetID="2" presetClass="entr" presetSubtype="4" fill="hold" nodeType="afterEffect">
                                  <p:stCondLst>
                                    <p:cond delay="0"/>
                                  </p:stCondLst>
                                  <p:childTnLst>
                                    <p:set>
                                      <p:cBhvr>
                                        <p:cTn id="53" dur="1" fill="hold">
                                          <p:stCondLst>
                                            <p:cond delay="0"/>
                                          </p:stCondLst>
                                        </p:cTn>
                                        <p:tgtEl>
                                          <p:spTgt spid="59"/>
                                        </p:tgtEl>
                                        <p:attrNameLst>
                                          <p:attrName>style.visibility</p:attrName>
                                        </p:attrNameLst>
                                      </p:cBhvr>
                                      <p:to>
                                        <p:strVal val="visible"/>
                                      </p:to>
                                    </p:set>
                                    <p:anim calcmode="lin" valueType="num">
                                      <p:cBhvr additive="base">
                                        <p:cTn id="54" dur="500" fill="hold"/>
                                        <p:tgtEl>
                                          <p:spTgt spid="59"/>
                                        </p:tgtEl>
                                        <p:attrNameLst>
                                          <p:attrName>ppt_x</p:attrName>
                                        </p:attrNameLst>
                                      </p:cBhvr>
                                      <p:tavLst>
                                        <p:tav tm="0">
                                          <p:val>
                                            <p:strVal val="#ppt_x"/>
                                          </p:val>
                                        </p:tav>
                                        <p:tav tm="100000">
                                          <p:val>
                                            <p:strVal val="#ppt_x"/>
                                          </p:val>
                                        </p:tav>
                                      </p:tavLst>
                                    </p:anim>
                                    <p:anim calcmode="lin" valueType="num">
                                      <p:cBhvr additive="base">
                                        <p:cTn id="55" dur="500" fill="hold"/>
                                        <p:tgtEl>
                                          <p:spTgt spid="59"/>
                                        </p:tgtEl>
                                        <p:attrNameLst>
                                          <p:attrName>ppt_y</p:attrName>
                                        </p:attrNameLst>
                                      </p:cBhvr>
                                      <p:tavLst>
                                        <p:tav tm="0">
                                          <p:val>
                                            <p:strVal val="1+#ppt_h/2"/>
                                          </p:val>
                                        </p:tav>
                                        <p:tav tm="100000">
                                          <p:val>
                                            <p:strVal val="#ppt_y"/>
                                          </p:val>
                                        </p:tav>
                                      </p:tavLst>
                                    </p:anim>
                                  </p:childTnLst>
                                </p:cTn>
                              </p:par>
                            </p:childTnLst>
                          </p:cTn>
                        </p:par>
                        <p:par>
                          <p:cTn id="56" fill="hold">
                            <p:stCondLst>
                              <p:cond delay="7000"/>
                            </p:stCondLst>
                            <p:childTnLst>
                              <p:par>
                                <p:cTn id="57" presetID="42" presetClass="entr" presetSubtype="0"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anim calcmode="lin" valueType="num">
                                      <p:cBhvr>
                                        <p:cTn id="60" dur="1000" fill="hold"/>
                                        <p:tgtEl>
                                          <p:spTgt spid="17"/>
                                        </p:tgtEl>
                                        <p:attrNameLst>
                                          <p:attrName>ppt_x</p:attrName>
                                        </p:attrNameLst>
                                      </p:cBhvr>
                                      <p:tavLst>
                                        <p:tav tm="0">
                                          <p:val>
                                            <p:strVal val="#ppt_x"/>
                                          </p:val>
                                        </p:tav>
                                        <p:tav tm="100000">
                                          <p:val>
                                            <p:strVal val="#ppt_x"/>
                                          </p:val>
                                        </p:tav>
                                      </p:tavLst>
                                    </p:anim>
                                    <p:anim calcmode="lin" valueType="num">
                                      <p:cBhvr>
                                        <p:cTn id="61" dur="1000" fill="hold"/>
                                        <p:tgtEl>
                                          <p:spTgt spid="17"/>
                                        </p:tgtEl>
                                        <p:attrNameLst>
                                          <p:attrName>ppt_y</p:attrName>
                                        </p:attrNameLst>
                                      </p:cBhvr>
                                      <p:tavLst>
                                        <p:tav tm="0">
                                          <p:val>
                                            <p:strVal val="#ppt_y+.1"/>
                                          </p:val>
                                        </p:tav>
                                        <p:tav tm="100000">
                                          <p:val>
                                            <p:strVal val="#ppt_y"/>
                                          </p:val>
                                        </p:tav>
                                      </p:tavLst>
                                    </p:anim>
                                  </p:childTnLst>
                                </p:cTn>
                              </p:par>
                            </p:childTnLst>
                          </p:cTn>
                        </p:par>
                        <p:par>
                          <p:cTn id="62" fill="hold">
                            <p:stCondLst>
                              <p:cond delay="8000"/>
                            </p:stCondLst>
                            <p:childTnLst>
                              <p:par>
                                <p:cTn id="63" presetID="42" presetClass="entr" presetSubtype="0"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1000" fill="hold"/>
                                        <p:tgtEl>
                                          <p:spTgt spid="19"/>
                                        </p:tgtEl>
                                        <p:attrNameLst>
                                          <p:attrName>ppt_y</p:attrName>
                                        </p:attrNameLst>
                                      </p:cBhvr>
                                      <p:tavLst>
                                        <p:tav tm="0">
                                          <p:val>
                                            <p:strVal val="#ppt_y+.1"/>
                                          </p:val>
                                        </p:tav>
                                        <p:tav tm="100000">
                                          <p:val>
                                            <p:strVal val="#ppt_y"/>
                                          </p:val>
                                        </p:tav>
                                      </p:tavLst>
                                    </p:anim>
                                  </p:childTnLst>
                                </p:cTn>
                              </p:par>
                            </p:childTnLst>
                          </p:cTn>
                        </p:par>
                        <p:par>
                          <p:cTn id="68" fill="hold">
                            <p:stCondLst>
                              <p:cond delay="9000"/>
                            </p:stCondLst>
                            <p:childTnLst>
                              <p:par>
                                <p:cTn id="69" presetID="22" presetClass="entr" presetSubtype="4"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wipe(down)">
                                      <p:cBhvr>
                                        <p:cTn id="71" dur="500"/>
                                        <p:tgtEl>
                                          <p:spTgt spid="26"/>
                                        </p:tgtEl>
                                      </p:cBhvr>
                                    </p:animEffect>
                                  </p:childTnLst>
                                </p:cTn>
                              </p:par>
                            </p:childTnLst>
                          </p:cTn>
                        </p:par>
                        <p:par>
                          <p:cTn id="72" fill="hold">
                            <p:stCondLst>
                              <p:cond delay="9500"/>
                            </p:stCondLst>
                            <p:childTnLst>
                              <p:par>
                                <p:cTn id="73" presetID="22" presetClass="entr" presetSubtype="4"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down)">
                                      <p:cBhvr>
                                        <p:cTn id="7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6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210308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5762DA1A-7FFF-4FA6-B57E-E438DF4635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7624" y="2046514"/>
            <a:ext cx="3638889" cy="4811486"/>
          </a:xfrm>
          <a:prstGeom prst="rect">
            <a:avLst/>
          </a:prstGeom>
        </p:spPr>
      </p:pic>
      <p:pic>
        <p:nvPicPr>
          <p:cNvPr id="20" name="图片 19">
            <a:extLst>
              <a:ext uri="{FF2B5EF4-FFF2-40B4-BE49-F238E27FC236}">
                <a16:creationId xmlns="" xmlns:a16="http://schemas.microsoft.com/office/drawing/2014/main" id="{1B104553-10C4-4B76-AE24-E8453CBC69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701143" cy="4733950"/>
          </a:xfrm>
          <a:prstGeom prst="rect">
            <a:avLst/>
          </a:prstGeom>
          <a:noFill/>
        </p:spPr>
      </p:pic>
      <p:pic>
        <p:nvPicPr>
          <p:cNvPr id="12" name="图片 11">
            <a:extLst>
              <a:ext uri="{FF2B5EF4-FFF2-40B4-BE49-F238E27FC236}">
                <a16:creationId xmlns="" xmlns:a16="http://schemas.microsoft.com/office/drawing/2014/main" id="{146E4313-A45F-49BA-8D90-B98BEE2A77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951" y="589053"/>
            <a:ext cx="10580098" cy="5696755"/>
          </a:xfrm>
          <a:prstGeom prst="rect">
            <a:avLst/>
          </a:prstGeom>
        </p:spPr>
      </p:pic>
      <p:sp>
        <p:nvSpPr>
          <p:cNvPr id="7" name="矩形 6">
            <a:extLst>
              <a:ext uri="{FF2B5EF4-FFF2-40B4-BE49-F238E27FC236}">
                <a16:creationId xmlns="" xmlns:a16="http://schemas.microsoft.com/office/drawing/2014/main" id="{C44FCCCB-1C9B-4048-9BEC-1AD27DF3E468}"/>
              </a:ext>
            </a:extLst>
          </p:cNvPr>
          <p:cNvSpPr/>
          <p:nvPr/>
        </p:nvSpPr>
        <p:spPr>
          <a:xfrm>
            <a:off x="2468429" y="3091525"/>
            <a:ext cx="4066249" cy="1015663"/>
          </a:xfrm>
          <a:prstGeom prst="rect">
            <a:avLst/>
          </a:prstGeom>
          <a:noFill/>
        </p:spPr>
        <p:txBody>
          <a:bodyPr wrap="square" rtlCol="0">
            <a:spAutoFit/>
          </a:bodyPr>
          <a:lstStyle/>
          <a:p>
            <a:pPr algn="dist"/>
            <a:r>
              <a:rPr lang="zh-CN" altLang="en-US" sz="60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入场签到</a:t>
            </a:r>
          </a:p>
        </p:txBody>
      </p:sp>
      <p:pic>
        <p:nvPicPr>
          <p:cNvPr id="5" name="图片 4">
            <a:extLst>
              <a:ext uri="{FF2B5EF4-FFF2-40B4-BE49-F238E27FC236}">
                <a16:creationId xmlns="" xmlns:a16="http://schemas.microsoft.com/office/drawing/2014/main" id="{3406AFF9-8106-47B3-806E-56604C5D95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31391" y="2823222"/>
            <a:ext cx="4526466" cy="3232669"/>
          </a:xfrm>
          <a:prstGeom prst="rect">
            <a:avLst/>
          </a:prstGeom>
        </p:spPr>
      </p:pic>
      <p:pic>
        <p:nvPicPr>
          <p:cNvPr id="15" name="图片 14">
            <a:extLst>
              <a:ext uri="{FF2B5EF4-FFF2-40B4-BE49-F238E27FC236}">
                <a16:creationId xmlns="" xmlns:a16="http://schemas.microsoft.com/office/drawing/2014/main" id="{C414F70B-C28C-4BDC-821B-22586D5B929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632" y="414779"/>
            <a:ext cx="2217949" cy="3280229"/>
          </a:xfrm>
          <a:prstGeom prst="rect">
            <a:avLst/>
          </a:prstGeom>
        </p:spPr>
      </p:pic>
      <p:pic>
        <p:nvPicPr>
          <p:cNvPr id="17" name="图片 16">
            <a:extLst>
              <a:ext uri="{FF2B5EF4-FFF2-40B4-BE49-F238E27FC236}">
                <a16:creationId xmlns="" xmlns:a16="http://schemas.microsoft.com/office/drawing/2014/main" id="{F9BF2B63-0F63-490E-85C4-AEE7589332A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20030" y="548640"/>
            <a:ext cx="4571970" cy="3599410"/>
          </a:xfrm>
          <a:prstGeom prst="rect">
            <a:avLst/>
          </a:prstGeom>
        </p:spPr>
      </p:pic>
      <p:pic>
        <p:nvPicPr>
          <p:cNvPr id="19" name="图片 18">
            <a:extLst>
              <a:ext uri="{FF2B5EF4-FFF2-40B4-BE49-F238E27FC236}">
                <a16:creationId xmlns="" xmlns:a16="http://schemas.microsoft.com/office/drawing/2014/main" id="{2EB6B690-2B83-485A-AE9F-245D512807B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22839" y="0"/>
            <a:ext cx="1982113" cy="2759825"/>
          </a:xfrm>
          <a:prstGeom prst="rect">
            <a:avLst/>
          </a:prstGeom>
        </p:spPr>
      </p:pic>
      <p:sp>
        <p:nvSpPr>
          <p:cNvPr id="16" name="文本框 15">
            <a:extLst>
              <a:ext uri="{FF2B5EF4-FFF2-40B4-BE49-F238E27FC236}">
                <a16:creationId xmlns="" xmlns:a16="http://schemas.microsoft.com/office/drawing/2014/main" id="{FA4914C8-075B-4B9A-BF4E-FFED1E1CDB4E}"/>
              </a:ext>
            </a:extLst>
          </p:cNvPr>
          <p:cNvSpPr txBox="1"/>
          <p:nvPr/>
        </p:nvSpPr>
        <p:spPr>
          <a:xfrm>
            <a:off x="3815430" y="1792551"/>
            <a:ext cx="1358064" cy="1200329"/>
          </a:xfrm>
          <a:prstGeom prst="rect">
            <a:avLst/>
          </a:prstGeom>
          <a:noFill/>
        </p:spPr>
        <p:txBody>
          <a:bodyPr wrap="none" rtlCol="0">
            <a:spAutoFit/>
          </a:bodyPr>
          <a:lstStyle>
            <a:defPPr>
              <a:defRPr lang="zh-CN"/>
            </a:defPPr>
            <a:lvl1pPr>
              <a:defRPr sz="8000" b="1" spc="-15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defRPr>
            </a:lvl1pPr>
          </a:lstStyle>
          <a:p>
            <a:r>
              <a:rPr lang="en-US" altLang="zh-CN" sz="7200" dirty="0">
                <a:sym typeface="+mn-lt"/>
              </a:rPr>
              <a:t>01</a:t>
            </a:r>
            <a:endParaRPr lang="zh-CN" altLang="en-US" sz="7200" dirty="0">
              <a:sym typeface="+mn-lt"/>
            </a:endParaRPr>
          </a:p>
        </p:txBody>
      </p:sp>
      <p:cxnSp>
        <p:nvCxnSpPr>
          <p:cNvPr id="21" name="直接连接符 20">
            <a:extLst>
              <a:ext uri="{FF2B5EF4-FFF2-40B4-BE49-F238E27FC236}">
                <a16:creationId xmlns="" xmlns:a16="http://schemas.microsoft.com/office/drawing/2014/main" id="{CAF691BF-A51B-4A90-BCD6-BD346500884C}"/>
              </a:ext>
            </a:extLst>
          </p:cNvPr>
          <p:cNvCxnSpPr>
            <a:cxnSpLocks/>
          </p:cNvCxnSpPr>
          <p:nvPr/>
        </p:nvCxnSpPr>
        <p:spPr>
          <a:xfrm>
            <a:off x="2217881" y="4774198"/>
            <a:ext cx="4690919" cy="0"/>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 xmlns:a16="http://schemas.microsoft.com/office/drawing/2014/main" id="{0743690E-A1EE-4FEC-9BFE-A532CF576994}"/>
              </a:ext>
            </a:extLst>
          </p:cNvPr>
          <p:cNvSpPr/>
          <p:nvPr/>
        </p:nvSpPr>
        <p:spPr>
          <a:xfrm>
            <a:off x="2095500" y="4236267"/>
            <a:ext cx="492760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chemeClr val="tx1">
                    <a:lumMod val="75000"/>
                    <a:lumOff val="25000"/>
                  </a:schemeClr>
                </a:solidFill>
                <a:effectLst/>
                <a:uLnTx/>
                <a:uFillTx/>
                <a:latin typeface="+mn-ea"/>
                <a:cs typeface="+mn-ea"/>
                <a:sym typeface="+mn-lt"/>
              </a:rPr>
              <a:t>THE TITLE OF THE TYPE YOU WANT</a:t>
            </a:r>
            <a:endParaRPr kumimoji="0" lang="zh-CN" altLang="en-US" sz="2000" b="1" i="0" u="none" strike="noStrike" kern="1200" cap="none" spc="0" normalizeH="0" baseline="0" noProof="0" dirty="0">
              <a:ln>
                <a:noFill/>
              </a:ln>
              <a:solidFill>
                <a:schemeClr val="tx1">
                  <a:lumMod val="75000"/>
                  <a:lumOff val="25000"/>
                </a:schemeClr>
              </a:solidFill>
              <a:effectLst/>
              <a:uLnTx/>
              <a:uFillTx/>
              <a:latin typeface="+mn-ea"/>
              <a:cs typeface="+mn-ea"/>
              <a:sym typeface="+mn-lt"/>
            </a:endParaRPr>
          </a:p>
        </p:txBody>
      </p:sp>
      <p:sp>
        <p:nvSpPr>
          <p:cNvPr id="2" name="文本框 1"/>
          <p:cNvSpPr txBox="1"/>
          <p:nvPr/>
        </p:nvSpPr>
        <p:spPr>
          <a:xfrm>
            <a:off x="5051394" y="1393794"/>
            <a:ext cx="2334827" cy="646331"/>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24270002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3500"/>
                            </p:stCondLst>
                            <p:childTnLst>
                              <p:par>
                                <p:cTn id="25" presetID="53" presetClass="entr" presetSubtype="16" fill="hold" nodeType="after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 calcmode="lin" valueType="num">
                                      <p:cBhvr>
                                        <p:cTn id="27" dur="500" fill="hold"/>
                                        <p:tgtEl>
                                          <p:spTgt spid="16">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16">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16">
                                            <p:txEl>
                                              <p:pRg st="0" end="0"/>
                                            </p:txEl>
                                          </p:spTgt>
                                        </p:tgtEl>
                                      </p:cBhvr>
                                    </p:animEffect>
                                  </p:childTnLst>
                                </p:cTn>
                              </p:par>
                            </p:childTnLst>
                          </p:cTn>
                        </p:par>
                        <p:par>
                          <p:cTn id="30" fill="hold">
                            <p:stCondLst>
                              <p:cond delay="4000"/>
                            </p:stCondLst>
                            <p:childTnLst>
                              <p:par>
                                <p:cTn id="31" presetID="22" presetClass="entr" presetSubtype="8" fill="hold" nodeType="after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Effect transition="in" filter="wipe(left)">
                                      <p:cBhvr>
                                        <p:cTn id="33" dur="500"/>
                                        <p:tgtEl>
                                          <p:spTgt spid="7">
                                            <p:txEl>
                                              <p:pRg st="0" end="0"/>
                                            </p:txEl>
                                          </p:spTgt>
                                        </p:tgtEl>
                                      </p:cBhvr>
                                    </p:animEffect>
                                  </p:childTnLst>
                                </p:cTn>
                              </p:par>
                            </p:childTnLst>
                          </p:cTn>
                        </p:par>
                        <p:par>
                          <p:cTn id="34" fill="hold">
                            <p:stCondLst>
                              <p:cond delay="4500"/>
                            </p:stCondLst>
                            <p:childTnLst>
                              <p:par>
                                <p:cTn id="35" presetID="22" presetClass="entr" presetSubtype="8" fill="hold" nodeType="afterEffect">
                                  <p:stCondLst>
                                    <p:cond delay="0"/>
                                  </p:stCondLst>
                                  <p:childTnLst>
                                    <p:set>
                                      <p:cBhvr>
                                        <p:cTn id="36" dur="1" fill="hold">
                                          <p:stCondLst>
                                            <p:cond delay="0"/>
                                          </p:stCondLst>
                                        </p:cTn>
                                        <p:tgtEl>
                                          <p:spTgt spid="23">
                                            <p:txEl>
                                              <p:pRg st="0" end="0"/>
                                            </p:txEl>
                                          </p:spTgt>
                                        </p:tgtEl>
                                        <p:attrNameLst>
                                          <p:attrName>style.visibility</p:attrName>
                                        </p:attrNameLst>
                                      </p:cBhvr>
                                      <p:to>
                                        <p:strVal val="visible"/>
                                      </p:to>
                                    </p:set>
                                    <p:animEffect transition="in" filter="wipe(left)">
                                      <p:cBhvr>
                                        <p:cTn id="37" dur="500"/>
                                        <p:tgtEl>
                                          <p:spTgt spid="23">
                                            <p:txEl>
                                              <p:pRg st="0" end="0"/>
                                            </p:txEl>
                                          </p:spTgt>
                                        </p:tgtEl>
                                      </p:cBhvr>
                                    </p:animEffect>
                                  </p:childTnLst>
                                </p:cTn>
                              </p:par>
                            </p:childTnLst>
                          </p:cTn>
                        </p:par>
                        <p:par>
                          <p:cTn id="38" fill="hold">
                            <p:stCondLst>
                              <p:cond delay="5000"/>
                            </p:stCondLst>
                            <p:childTnLst>
                              <p:par>
                                <p:cTn id="39" presetID="16" presetClass="entr" presetSubtype="21"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barn(inVertical)">
                                      <p:cBhvr>
                                        <p:cTn id="41" dur="500"/>
                                        <p:tgtEl>
                                          <p:spTgt spid="21"/>
                                        </p:tgtEl>
                                      </p:cBhvr>
                                    </p:animEffect>
                                  </p:childTnLst>
                                </p:cTn>
                              </p:par>
                            </p:childTnLst>
                          </p:cTn>
                        </p:par>
                        <p:par>
                          <p:cTn id="42" fill="hold">
                            <p:stCondLst>
                              <p:cond delay="5500"/>
                            </p:stCondLst>
                            <p:childTnLst>
                              <p:par>
                                <p:cTn id="43" presetID="22" presetClass="entr" presetSubtype="4"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Effect transition="in" filter="wipe(down)">
                                      <p:cBhvr>
                                        <p:cTn id="4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ADC5E2F3-C9F3-424A-BF87-16A42822BCB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67031" y="1269498"/>
            <a:ext cx="5428969" cy="4176130"/>
          </a:xfrm>
          <a:prstGeom prst="rect">
            <a:avLst/>
          </a:prstGeom>
        </p:spPr>
      </p:pic>
      <p:sp>
        <p:nvSpPr>
          <p:cNvPr id="11" name="TextBox 41"/>
          <p:cNvSpPr txBox="1"/>
          <p:nvPr/>
        </p:nvSpPr>
        <p:spPr>
          <a:xfrm>
            <a:off x="1380687" y="5424340"/>
            <a:ext cx="9123638" cy="788806"/>
          </a:xfrm>
          <a:prstGeom prst="rect">
            <a:avLst/>
          </a:prstGeom>
          <a:noFill/>
        </p:spPr>
        <p:txBody>
          <a:bodyPr wrap="square" lIns="0" tIns="0" rIns="0" bIns="0" rtlCol="0">
            <a:spAutoFit/>
          </a:bodyPr>
          <a:lstStyle/>
          <a:p>
            <a:pPr lvl="0" algn="ctr">
              <a:lnSpc>
                <a:spcPct val="150000"/>
              </a:lnSpc>
            </a:pPr>
            <a:r>
              <a:rPr lang="zh-CN" altLang="en-US" dirty="0">
                <a:solidFill>
                  <a:srgbClr val="3E3E3E"/>
                </a:solidFill>
                <a:cs typeface="+mn-ea"/>
                <a:sym typeface="+mn-lt"/>
              </a:rPr>
              <a:t>点击输入文本内容点击输入文本内容点击输入文本内容点击输入文本内容输入你的文本，或者通过复制您的文本后，在此框中选择粘贴，并选择只保留文字</a:t>
            </a:r>
          </a:p>
        </p:txBody>
      </p:sp>
      <p:sp>
        <p:nvSpPr>
          <p:cNvPr id="27" name="TextBox 29"/>
          <p:cNvSpPr txBox="1"/>
          <p:nvPr/>
        </p:nvSpPr>
        <p:spPr>
          <a:xfrm>
            <a:off x="2480413" y="3246747"/>
            <a:ext cx="2656274" cy="1312026"/>
          </a:xfrm>
          <a:prstGeom prst="rect">
            <a:avLst/>
          </a:prstGeom>
          <a:noFill/>
        </p:spPr>
        <p:txBody>
          <a:bodyPr wrap="square" lIns="0" tIns="0" rIns="0" bIns="0" rtlCol="0">
            <a:spAutoFit/>
          </a:bodyPr>
          <a:lstStyle/>
          <a:p>
            <a:pPr algn="ctr">
              <a:lnSpc>
                <a:spcPts val="2600"/>
              </a:lnSpc>
            </a:pPr>
            <a:r>
              <a:rPr lang="zh-CN" altLang="en-US" dirty="0">
                <a:solidFill>
                  <a:schemeClr val="bg2">
                    <a:lumMod val="25000"/>
                  </a:schemeClr>
                </a:solidFill>
                <a:cs typeface="+mn-ea"/>
                <a:sym typeface="+mn-lt"/>
              </a:rPr>
              <a:t>点击输入您的文字内容，或复制粘贴具体文本，语言精练概括的说明你所要阐明的观点</a:t>
            </a:r>
            <a:endParaRPr lang="en-US" altLang="zh-CN" dirty="0">
              <a:solidFill>
                <a:schemeClr val="bg2">
                  <a:lumMod val="25000"/>
                </a:schemeClr>
              </a:solidFill>
              <a:cs typeface="+mn-ea"/>
              <a:sym typeface="+mn-lt"/>
            </a:endParaRPr>
          </a:p>
        </p:txBody>
      </p:sp>
      <p:sp>
        <p:nvSpPr>
          <p:cNvPr id="31" name="TextBox 30"/>
          <p:cNvSpPr txBox="1"/>
          <p:nvPr/>
        </p:nvSpPr>
        <p:spPr>
          <a:xfrm>
            <a:off x="2460548" y="2571361"/>
            <a:ext cx="2696004" cy="430887"/>
          </a:xfrm>
          <a:prstGeom prst="rect">
            <a:avLst/>
          </a:prstGeom>
          <a:noFill/>
        </p:spPr>
        <p:txBody>
          <a:bodyPr wrap="square" lIns="0" tIns="0" rIns="0" bIns="0" rtlCol="0">
            <a:spAutoFit/>
          </a:bodyPr>
          <a:lstStyle/>
          <a:p>
            <a:pPr algn="ctr"/>
            <a:r>
              <a:rPr lang="zh-CN" altLang="en-US" sz="2800" b="1" dirty="0">
                <a:solidFill>
                  <a:srgbClr val="FF5447"/>
                </a:solidFill>
                <a:cs typeface="+mn-ea"/>
                <a:sym typeface="+mn-lt"/>
              </a:rPr>
              <a:t>时间：</a:t>
            </a:r>
            <a:r>
              <a:rPr lang="en-US" altLang="zh-CN" sz="2800" b="1" dirty="0">
                <a:solidFill>
                  <a:srgbClr val="FF5447"/>
                </a:solidFill>
                <a:cs typeface="+mn-ea"/>
                <a:sym typeface="+mn-lt"/>
              </a:rPr>
              <a:t>XX.XX.XX</a:t>
            </a:r>
          </a:p>
        </p:txBody>
      </p:sp>
      <p:pic>
        <p:nvPicPr>
          <p:cNvPr id="9" name="图片 8">
            <a:extLst>
              <a:ext uri="{FF2B5EF4-FFF2-40B4-BE49-F238E27FC236}">
                <a16:creationId xmlns="" xmlns:a16="http://schemas.microsoft.com/office/drawing/2014/main" id="{8128E5FA-3D6D-444C-BAF2-52DADCDF4BF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459748" y="1269498"/>
            <a:ext cx="5428969" cy="4176130"/>
          </a:xfrm>
          <a:prstGeom prst="rect">
            <a:avLst/>
          </a:prstGeom>
        </p:spPr>
      </p:pic>
      <p:sp>
        <p:nvSpPr>
          <p:cNvPr id="10" name="TextBox 29">
            <a:extLst>
              <a:ext uri="{FF2B5EF4-FFF2-40B4-BE49-F238E27FC236}">
                <a16:creationId xmlns="" xmlns:a16="http://schemas.microsoft.com/office/drawing/2014/main" id="{318D3F3B-DBF5-49DD-B1F0-C17F41D14E99}"/>
              </a:ext>
            </a:extLst>
          </p:cNvPr>
          <p:cNvSpPr txBox="1"/>
          <p:nvPr/>
        </p:nvSpPr>
        <p:spPr>
          <a:xfrm>
            <a:off x="7273130" y="3246747"/>
            <a:ext cx="2656274" cy="1312026"/>
          </a:xfrm>
          <a:prstGeom prst="rect">
            <a:avLst/>
          </a:prstGeom>
          <a:noFill/>
        </p:spPr>
        <p:txBody>
          <a:bodyPr wrap="square" lIns="0" tIns="0" rIns="0" bIns="0" rtlCol="0">
            <a:spAutoFit/>
          </a:bodyPr>
          <a:lstStyle/>
          <a:p>
            <a:pPr algn="ctr">
              <a:lnSpc>
                <a:spcPts val="2600"/>
              </a:lnSpc>
            </a:pPr>
            <a:r>
              <a:rPr lang="zh-CN" altLang="en-US" dirty="0">
                <a:solidFill>
                  <a:schemeClr val="bg2">
                    <a:lumMod val="25000"/>
                  </a:schemeClr>
                </a:solidFill>
                <a:cs typeface="+mn-ea"/>
                <a:sym typeface="+mn-lt"/>
              </a:rPr>
              <a:t>点击输入您的文字内容，或复制粘贴具体文本，语言精练概括的说明你所要阐明的观点</a:t>
            </a:r>
            <a:endParaRPr lang="en-US" altLang="zh-CN" dirty="0">
              <a:solidFill>
                <a:schemeClr val="bg2">
                  <a:lumMod val="25000"/>
                </a:schemeClr>
              </a:solidFill>
              <a:cs typeface="+mn-ea"/>
              <a:sym typeface="+mn-lt"/>
            </a:endParaRPr>
          </a:p>
        </p:txBody>
      </p:sp>
      <p:sp>
        <p:nvSpPr>
          <p:cNvPr id="12" name="TextBox 30">
            <a:extLst>
              <a:ext uri="{FF2B5EF4-FFF2-40B4-BE49-F238E27FC236}">
                <a16:creationId xmlns="" xmlns:a16="http://schemas.microsoft.com/office/drawing/2014/main" id="{8DD29115-BCFB-4C9C-9AC9-2C39C92A4BFA}"/>
              </a:ext>
            </a:extLst>
          </p:cNvPr>
          <p:cNvSpPr txBox="1"/>
          <p:nvPr/>
        </p:nvSpPr>
        <p:spPr>
          <a:xfrm>
            <a:off x="7253265" y="2571361"/>
            <a:ext cx="2696004" cy="430887"/>
          </a:xfrm>
          <a:prstGeom prst="rect">
            <a:avLst/>
          </a:prstGeom>
          <a:noFill/>
        </p:spPr>
        <p:txBody>
          <a:bodyPr wrap="square" lIns="0" tIns="0" rIns="0" bIns="0" rtlCol="0">
            <a:spAutoFit/>
          </a:bodyPr>
          <a:lstStyle/>
          <a:p>
            <a:pPr algn="ctr"/>
            <a:r>
              <a:rPr lang="zh-CN" altLang="en-US" sz="2800" b="1" dirty="0">
                <a:solidFill>
                  <a:srgbClr val="FF5447"/>
                </a:solidFill>
                <a:cs typeface="+mn-ea"/>
                <a:sym typeface="+mn-lt"/>
              </a:rPr>
              <a:t>时间：</a:t>
            </a:r>
            <a:r>
              <a:rPr lang="en-US" altLang="zh-CN" sz="2800" b="1" dirty="0">
                <a:solidFill>
                  <a:srgbClr val="FF5447"/>
                </a:solidFill>
                <a:cs typeface="+mn-ea"/>
                <a:sym typeface="+mn-lt"/>
              </a:rPr>
              <a:t>XX.XX.XX</a:t>
            </a:r>
          </a:p>
        </p:txBody>
      </p:sp>
    </p:spTree>
    <p:extLst>
      <p:ext uri="{BB962C8B-B14F-4D97-AF65-F5344CB8AC3E}">
        <p14:creationId xmlns:p14="http://schemas.microsoft.com/office/powerpoint/2010/main" val="2461834928"/>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inVertical)">
                                      <p:cBhvr>
                                        <p:cTn id="13" dur="500"/>
                                        <p:tgtEl>
                                          <p:spTgt spid="31"/>
                                        </p:tgtEl>
                                      </p:cBhvr>
                                    </p:animEffect>
                                  </p:childTnLst>
                                </p:cTn>
                              </p:par>
                              <p:par>
                                <p:cTn id="14" presetID="12" presetClass="entr" presetSubtype="4" fill="hold" grpId="0" nodeType="withEffect">
                                  <p:stCondLst>
                                    <p:cond delay="0"/>
                                  </p:stCondLst>
                                  <p:iterate type="lt">
                                    <p:tmPct val="4000"/>
                                  </p:iterate>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p:tgtEl>
                                          <p:spTgt spid="27"/>
                                        </p:tgtEl>
                                        <p:attrNameLst>
                                          <p:attrName>ppt_y</p:attrName>
                                        </p:attrNameLst>
                                      </p:cBhvr>
                                      <p:tavLst>
                                        <p:tav tm="0">
                                          <p:val>
                                            <p:strVal val="#ppt_y+#ppt_h*1.125000"/>
                                          </p:val>
                                        </p:tav>
                                        <p:tav tm="100000">
                                          <p:val>
                                            <p:strVal val="#ppt_y"/>
                                          </p:val>
                                        </p:tav>
                                      </p:tavLst>
                                    </p:anim>
                                    <p:animEffect transition="in" filter="wipe(up)">
                                      <p:cBhvr>
                                        <p:cTn id="17" dur="500"/>
                                        <p:tgtEl>
                                          <p:spTgt spid="27"/>
                                        </p:tgtEl>
                                      </p:cBhvr>
                                    </p:animEffect>
                                  </p:childTnLst>
                                </p:cTn>
                              </p:par>
                            </p:childTnLst>
                          </p:cTn>
                        </p:par>
                        <p:par>
                          <p:cTn id="18" fill="hold">
                            <p:stCondLst>
                              <p:cond delay="1740"/>
                            </p:stCondLst>
                            <p:childTnLst>
                              <p:par>
                                <p:cTn id="19" presetID="22" presetClass="entr" presetSubtype="1"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Effect transition="in" filter="wipe(up)">
                                      <p:cBhvr>
                                        <p:cTn id="21" dur="350"/>
                                        <p:tgtEl>
                                          <p:spTgt spid="11"/>
                                        </p:tgtEl>
                                      </p:cBhvr>
                                    </p:animEffect>
                                  </p:childTnLst>
                                </p:cTn>
                              </p:par>
                            </p:childTnLst>
                          </p:cTn>
                        </p:par>
                        <p:par>
                          <p:cTn id="22" fill="hold">
                            <p:stCondLst>
                              <p:cond delay="4435"/>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4935"/>
                            </p:stCondLst>
                            <p:childTnLst>
                              <p:par>
                                <p:cTn id="29" presetID="16" presetClass="entr" presetSubtype="21"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par>
                                <p:cTn id="32" presetID="12" presetClass="entr" presetSubtype="4" fill="hold" grpId="0" nodeType="withEffect">
                                  <p:stCondLst>
                                    <p:cond delay="0"/>
                                  </p:stCondLst>
                                  <p:iterate type="lt">
                                    <p:tmPct val="4000"/>
                                  </p:iterate>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p:tgtEl>
                                          <p:spTgt spid="10"/>
                                        </p:tgtEl>
                                        <p:attrNameLst>
                                          <p:attrName>ppt_y</p:attrName>
                                        </p:attrNameLst>
                                      </p:cBhvr>
                                      <p:tavLst>
                                        <p:tav tm="0">
                                          <p:val>
                                            <p:strVal val="#ppt_y+#ppt_h*1.125000"/>
                                          </p:val>
                                        </p:tav>
                                        <p:tav tm="100000">
                                          <p:val>
                                            <p:strVal val="#ppt_y"/>
                                          </p:val>
                                        </p:tav>
                                      </p:tavLst>
                                    </p:anim>
                                    <p:animEffect transition="in" filter="wipe(up)">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7" grpId="0"/>
      <p:bldP spid="31" grpId="0"/>
      <p:bldP spid="10"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ADC5E2F3-C9F3-424A-BF87-16A42822BCB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843752" y="526193"/>
            <a:ext cx="5511999" cy="5511999"/>
          </a:xfrm>
          <a:prstGeom prst="rect">
            <a:avLst/>
          </a:prstGeom>
        </p:spPr>
      </p:pic>
      <p:sp>
        <p:nvSpPr>
          <p:cNvPr id="27" name="TextBox 29"/>
          <p:cNvSpPr txBox="1"/>
          <p:nvPr/>
        </p:nvSpPr>
        <p:spPr>
          <a:xfrm>
            <a:off x="7078013" y="3050627"/>
            <a:ext cx="2656274" cy="1312026"/>
          </a:xfrm>
          <a:prstGeom prst="rect">
            <a:avLst/>
          </a:prstGeom>
          <a:noFill/>
        </p:spPr>
        <p:txBody>
          <a:bodyPr wrap="square" lIns="0" tIns="0" rIns="0" bIns="0" rtlCol="0">
            <a:spAutoFit/>
          </a:bodyPr>
          <a:lstStyle/>
          <a:p>
            <a:pPr algn="ctr">
              <a:lnSpc>
                <a:spcPts val="2600"/>
              </a:lnSpc>
            </a:pPr>
            <a:r>
              <a:rPr lang="zh-CN" altLang="en-US" dirty="0">
                <a:solidFill>
                  <a:schemeClr val="bg2">
                    <a:lumMod val="25000"/>
                  </a:schemeClr>
                </a:solidFill>
                <a:cs typeface="+mn-ea"/>
                <a:sym typeface="+mn-lt"/>
              </a:rPr>
              <a:t>点击输入您的文字内容，或复制粘贴具体文本，语言精练概括的说明你所要阐明的观点</a:t>
            </a:r>
            <a:endParaRPr lang="en-US" altLang="zh-CN" dirty="0">
              <a:solidFill>
                <a:schemeClr val="bg2">
                  <a:lumMod val="25000"/>
                </a:schemeClr>
              </a:solidFill>
              <a:cs typeface="+mn-ea"/>
              <a:sym typeface="+mn-lt"/>
            </a:endParaRPr>
          </a:p>
        </p:txBody>
      </p:sp>
      <p:sp>
        <p:nvSpPr>
          <p:cNvPr id="31" name="TextBox 30"/>
          <p:cNvSpPr txBox="1"/>
          <p:nvPr/>
        </p:nvSpPr>
        <p:spPr>
          <a:xfrm>
            <a:off x="7058148" y="2375241"/>
            <a:ext cx="2696004" cy="430887"/>
          </a:xfrm>
          <a:prstGeom prst="rect">
            <a:avLst/>
          </a:prstGeom>
          <a:noFill/>
        </p:spPr>
        <p:txBody>
          <a:bodyPr wrap="square" lIns="0" tIns="0" rIns="0" bIns="0" rtlCol="0">
            <a:spAutoFit/>
          </a:bodyPr>
          <a:lstStyle/>
          <a:p>
            <a:pPr algn="ctr"/>
            <a:r>
              <a:rPr lang="zh-CN" altLang="en-US" sz="2800" b="1" dirty="0">
                <a:solidFill>
                  <a:srgbClr val="FF5447"/>
                </a:solidFill>
                <a:cs typeface="+mn-ea"/>
                <a:sym typeface="+mn-lt"/>
              </a:rPr>
              <a:t>添加文字标题</a:t>
            </a:r>
          </a:p>
        </p:txBody>
      </p:sp>
      <p:pic>
        <p:nvPicPr>
          <p:cNvPr id="13" name="图片 12">
            <a:extLst>
              <a:ext uri="{FF2B5EF4-FFF2-40B4-BE49-F238E27FC236}">
                <a16:creationId xmlns="" xmlns:a16="http://schemas.microsoft.com/office/drawing/2014/main" id="{67000305-2627-42CB-AADD-71109218568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flipH="1">
            <a:off x="373118" y="1535187"/>
            <a:ext cx="5511999" cy="5511999"/>
          </a:xfrm>
          <a:prstGeom prst="rect">
            <a:avLst/>
          </a:prstGeom>
        </p:spPr>
      </p:pic>
      <p:sp>
        <p:nvSpPr>
          <p:cNvPr id="14" name="TextBox 29">
            <a:extLst>
              <a:ext uri="{FF2B5EF4-FFF2-40B4-BE49-F238E27FC236}">
                <a16:creationId xmlns="" xmlns:a16="http://schemas.microsoft.com/office/drawing/2014/main" id="{BF8CDD62-AC22-42B3-B56E-4A20A5E919EB}"/>
              </a:ext>
            </a:extLst>
          </p:cNvPr>
          <p:cNvSpPr txBox="1"/>
          <p:nvPr/>
        </p:nvSpPr>
        <p:spPr>
          <a:xfrm>
            <a:off x="1950279" y="4116771"/>
            <a:ext cx="2656274" cy="1312026"/>
          </a:xfrm>
          <a:prstGeom prst="rect">
            <a:avLst/>
          </a:prstGeom>
          <a:noFill/>
        </p:spPr>
        <p:txBody>
          <a:bodyPr wrap="square" lIns="0" tIns="0" rIns="0" bIns="0" rtlCol="0">
            <a:spAutoFit/>
          </a:bodyPr>
          <a:lstStyle/>
          <a:p>
            <a:pPr algn="ctr">
              <a:lnSpc>
                <a:spcPts val="2600"/>
              </a:lnSpc>
            </a:pPr>
            <a:r>
              <a:rPr lang="zh-CN" altLang="en-US" dirty="0">
                <a:solidFill>
                  <a:schemeClr val="bg2">
                    <a:lumMod val="25000"/>
                  </a:schemeClr>
                </a:solidFill>
                <a:cs typeface="+mn-ea"/>
                <a:sym typeface="+mn-lt"/>
              </a:rPr>
              <a:t>点击输入您的文字内容，或复制粘贴具体文本，语言精练概括的说明你所要阐明的观点</a:t>
            </a:r>
            <a:endParaRPr lang="en-US" altLang="zh-CN" dirty="0">
              <a:solidFill>
                <a:schemeClr val="bg2">
                  <a:lumMod val="25000"/>
                </a:schemeClr>
              </a:solidFill>
              <a:cs typeface="+mn-ea"/>
              <a:sym typeface="+mn-lt"/>
            </a:endParaRPr>
          </a:p>
        </p:txBody>
      </p:sp>
      <p:sp>
        <p:nvSpPr>
          <p:cNvPr id="15" name="TextBox 30">
            <a:extLst>
              <a:ext uri="{FF2B5EF4-FFF2-40B4-BE49-F238E27FC236}">
                <a16:creationId xmlns="" xmlns:a16="http://schemas.microsoft.com/office/drawing/2014/main" id="{5EF67B1A-716A-4A19-B9D6-3AA6EE43DF67}"/>
              </a:ext>
            </a:extLst>
          </p:cNvPr>
          <p:cNvSpPr txBox="1"/>
          <p:nvPr/>
        </p:nvSpPr>
        <p:spPr>
          <a:xfrm>
            <a:off x="1835164" y="3555685"/>
            <a:ext cx="2696004" cy="430887"/>
          </a:xfrm>
          <a:prstGeom prst="rect">
            <a:avLst/>
          </a:prstGeom>
          <a:noFill/>
        </p:spPr>
        <p:txBody>
          <a:bodyPr wrap="square" lIns="0" tIns="0" rIns="0" bIns="0" rtlCol="0">
            <a:spAutoFit/>
          </a:bodyPr>
          <a:lstStyle/>
          <a:p>
            <a:pPr algn="ctr"/>
            <a:r>
              <a:rPr lang="zh-CN" altLang="en-US" sz="2800" b="1" dirty="0">
                <a:solidFill>
                  <a:srgbClr val="FF5447"/>
                </a:solidFill>
                <a:cs typeface="+mn-ea"/>
                <a:sym typeface="+mn-lt"/>
              </a:rPr>
              <a:t>添加文字标题</a:t>
            </a:r>
          </a:p>
        </p:txBody>
      </p:sp>
    </p:spTree>
    <p:extLst>
      <p:ext uri="{BB962C8B-B14F-4D97-AF65-F5344CB8AC3E}">
        <p14:creationId xmlns:p14="http://schemas.microsoft.com/office/powerpoint/2010/main" val="3529454647"/>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inVertical)">
                                      <p:cBhvr>
                                        <p:cTn id="13" dur="500"/>
                                        <p:tgtEl>
                                          <p:spTgt spid="31"/>
                                        </p:tgtEl>
                                      </p:cBhvr>
                                    </p:animEffect>
                                  </p:childTnLst>
                                </p:cTn>
                              </p:par>
                              <p:par>
                                <p:cTn id="14" presetID="12" presetClass="entr" presetSubtype="4" fill="hold" grpId="0" nodeType="withEffect">
                                  <p:stCondLst>
                                    <p:cond delay="0"/>
                                  </p:stCondLst>
                                  <p:iterate type="lt">
                                    <p:tmPct val="4000"/>
                                  </p:iterate>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p:tgtEl>
                                          <p:spTgt spid="27"/>
                                        </p:tgtEl>
                                        <p:attrNameLst>
                                          <p:attrName>ppt_y</p:attrName>
                                        </p:attrNameLst>
                                      </p:cBhvr>
                                      <p:tavLst>
                                        <p:tav tm="0">
                                          <p:val>
                                            <p:strVal val="#ppt_y+#ppt_h*1.125000"/>
                                          </p:val>
                                        </p:tav>
                                        <p:tav tm="100000">
                                          <p:val>
                                            <p:strVal val="#ppt_y"/>
                                          </p:val>
                                        </p:tav>
                                      </p:tavLst>
                                    </p:anim>
                                    <p:animEffect transition="in" filter="wipe(up)">
                                      <p:cBhvr>
                                        <p:cTn id="17" dur="500"/>
                                        <p:tgtEl>
                                          <p:spTgt spid="27"/>
                                        </p:tgtEl>
                                      </p:cBhvr>
                                    </p:animEffect>
                                  </p:childTnLst>
                                </p:cTn>
                              </p:par>
                            </p:childTnLst>
                          </p:cTn>
                        </p:par>
                        <p:par>
                          <p:cTn id="18" fill="hold">
                            <p:stCondLst>
                              <p:cond delay="1740"/>
                            </p:stCondLst>
                            <p:childTnLst>
                              <p:par>
                                <p:cTn id="19" presetID="53" presetClass="entr" presetSubtype="16"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2240"/>
                            </p:stCondLst>
                            <p:childTnLst>
                              <p:par>
                                <p:cTn id="25" presetID="16" presetClass="entr" presetSubtype="21"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arn(inVertical)">
                                      <p:cBhvr>
                                        <p:cTn id="27" dur="500"/>
                                        <p:tgtEl>
                                          <p:spTgt spid="15"/>
                                        </p:tgtEl>
                                      </p:cBhvr>
                                    </p:animEffect>
                                  </p:childTnLst>
                                </p:cTn>
                              </p:par>
                              <p:par>
                                <p:cTn id="28" presetID="12" presetClass="entr" presetSubtype="4" fill="hold" grpId="0" nodeType="withEffect">
                                  <p:stCondLst>
                                    <p:cond delay="0"/>
                                  </p:stCondLst>
                                  <p:iterate type="lt">
                                    <p:tmPct val="4000"/>
                                  </p:iterate>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ppt_y</p:attrName>
                                        </p:attrNameLst>
                                      </p:cBhvr>
                                      <p:tavLst>
                                        <p:tav tm="0">
                                          <p:val>
                                            <p:strVal val="#ppt_y+#ppt_h*1.125000"/>
                                          </p:val>
                                        </p:tav>
                                        <p:tav tm="100000">
                                          <p:val>
                                            <p:strVal val="#ppt_y"/>
                                          </p:val>
                                        </p:tav>
                                      </p:tavLst>
                                    </p:anim>
                                    <p:animEffect transition="in" filter="wipe(up)">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5762DA1A-7FFF-4FA6-B57E-E438DF4635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7624" y="2046514"/>
            <a:ext cx="3638889" cy="4811486"/>
          </a:xfrm>
          <a:prstGeom prst="rect">
            <a:avLst/>
          </a:prstGeom>
        </p:spPr>
      </p:pic>
      <p:pic>
        <p:nvPicPr>
          <p:cNvPr id="20" name="图片 19">
            <a:extLst>
              <a:ext uri="{FF2B5EF4-FFF2-40B4-BE49-F238E27FC236}">
                <a16:creationId xmlns="" xmlns:a16="http://schemas.microsoft.com/office/drawing/2014/main" id="{1B104553-10C4-4B76-AE24-E8453CBC69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701143" cy="4733950"/>
          </a:xfrm>
          <a:prstGeom prst="rect">
            <a:avLst/>
          </a:prstGeom>
          <a:noFill/>
        </p:spPr>
      </p:pic>
      <p:pic>
        <p:nvPicPr>
          <p:cNvPr id="12" name="图片 11">
            <a:extLst>
              <a:ext uri="{FF2B5EF4-FFF2-40B4-BE49-F238E27FC236}">
                <a16:creationId xmlns="" xmlns:a16="http://schemas.microsoft.com/office/drawing/2014/main" id="{146E4313-A45F-49BA-8D90-B98BEE2A77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951" y="580622"/>
            <a:ext cx="10580098" cy="5696755"/>
          </a:xfrm>
          <a:prstGeom prst="rect">
            <a:avLst/>
          </a:prstGeom>
        </p:spPr>
      </p:pic>
      <p:pic>
        <p:nvPicPr>
          <p:cNvPr id="15" name="图片 14">
            <a:extLst>
              <a:ext uri="{FF2B5EF4-FFF2-40B4-BE49-F238E27FC236}">
                <a16:creationId xmlns="" xmlns:a16="http://schemas.microsoft.com/office/drawing/2014/main" id="{C414F70B-C28C-4BDC-821B-22586D5B92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32" y="414779"/>
            <a:ext cx="2217949" cy="3280229"/>
          </a:xfrm>
          <a:prstGeom prst="rect">
            <a:avLst/>
          </a:prstGeom>
        </p:spPr>
      </p:pic>
      <p:pic>
        <p:nvPicPr>
          <p:cNvPr id="17" name="图片 16">
            <a:extLst>
              <a:ext uri="{FF2B5EF4-FFF2-40B4-BE49-F238E27FC236}">
                <a16:creationId xmlns="" xmlns:a16="http://schemas.microsoft.com/office/drawing/2014/main" id="{F9BF2B63-0F63-490E-85C4-AEE7589332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30" y="548640"/>
            <a:ext cx="4571970" cy="3599410"/>
          </a:xfrm>
          <a:prstGeom prst="rect">
            <a:avLst/>
          </a:prstGeom>
        </p:spPr>
      </p:pic>
      <p:pic>
        <p:nvPicPr>
          <p:cNvPr id="19" name="图片 18">
            <a:extLst>
              <a:ext uri="{FF2B5EF4-FFF2-40B4-BE49-F238E27FC236}">
                <a16:creationId xmlns="" xmlns:a16="http://schemas.microsoft.com/office/drawing/2014/main" id="{2EB6B690-2B83-485A-AE9F-245D512807B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839" y="0"/>
            <a:ext cx="1982113" cy="2759825"/>
          </a:xfrm>
          <a:prstGeom prst="rect">
            <a:avLst/>
          </a:prstGeom>
        </p:spPr>
      </p:pic>
      <p:sp>
        <p:nvSpPr>
          <p:cNvPr id="23" name="矩形 22">
            <a:extLst>
              <a:ext uri="{FF2B5EF4-FFF2-40B4-BE49-F238E27FC236}">
                <a16:creationId xmlns="" xmlns:a16="http://schemas.microsoft.com/office/drawing/2014/main" id="{7CBB7BEE-E03A-4ADF-8ECB-720C19B48559}"/>
              </a:ext>
            </a:extLst>
          </p:cNvPr>
          <p:cNvSpPr/>
          <p:nvPr/>
        </p:nvSpPr>
        <p:spPr>
          <a:xfrm>
            <a:off x="2042858" y="3091525"/>
            <a:ext cx="4964821" cy="1015663"/>
          </a:xfrm>
          <a:prstGeom prst="rect">
            <a:avLst/>
          </a:prstGeom>
          <a:noFill/>
        </p:spPr>
        <p:txBody>
          <a:bodyPr wrap="none" rtlCol="0">
            <a:spAutoFit/>
          </a:bodyPr>
          <a:lstStyle/>
          <a:p>
            <a:r>
              <a:rPr lang="zh-CN" altLang="en-US" sz="60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园长</a:t>
            </a:r>
            <a:r>
              <a:rPr lang="en-US" altLang="zh-CN" sz="60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a:t>
            </a:r>
            <a:r>
              <a:rPr lang="zh-CN" altLang="en-US" sz="60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校长致词</a:t>
            </a:r>
          </a:p>
        </p:txBody>
      </p:sp>
      <p:cxnSp>
        <p:nvCxnSpPr>
          <p:cNvPr id="24" name="直接连接符 23">
            <a:extLst>
              <a:ext uri="{FF2B5EF4-FFF2-40B4-BE49-F238E27FC236}">
                <a16:creationId xmlns="" xmlns:a16="http://schemas.microsoft.com/office/drawing/2014/main" id="{B83D2C93-F339-4CF0-AD02-22693A8062EF}"/>
              </a:ext>
            </a:extLst>
          </p:cNvPr>
          <p:cNvCxnSpPr>
            <a:cxnSpLocks/>
          </p:cNvCxnSpPr>
          <p:nvPr/>
        </p:nvCxnSpPr>
        <p:spPr>
          <a:xfrm>
            <a:off x="2217881" y="4774198"/>
            <a:ext cx="4690919" cy="0"/>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74593FB8-2253-4C07-A0BD-257F695E7A1B}"/>
              </a:ext>
            </a:extLst>
          </p:cNvPr>
          <p:cNvSpPr/>
          <p:nvPr/>
        </p:nvSpPr>
        <p:spPr>
          <a:xfrm>
            <a:off x="2095500" y="4236267"/>
            <a:ext cx="492760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chemeClr val="tx1">
                    <a:lumMod val="75000"/>
                    <a:lumOff val="25000"/>
                  </a:schemeClr>
                </a:solidFill>
                <a:effectLst/>
                <a:uLnTx/>
                <a:uFillTx/>
                <a:latin typeface="+mn-ea"/>
                <a:cs typeface="+mn-ea"/>
                <a:sym typeface="+mn-lt"/>
              </a:rPr>
              <a:t>THE TITLE OF THE TYPE YOU WANT</a:t>
            </a:r>
            <a:endParaRPr kumimoji="0" lang="zh-CN" altLang="en-US" sz="2000" b="1" i="0" u="none" strike="noStrike" kern="1200" cap="none" spc="0" normalizeH="0" baseline="0" noProof="0" dirty="0">
              <a:ln>
                <a:noFill/>
              </a:ln>
              <a:solidFill>
                <a:schemeClr val="tx1">
                  <a:lumMod val="75000"/>
                  <a:lumOff val="25000"/>
                </a:schemeClr>
              </a:solidFill>
              <a:effectLst/>
              <a:uLnTx/>
              <a:uFillTx/>
              <a:latin typeface="+mn-ea"/>
              <a:cs typeface="+mn-ea"/>
              <a:sym typeface="+mn-lt"/>
            </a:endParaRPr>
          </a:p>
        </p:txBody>
      </p:sp>
      <p:sp>
        <p:nvSpPr>
          <p:cNvPr id="27" name="文本框 26">
            <a:extLst>
              <a:ext uri="{FF2B5EF4-FFF2-40B4-BE49-F238E27FC236}">
                <a16:creationId xmlns="" xmlns:a16="http://schemas.microsoft.com/office/drawing/2014/main" id="{A847E91F-38C8-4CA4-A2A9-602E3274A46E}"/>
              </a:ext>
            </a:extLst>
          </p:cNvPr>
          <p:cNvSpPr txBox="1"/>
          <p:nvPr/>
        </p:nvSpPr>
        <p:spPr>
          <a:xfrm>
            <a:off x="3815430" y="1792551"/>
            <a:ext cx="1358064" cy="1200329"/>
          </a:xfrm>
          <a:prstGeom prst="rect">
            <a:avLst/>
          </a:prstGeom>
          <a:noFill/>
        </p:spPr>
        <p:txBody>
          <a:bodyPr wrap="none" rtlCol="0">
            <a:spAutoFit/>
          </a:bodyPr>
          <a:lstStyle>
            <a:defPPr>
              <a:defRPr lang="zh-CN"/>
            </a:defPPr>
            <a:lvl1pPr>
              <a:defRPr sz="8000" b="1" spc="-15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defRPr>
            </a:lvl1pPr>
          </a:lstStyle>
          <a:p>
            <a:r>
              <a:rPr lang="en-US" altLang="zh-CN" sz="7200" dirty="0">
                <a:sym typeface="+mn-lt"/>
              </a:rPr>
              <a:t>02</a:t>
            </a:r>
            <a:endParaRPr lang="zh-CN" altLang="en-US" sz="7200" dirty="0">
              <a:sym typeface="+mn-lt"/>
            </a:endParaRPr>
          </a:p>
        </p:txBody>
      </p:sp>
      <p:pic>
        <p:nvPicPr>
          <p:cNvPr id="28" name="图片 27">
            <a:extLst>
              <a:ext uri="{FF2B5EF4-FFF2-40B4-BE49-F238E27FC236}">
                <a16:creationId xmlns="" xmlns:a16="http://schemas.microsoft.com/office/drawing/2014/main" id="{6AA33FAA-0A84-4FA1-A6BC-77952EB92F7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31391" y="2823222"/>
            <a:ext cx="4526466" cy="3232669"/>
          </a:xfrm>
          <a:prstGeom prst="rect">
            <a:avLst/>
          </a:prstGeom>
        </p:spPr>
      </p:pic>
    </p:spTree>
    <p:extLst>
      <p:ext uri="{BB962C8B-B14F-4D97-AF65-F5344CB8AC3E}">
        <p14:creationId xmlns:p14="http://schemas.microsoft.com/office/powerpoint/2010/main" val="1186656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7">
                                            <p:txEl>
                                              <p:pRg st="0" end="0"/>
                                            </p:txEl>
                                          </p:spTgt>
                                        </p:tgtEl>
                                        <p:attrNameLst>
                                          <p:attrName>style.visibility</p:attrName>
                                        </p:attrNameLst>
                                      </p:cBhvr>
                                      <p:to>
                                        <p:strVal val="visible"/>
                                      </p:to>
                                    </p:set>
                                    <p:anim calcmode="lin" valueType="num">
                                      <p:cBhvr>
                                        <p:cTn id="27" dur="500" fill="hold"/>
                                        <p:tgtEl>
                                          <p:spTgt spid="27">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7">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7">
                                            <p:txEl>
                                              <p:pRg st="0" end="0"/>
                                            </p:txEl>
                                          </p:spTgt>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3">
                                            <p:txEl>
                                              <p:pRg st="0" end="0"/>
                                            </p:txEl>
                                          </p:spTgt>
                                        </p:tgtEl>
                                        <p:attrNameLst>
                                          <p:attrName>style.visibility</p:attrName>
                                        </p:attrNameLst>
                                      </p:cBhvr>
                                      <p:to>
                                        <p:strVal val="visible"/>
                                      </p:to>
                                    </p:set>
                                    <p:animEffect transition="in" filter="wipe(left)">
                                      <p:cBhvr>
                                        <p:cTn id="33" dur="500"/>
                                        <p:tgtEl>
                                          <p:spTgt spid="23">
                                            <p:txEl>
                                              <p:pRg st="0" end="0"/>
                                            </p:txEl>
                                          </p:spTgt>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25">
                                            <p:txEl>
                                              <p:pRg st="0" end="0"/>
                                            </p:txEl>
                                          </p:spTgt>
                                        </p:tgtEl>
                                        <p:attrNameLst>
                                          <p:attrName>style.visibility</p:attrName>
                                        </p:attrNameLst>
                                      </p:cBhvr>
                                      <p:to>
                                        <p:strVal val="visible"/>
                                      </p:to>
                                    </p:set>
                                    <p:animEffect transition="in" filter="wipe(left)">
                                      <p:cBhvr>
                                        <p:cTn id="37" dur="500"/>
                                        <p:tgtEl>
                                          <p:spTgt spid="25">
                                            <p:txEl>
                                              <p:pRg st="0" end="0"/>
                                            </p:txEl>
                                          </p:spTgt>
                                        </p:tgtEl>
                                      </p:cBhvr>
                                    </p:animEffect>
                                  </p:childTnLst>
                                </p:cTn>
                              </p:par>
                            </p:childTnLst>
                          </p:cTn>
                        </p:par>
                        <p:par>
                          <p:cTn id="38" fill="hold">
                            <p:stCondLst>
                              <p:cond delay="4500"/>
                            </p:stCondLst>
                            <p:childTnLst>
                              <p:par>
                                <p:cTn id="39" presetID="16" presetClass="entr" presetSubtype="21"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barn(inVertical)">
                                      <p:cBhvr>
                                        <p:cTn id="41" dur="500"/>
                                        <p:tgtEl>
                                          <p:spTgt spid="24"/>
                                        </p:tgtEl>
                                      </p:cBhvr>
                                    </p:animEffect>
                                  </p:childTnLst>
                                </p:cTn>
                              </p:par>
                            </p:childTnLst>
                          </p:cTn>
                        </p:par>
                        <p:par>
                          <p:cTn id="42" fill="hold">
                            <p:stCondLst>
                              <p:cond delay="5000"/>
                            </p:stCondLst>
                            <p:childTnLst>
                              <p:par>
                                <p:cTn id="43" presetID="22" presetClass="entr" presetSubtype="4"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down)">
                                      <p:cBhvr>
                                        <p:cTn id="4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C4C1ACFD-3C16-4058-860C-95A222C0C7AB}"/>
              </a:ext>
            </a:extLst>
          </p:cNvPr>
          <p:cNvGrpSpPr/>
          <p:nvPr/>
        </p:nvGrpSpPr>
        <p:grpSpPr>
          <a:xfrm>
            <a:off x="5297215" y="809888"/>
            <a:ext cx="6048112" cy="6048112"/>
            <a:chOff x="5779488" y="1129260"/>
            <a:chExt cx="6048112" cy="6048112"/>
          </a:xfrm>
        </p:grpSpPr>
        <p:pic>
          <p:nvPicPr>
            <p:cNvPr id="4" name="图片 3">
              <a:extLst>
                <a:ext uri="{FF2B5EF4-FFF2-40B4-BE49-F238E27FC236}">
                  <a16:creationId xmlns="" xmlns:a16="http://schemas.microsoft.com/office/drawing/2014/main" id="{6FF4B438-E080-4F53-B2CA-DB41A1ECACA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779488" y="1129260"/>
              <a:ext cx="6048112" cy="6048112"/>
            </a:xfrm>
            <a:prstGeom prst="rect">
              <a:avLst/>
            </a:prstGeom>
          </p:spPr>
        </p:pic>
        <p:grpSp>
          <p:nvGrpSpPr>
            <p:cNvPr id="61" name="组合 60">
              <a:extLst>
                <a:ext uri="{FF2B5EF4-FFF2-40B4-BE49-F238E27FC236}">
                  <a16:creationId xmlns="" xmlns:a16="http://schemas.microsoft.com/office/drawing/2014/main" id="{D48F5786-29E3-46AC-95BB-A4D976A030A0}"/>
                </a:ext>
              </a:extLst>
            </p:cNvPr>
            <p:cNvGrpSpPr/>
            <p:nvPr/>
          </p:nvGrpSpPr>
          <p:grpSpPr>
            <a:xfrm>
              <a:off x="7138833" y="2656754"/>
              <a:ext cx="3520883" cy="907589"/>
              <a:chOff x="6818250" y="865572"/>
              <a:chExt cx="3520883" cy="907589"/>
            </a:xfrm>
          </p:grpSpPr>
          <p:sp>
            <p:nvSpPr>
              <p:cNvPr id="62" name="文本框 61">
                <a:extLst>
                  <a:ext uri="{FF2B5EF4-FFF2-40B4-BE49-F238E27FC236}">
                    <a16:creationId xmlns="" xmlns:a16="http://schemas.microsoft.com/office/drawing/2014/main" id="{30B84AC4-BE53-435E-9B76-9C486A5ADA6A}"/>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dirty="0">
                    <a:solidFill>
                      <a:schemeClr val="tx2"/>
                    </a:solidFill>
                    <a:latin typeface="+mn-lt"/>
                    <a:ea typeface="+mn-ea"/>
                    <a:cs typeface="+mn-ea"/>
                    <a:sym typeface="+mn-lt"/>
                  </a:rPr>
                  <a:t>标题文字添加</a:t>
                </a:r>
              </a:p>
            </p:txBody>
          </p:sp>
          <p:sp>
            <p:nvSpPr>
              <p:cNvPr id="63" name="文本框 62">
                <a:extLst>
                  <a:ext uri="{FF2B5EF4-FFF2-40B4-BE49-F238E27FC236}">
                    <a16:creationId xmlns="" xmlns:a16="http://schemas.microsoft.com/office/drawing/2014/main" id="{6CE173A7-32A4-420D-8495-72CEC4B00478}"/>
                  </a:ext>
                </a:extLst>
              </p:cNvPr>
              <p:cNvSpPr txBox="1"/>
              <p:nvPr/>
            </p:nvSpPr>
            <p:spPr>
              <a:xfrm>
                <a:off x="6818251" y="1249941"/>
                <a:ext cx="3520882" cy="523220"/>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1400" dirty="0">
                    <a:solidFill>
                      <a:schemeClr val="tx2"/>
                    </a:solidFill>
                    <a:latin typeface="+mn-lt"/>
                    <a:ea typeface="+mn-ea"/>
                    <a:cs typeface="+mn-ea"/>
                    <a:sym typeface="+mn-lt"/>
                  </a:rPr>
                  <a:t>感谢您的使用，您的文字内容添加到此处，文字动画效果不变。</a:t>
                </a:r>
              </a:p>
            </p:txBody>
          </p:sp>
        </p:grpSp>
        <p:grpSp>
          <p:nvGrpSpPr>
            <p:cNvPr id="64" name="组合 63">
              <a:extLst>
                <a:ext uri="{FF2B5EF4-FFF2-40B4-BE49-F238E27FC236}">
                  <a16:creationId xmlns="" xmlns:a16="http://schemas.microsoft.com/office/drawing/2014/main" id="{074CF647-ADA5-4838-BDA6-5B971EA9F928}"/>
                </a:ext>
              </a:extLst>
            </p:cNvPr>
            <p:cNvGrpSpPr/>
            <p:nvPr/>
          </p:nvGrpSpPr>
          <p:grpSpPr>
            <a:xfrm>
              <a:off x="7138833" y="3749913"/>
              <a:ext cx="3520883" cy="907589"/>
              <a:chOff x="6818250" y="865572"/>
              <a:chExt cx="3520883" cy="907589"/>
            </a:xfrm>
          </p:grpSpPr>
          <p:sp>
            <p:nvSpPr>
              <p:cNvPr id="65" name="文本框 64">
                <a:extLst>
                  <a:ext uri="{FF2B5EF4-FFF2-40B4-BE49-F238E27FC236}">
                    <a16:creationId xmlns="" xmlns:a16="http://schemas.microsoft.com/office/drawing/2014/main" id="{B0338660-5589-4B27-89B0-1D1B31D367AD}"/>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dirty="0">
                    <a:solidFill>
                      <a:schemeClr val="tx2"/>
                    </a:solidFill>
                    <a:latin typeface="+mn-lt"/>
                    <a:ea typeface="+mn-ea"/>
                    <a:cs typeface="+mn-ea"/>
                    <a:sym typeface="+mn-lt"/>
                  </a:rPr>
                  <a:t>标题文字添加</a:t>
                </a:r>
              </a:p>
            </p:txBody>
          </p:sp>
          <p:sp>
            <p:nvSpPr>
              <p:cNvPr id="66" name="文本框 65">
                <a:extLst>
                  <a:ext uri="{FF2B5EF4-FFF2-40B4-BE49-F238E27FC236}">
                    <a16:creationId xmlns="" xmlns:a16="http://schemas.microsoft.com/office/drawing/2014/main" id="{83D08F4D-3E7D-4F63-B0D2-70E5BE2C1040}"/>
                  </a:ext>
                </a:extLst>
              </p:cNvPr>
              <p:cNvSpPr txBox="1"/>
              <p:nvPr/>
            </p:nvSpPr>
            <p:spPr>
              <a:xfrm>
                <a:off x="6818251" y="1249941"/>
                <a:ext cx="3520882" cy="523220"/>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1400" dirty="0">
                    <a:solidFill>
                      <a:schemeClr val="tx2"/>
                    </a:solidFill>
                    <a:latin typeface="+mn-lt"/>
                    <a:ea typeface="+mn-ea"/>
                    <a:cs typeface="+mn-ea"/>
                    <a:sym typeface="+mn-lt"/>
                  </a:rPr>
                  <a:t>感谢您的使用，您的文字内容添加到此处，文字动画效果不变。</a:t>
                </a:r>
              </a:p>
            </p:txBody>
          </p:sp>
        </p:grpSp>
        <p:grpSp>
          <p:nvGrpSpPr>
            <p:cNvPr id="67" name="组合 66">
              <a:extLst>
                <a:ext uri="{FF2B5EF4-FFF2-40B4-BE49-F238E27FC236}">
                  <a16:creationId xmlns="" xmlns:a16="http://schemas.microsoft.com/office/drawing/2014/main" id="{37FCD82B-07EC-4D23-A225-10869A70716E}"/>
                </a:ext>
              </a:extLst>
            </p:cNvPr>
            <p:cNvGrpSpPr/>
            <p:nvPr/>
          </p:nvGrpSpPr>
          <p:grpSpPr>
            <a:xfrm>
              <a:off x="7138833" y="4843071"/>
              <a:ext cx="3520883" cy="907589"/>
              <a:chOff x="6818250" y="865572"/>
              <a:chExt cx="3520883" cy="907589"/>
            </a:xfrm>
          </p:grpSpPr>
          <p:sp>
            <p:nvSpPr>
              <p:cNvPr id="68" name="文本框 67">
                <a:extLst>
                  <a:ext uri="{FF2B5EF4-FFF2-40B4-BE49-F238E27FC236}">
                    <a16:creationId xmlns="" xmlns:a16="http://schemas.microsoft.com/office/drawing/2014/main" id="{5FDBC913-6220-4BB9-8C8D-3290198981A2}"/>
                  </a:ext>
                </a:extLst>
              </p:cNvPr>
              <p:cNvSpPr txBox="1"/>
              <p:nvPr/>
            </p:nvSpPr>
            <p:spPr>
              <a:xfrm>
                <a:off x="6818250" y="865572"/>
                <a:ext cx="2695205" cy="461665"/>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2400" dirty="0">
                    <a:solidFill>
                      <a:schemeClr val="tx2"/>
                    </a:solidFill>
                    <a:latin typeface="+mn-lt"/>
                    <a:ea typeface="+mn-ea"/>
                    <a:cs typeface="+mn-ea"/>
                    <a:sym typeface="+mn-lt"/>
                  </a:rPr>
                  <a:t>标题文字添加</a:t>
                </a:r>
              </a:p>
            </p:txBody>
          </p:sp>
          <p:sp>
            <p:nvSpPr>
              <p:cNvPr id="69" name="文本框 68">
                <a:extLst>
                  <a:ext uri="{FF2B5EF4-FFF2-40B4-BE49-F238E27FC236}">
                    <a16:creationId xmlns="" xmlns:a16="http://schemas.microsoft.com/office/drawing/2014/main" id="{27F84292-419A-440E-9009-C41AC3F39B0A}"/>
                  </a:ext>
                </a:extLst>
              </p:cNvPr>
              <p:cNvSpPr txBox="1"/>
              <p:nvPr/>
            </p:nvSpPr>
            <p:spPr>
              <a:xfrm>
                <a:off x="6818251" y="1249941"/>
                <a:ext cx="3520882" cy="523220"/>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3600" b="0">
                    <a:solidFill>
                      <a:srgbClr val="1C75BC"/>
                    </a:solidFill>
                    <a:latin typeface="汉仪趣黑W" panose="00020600040101010101" pitchFamily="18" charset="-122"/>
                    <a:ea typeface="汉仪趣黑W" panose="00020600040101010101" pitchFamily="18" charset="-122"/>
                  </a:defRPr>
                </a:lvl1pPr>
              </a:lstStyle>
              <a:p>
                <a:pPr>
                  <a:lnSpc>
                    <a:spcPct val="100000"/>
                  </a:lnSpc>
                </a:pPr>
                <a:r>
                  <a:rPr lang="zh-CN" altLang="en-US" sz="1400" dirty="0">
                    <a:solidFill>
                      <a:schemeClr val="tx2"/>
                    </a:solidFill>
                    <a:latin typeface="+mn-lt"/>
                    <a:ea typeface="+mn-ea"/>
                    <a:cs typeface="+mn-ea"/>
                    <a:sym typeface="+mn-lt"/>
                  </a:rPr>
                  <a:t>感谢您的使用，您的文字内容添加到此处，文字动画效果不变。</a:t>
                </a:r>
              </a:p>
            </p:txBody>
          </p:sp>
        </p:grpSp>
      </p:grpSp>
      <p:sp>
        <p:nvSpPr>
          <p:cNvPr id="15" name="文本框 14">
            <a:extLst>
              <a:ext uri="{FF2B5EF4-FFF2-40B4-BE49-F238E27FC236}">
                <a16:creationId xmlns="" xmlns:a16="http://schemas.microsoft.com/office/drawing/2014/main" id="{0C6DF152-C4AE-443B-B8B9-5DC93E2B85C2}"/>
              </a:ext>
            </a:extLst>
          </p:cNvPr>
          <p:cNvSpPr txBox="1"/>
          <p:nvPr/>
        </p:nvSpPr>
        <p:spPr>
          <a:xfrm>
            <a:off x="1826041" y="5551940"/>
            <a:ext cx="2682897" cy="461665"/>
          </a:xfrm>
          <a:prstGeom prst="rect">
            <a:avLst/>
          </a:prstGeom>
          <a:solidFill>
            <a:srgbClr val="FF5447"/>
          </a:solidFill>
          <a:ln>
            <a:solidFill>
              <a:srgbClr val="F3264C"/>
            </a:solidFill>
          </a:ln>
        </p:spPr>
        <p:txBody>
          <a:bodyPr wrap="square" rtlCol="0">
            <a:spAutoFit/>
          </a:bodyPr>
          <a:lstStyle/>
          <a:p>
            <a:pPr algn="ctr"/>
            <a:r>
              <a:rPr lang="zh-CN" altLang="en-US" sz="2400" dirty="0">
                <a:solidFill>
                  <a:schemeClr val="bg1"/>
                </a:solidFill>
                <a:latin typeface="+mn-ea"/>
                <a:cs typeface="Aa甜甜圈 (非商业使用)" panose="020B0400000000000000" charset="-122"/>
                <a:sym typeface="Arial" panose="020B0604020202020204" pitchFamily="34" charset="0"/>
              </a:rPr>
              <a:t>姓名：熊猫园长</a:t>
            </a:r>
          </a:p>
        </p:txBody>
      </p:sp>
      <p:pic>
        <p:nvPicPr>
          <p:cNvPr id="16" name="图片 15">
            <a:extLst>
              <a:ext uri="{FF2B5EF4-FFF2-40B4-BE49-F238E27FC236}">
                <a16:creationId xmlns="" xmlns:a16="http://schemas.microsoft.com/office/drawing/2014/main" id="{751458BA-EC3B-413F-8BB5-A58D3F57B75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40950" y="752062"/>
            <a:ext cx="5353876" cy="5353876"/>
          </a:xfrm>
          <a:prstGeom prst="rect">
            <a:avLst/>
          </a:prstGeom>
        </p:spPr>
      </p:pic>
    </p:spTree>
    <p:extLst>
      <p:ext uri="{BB962C8B-B14F-4D97-AF65-F5344CB8AC3E}">
        <p14:creationId xmlns:p14="http://schemas.microsoft.com/office/powerpoint/2010/main" val="10065384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75DC6285-85DA-4D3D-BE0D-EA898FEBFA2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7463" y="-299544"/>
            <a:ext cx="11813422" cy="8342626"/>
          </a:xfrm>
          <a:prstGeom prst="rect">
            <a:avLst/>
          </a:prstGeom>
        </p:spPr>
      </p:pic>
      <p:sp>
        <p:nvSpPr>
          <p:cNvPr id="4" name="矩形 3">
            <a:extLst>
              <a:ext uri="{FF2B5EF4-FFF2-40B4-BE49-F238E27FC236}">
                <a16:creationId xmlns="" xmlns:a16="http://schemas.microsoft.com/office/drawing/2014/main" id="{3B92C736-2880-4368-BBD0-31B6B10F2B55}"/>
              </a:ext>
            </a:extLst>
          </p:cNvPr>
          <p:cNvSpPr/>
          <p:nvPr/>
        </p:nvSpPr>
        <p:spPr>
          <a:xfrm>
            <a:off x="1524054" y="2458475"/>
            <a:ext cx="6090691" cy="280333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2400" dirty="0">
                <a:cs typeface="+mn-ea"/>
                <a:sym typeface="+mn-lt"/>
              </a:rPr>
              <a:t>今天，我们怀着阳光般的心情欢聚一堂，庆祝孩子们共有的节日</a:t>
            </a:r>
            <a:r>
              <a:rPr lang="en-US" altLang="zh-CN" sz="2400" dirty="0">
                <a:cs typeface="+mn-ea"/>
                <a:sym typeface="+mn-lt"/>
              </a:rPr>
              <a:t>——“</a:t>
            </a:r>
            <a:r>
              <a:rPr lang="zh-CN" altLang="en-US" sz="2400" dirty="0">
                <a:cs typeface="+mn-ea"/>
                <a:sym typeface="+mn-lt"/>
              </a:rPr>
              <a:t>六一”国际儿童节。在此，我代表觅知幼儿园全体教职员工以及小朋友们向在座的各位来宾以及家长表示热烈的欢迎和诚挚的谢意！</a:t>
            </a:r>
          </a:p>
        </p:txBody>
      </p:sp>
      <p:pic>
        <p:nvPicPr>
          <p:cNvPr id="8" name="图片 7">
            <a:extLst>
              <a:ext uri="{FF2B5EF4-FFF2-40B4-BE49-F238E27FC236}">
                <a16:creationId xmlns="" xmlns:a16="http://schemas.microsoft.com/office/drawing/2014/main" id="{1D263177-4550-4BBF-8ED6-AEB036AF1E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46275" y="1115411"/>
            <a:ext cx="4309241" cy="4847896"/>
          </a:xfrm>
          <a:prstGeom prst="rect">
            <a:avLst/>
          </a:prstGeom>
        </p:spPr>
      </p:pic>
    </p:spTree>
    <p:extLst>
      <p:ext uri="{BB962C8B-B14F-4D97-AF65-F5344CB8AC3E}">
        <p14:creationId xmlns:p14="http://schemas.microsoft.com/office/powerpoint/2010/main" val="221980901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inVertical)">
                                      <p:cBhvr>
                                        <p:cTn id="10" dur="500"/>
                                        <p:tgtEl>
                                          <p:spTgt spid="6"/>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5762DA1A-7FFF-4FA6-B57E-E438DF46350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67624" y="2046514"/>
            <a:ext cx="3638889" cy="4811486"/>
          </a:xfrm>
          <a:prstGeom prst="rect">
            <a:avLst/>
          </a:prstGeom>
        </p:spPr>
      </p:pic>
      <p:pic>
        <p:nvPicPr>
          <p:cNvPr id="20" name="图片 19">
            <a:extLst>
              <a:ext uri="{FF2B5EF4-FFF2-40B4-BE49-F238E27FC236}">
                <a16:creationId xmlns="" xmlns:a16="http://schemas.microsoft.com/office/drawing/2014/main" id="{1B104553-10C4-4B76-AE24-E8453CBC69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701143" cy="4733950"/>
          </a:xfrm>
          <a:prstGeom prst="rect">
            <a:avLst/>
          </a:prstGeom>
          <a:noFill/>
        </p:spPr>
      </p:pic>
      <p:pic>
        <p:nvPicPr>
          <p:cNvPr id="12" name="图片 11">
            <a:extLst>
              <a:ext uri="{FF2B5EF4-FFF2-40B4-BE49-F238E27FC236}">
                <a16:creationId xmlns="" xmlns:a16="http://schemas.microsoft.com/office/drawing/2014/main" id="{146E4313-A45F-49BA-8D90-B98BEE2A77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5951" y="580622"/>
            <a:ext cx="10580098" cy="5696755"/>
          </a:xfrm>
          <a:prstGeom prst="rect">
            <a:avLst/>
          </a:prstGeom>
        </p:spPr>
      </p:pic>
      <p:pic>
        <p:nvPicPr>
          <p:cNvPr id="15" name="图片 14">
            <a:extLst>
              <a:ext uri="{FF2B5EF4-FFF2-40B4-BE49-F238E27FC236}">
                <a16:creationId xmlns="" xmlns:a16="http://schemas.microsoft.com/office/drawing/2014/main" id="{C414F70B-C28C-4BDC-821B-22586D5B929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632" y="414779"/>
            <a:ext cx="2217949" cy="3280229"/>
          </a:xfrm>
          <a:prstGeom prst="rect">
            <a:avLst/>
          </a:prstGeom>
        </p:spPr>
      </p:pic>
      <p:pic>
        <p:nvPicPr>
          <p:cNvPr id="17" name="图片 16">
            <a:extLst>
              <a:ext uri="{FF2B5EF4-FFF2-40B4-BE49-F238E27FC236}">
                <a16:creationId xmlns="" xmlns:a16="http://schemas.microsoft.com/office/drawing/2014/main" id="{F9BF2B63-0F63-490E-85C4-AEE7589332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20030" y="548640"/>
            <a:ext cx="4571970" cy="3599410"/>
          </a:xfrm>
          <a:prstGeom prst="rect">
            <a:avLst/>
          </a:prstGeom>
        </p:spPr>
      </p:pic>
      <p:pic>
        <p:nvPicPr>
          <p:cNvPr id="19" name="图片 18">
            <a:extLst>
              <a:ext uri="{FF2B5EF4-FFF2-40B4-BE49-F238E27FC236}">
                <a16:creationId xmlns="" xmlns:a16="http://schemas.microsoft.com/office/drawing/2014/main" id="{2EB6B690-2B83-485A-AE9F-245D512807B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839" y="0"/>
            <a:ext cx="1982113" cy="2759825"/>
          </a:xfrm>
          <a:prstGeom prst="rect">
            <a:avLst/>
          </a:prstGeom>
        </p:spPr>
      </p:pic>
      <p:sp>
        <p:nvSpPr>
          <p:cNvPr id="13" name="矩形 12">
            <a:extLst>
              <a:ext uri="{FF2B5EF4-FFF2-40B4-BE49-F238E27FC236}">
                <a16:creationId xmlns="" xmlns:a16="http://schemas.microsoft.com/office/drawing/2014/main" id="{EAEBDDBC-7B21-4C1D-97CF-EB6D9BC92112}"/>
              </a:ext>
            </a:extLst>
          </p:cNvPr>
          <p:cNvSpPr/>
          <p:nvPr/>
        </p:nvSpPr>
        <p:spPr>
          <a:xfrm>
            <a:off x="2042858" y="3091525"/>
            <a:ext cx="4865942" cy="1015663"/>
          </a:xfrm>
          <a:prstGeom prst="rect">
            <a:avLst/>
          </a:prstGeom>
          <a:noFill/>
        </p:spPr>
        <p:txBody>
          <a:bodyPr wrap="square" rtlCol="0">
            <a:spAutoFit/>
          </a:bodyPr>
          <a:lstStyle/>
          <a:p>
            <a:pPr algn="dist"/>
            <a:r>
              <a:rPr lang="zh-CN" altLang="en-US" sz="6000" spc="-150" dirty="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sym typeface="+mn-lt"/>
              </a:rPr>
              <a:t>家长代表讲话</a:t>
            </a:r>
          </a:p>
        </p:txBody>
      </p:sp>
      <p:cxnSp>
        <p:nvCxnSpPr>
          <p:cNvPr id="14" name="直接连接符 13">
            <a:extLst>
              <a:ext uri="{FF2B5EF4-FFF2-40B4-BE49-F238E27FC236}">
                <a16:creationId xmlns="" xmlns:a16="http://schemas.microsoft.com/office/drawing/2014/main" id="{F1B065E2-C80D-446D-9A4E-5650F0E2BAE1}"/>
              </a:ext>
            </a:extLst>
          </p:cNvPr>
          <p:cNvCxnSpPr>
            <a:cxnSpLocks/>
          </p:cNvCxnSpPr>
          <p:nvPr/>
        </p:nvCxnSpPr>
        <p:spPr>
          <a:xfrm>
            <a:off x="2217881" y="4774198"/>
            <a:ext cx="4690919" cy="0"/>
          </a:xfrm>
          <a:prstGeom prst="line">
            <a:avLst/>
          </a:prstGeom>
          <a:ln w="3492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 xmlns:a16="http://schemas.microsoft.com/office/drawing/2014/main" id="{CC747B9A-D102-4869-A6F1-ED6DA5492CD4}"/>
              </a:ext>
            </a:extLst>
          </p:cNvPr>
          <p:cNvSpPr/>
          <p:nvPr/>
        </p:nvSpPr>
        <p:spPr>
          <a:xfrm>
            <a:off x="2095500" y="4236267"/>
            <a:ext cx="4927600" cy="400110"/>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schemeClr val="tx1">
                    <a:lumMod val="75000"/>
                    <a:lumOff val="25000"/>
                  </a:schemeClr>
                </a:solidFill>
                <a:effectLst/>
                <a:uLnTx/>
                <a:uFillTx/>
                <a:latin typeface="+mn-ea"/>
                <a:cs typeface="+mn-ea"/>
                <a:sym typeface="+mn-lt"/>
              </a:rPr>
              <a:t>THE TITLE OF THE TYPE YOU WANT</a:t>
            </a:r>
            <a:endParaRPr kumimoji="0" lang="zh-CN" altLang="en-US" sz="2000" b="1" i="0" u="none" strike="noStrike" kern="1200" cap="none" spc="0" normalizeH="0" baseline="0" noProof="0" dirty="0">
              <a:ln>
                <a:noFill/>
              </a:ln>
              <a:solidFill>
                <a:schemeClr val="tx1">
                  <a:lumMod val="75000"/>
                  <a:lumOff val="25000"/>
                </a:schemeClr>
              </a:solidFill>
              <a:effectLst/>
              <a:uLnTx/>
              <a:uFillTx/>
              <a:latin typeface="+mn-ea"/>
              <a:cs typeface="+mn-ea"/>
              <a:sym typeface="+mn-lt"/>
            </a:endParaRPr>
          </a:p>
        </p:txBody>
      </p:sp>
      <p:sp>
        <p:nvSpPr>
          <p:cNvPr id="21" name="文本框 20">
            <a:extLst>
              <a:ext uri="{FF2B5EF4-FFF2-40B4-BE49-F238E27FC236}">
                <a16:creationId xmlns="" xmlns:a16="http://schemas.microsoft.com/office/drawing/2014/main" id="{6369589F-F7EB-49A2-9057-1EB6B8D6C06F}"/>
              </a:ext>
            </a:extLst>
          </p:cNvPr>
          <p:cNvSpPr txBox="1"/>
          <p:nvPr/>
        </p:nvSpPr>
        <p:spPr>
          <a:xfrm>
            <a:off x="3815430" y="1792551"/>
            <a:ext cx="1358064" cy="1200329"/>
          </a:xfrm>
          <a:prstGeom prst="rect">
            <a:avLst/>
          </a:prstGeom>
          <a:noFill/>
        </p:spPr>
        <p:txBody>
          <a:bodyPr wrap="none" rtlCol="0">
            <a:spAutoFit/>
          </a:bodyPr>
          <a:lstStyle>
            <a:defPPr>
              <a:defRPr lang="zh-CN"/>
            </a:defPPr>
            <a:lvl1pPr>
              <a:defRPr sz="8000" b="1" spc="-150">
                <a:solidFill>
                  <a:srgbClr val="FF5447"/>
                </a:solidFill>
                <a:effectLst>
                  <a:outerShdw dist="38100" dir="2700000" algn="tl" rotWithShape="0">
                    <a:schemeClr val="bg1"/>
                  </a:outerShdw>
                </a:effectLst>
                <a:latin typeface="汉仪字研卡通W" panose="00020600040101010101" pitchFamily="18" charset="-122"/>
                <a:ea typeface="汉仪字研卡通W" panose="00020600040101010101" pitchFamily="18" charset="-122"/>
                <a:cs typeface="+mn-ea"/>
              </a:defRPr>
            </a:lvl1pPr>
          </a:lstStyle>
          <a:p>
            <a:r>
              <a:rPr lang="en-US" altLang="zh-CN" sz="7200" dirty="0">
                <a:sym typeface="+mn-lt"/>
              </a:rPr>
              <a:t>03</a:t>
            </a:r>
            <a:endParaRPr lang="zh-CN" altLang="en-US" sz="7200" dirty="0">
              <a:sym typeface="+mn-lt"/>
            </a:endParaRPr>
          </a:p>
        </p:txBody>
      </p:sp>
      <p:pic>
        <p:nvPicPr>
          <p:cNvPr id="23" name="图片 22">
            <a:extLst>
              <a:ext uri="{FF2B5EF4-FFF2-40B4-BE49-F238E27FC236}">
                <a16:creationId xmlns="" xmlns:a16="http://schemas.microsoft.com/office/drawing/2014/main" id="{591052C1-E9B6-48FC-BC7E-95D42BA04C1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31391" y="2823222"/>
            <a:ext cx="4526466" cy="3232669"/>
          </a:xfrm>
          <a:prstGeom prst="rect">
            <a:avLst/>
          </a:prstGeom>
        </p:spPr>
      </p:pic>
    </p:spTree>
    <p:extLst>
      <p:ext uri="{BB962C8B-B14F-4D97-AF65-F5344CB8AC3E}">
        <p14:creationId xmlns:p14="http://schemas.microsoft.com/office/powerpoint/2010/main" val="18084479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anim calcmode="lin" valueType="num">
                                      <p:cBhvr>
                                        <p:cTn id="27"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28"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29" dur="500"/>
                                        <p:tgtEl>
                                          <p:spTgt spid="21">
                                            <p:txEl>
                                              <p:pRg st="0" end="0"/>
                                            </p:txEl>
                                          </p:spTgt>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3">
                                            <p:txEl>
                                              <p:pRg st="0" end="0"/>
                                            </p:txEl>
                                          </p:spTgt>
                                        </p:tgtEl>
                                        <p:attrNameLst>
                                          <p:attrName>style.visibility</p:attrName>
                                        </p:attrNameLst>
                                      </p:cBhvr>
                                      <p:to>
                                        <p:strVal val="visible"/>
                                      </p:to>
                                    </p:set>
                                    <p:animEffect transition="in" filter="wipe(left)">
                                      <p:cBhvr>
                                        <p:cTn id="33" dur="500"/>
                                        <p:tgtEl>
                                          <p:spTgt spid="13">
                                            <p:txEl>
                                              <p:pRg st="0" end="0"/>
                                            </p:txEl>
                                          </p:spTgt>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6">
                                            <p:txEl>
                                              <p:pRg st="0" end="0"/>
                                            </p:txEl>
                                          </p:spTgt>
                                        </p:tgtEl>
                                        <p:attrNameLst>
                                          <p:attrName>style.visibility</p:attrName>
                                        </p:attrNameLst>
                                      </p:cBhvr>
                                      <p:to>
                                        <p:strVal val="visible"/>
                                      </p:to>
                                    </p:set>
                                    <p:animEffect transition="in" filter="wipe(left)">
                                      <p:cBhvr>
                                        <p:cTn id="37" dur="500"/>
                                        <p:tgtEl>
                                          <p:spTgt spid="16">
                                            <p:txEl>
                                              <p:pRg st="0" end="0"/>
                                            </p:txEl>
                                          </p:spTgt>
                                        </p:tgtEl>
                                      </p:cBhvr>
                                    </p:animEffect>
                                  </p:childTnLst>
                                </p:cTn>
                              </p:par>
                            </p:childTnLst>
                          </p:cTn>
                        </p:par>
                        <p:par>
                          <p:cTn id="38" fill="hold">
                            <p:stCondLst>
                              <p:cond delay="4500"/>
                            </p:stCondLst>
                            <p:childTnLst>
                              <p:par>
                                <p:cTn id="39" presetID="16" presetClass="entr" presetSubtype="21"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barn(inVertical)">
                                      <p:cBhvr>
                                        <p:cTn id="41" dur="500"/>
                                        <p:tgtEl>
                                          <p:spTgt spid="14"/>
                                        </p:tgtEl>
                                      </p:cBhvr>
                                    </p:animEffect>
                                  </p:childTnLst>
                                </p:cTn>
                              </p:par>
                            </p:childTnLst>
                          </p:cTn>
                        </p:par>
                        <p:par>
                          <p:cTn id="42" fill="hold">
                            <p:stCondLst>
                              <p:cond delay="5000"/>
                            </p:stCondLst>
                            <p:childTnLst>
                              <p:par>
                                <p:cTn id="43" presetID="22" presetClass="entr" presetSubtype="4"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down)">
                                      <p:cBhvr>
                                        <p:cTn id="4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ztztm5k">
      <a:majorFont>
        <a:latin typeface="思源黑体 CN" panose="020F0302020204030204"/>
        <a:ea typeface="思源黑体 CN"/>
        <a:cs typeface=""/>
      </a:majorFont>
      <a:minorFont>
        <a:latin typeface="思源黑体 CN" panose="020F0502020204030204"/>
        <a:ea typeface="思源黑体 C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TotalTime>
  <Words>1215</Words>
  <Application>Microsoft Office PowerPoint</Application>
  <PresentationFormat>宽屏</PresentationFormat>
  <Paragraphs>148</Paragraphs>
  <Slides>29</Slides>
  <Notes>12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29</vt:i4>
      </vt:variant>
    </vt:vector>
  </HeadingPairs>
  <TitlesOfParts>
    <vt:vector size="42" baseType="lpstr">
      <vt:lpstr>Aa甜甜圈 (非商业使用)</vt:lpstr>
      <vt:lpstr>Meiryo</vt:lpstr>
      <vt:lpstr>等线</vt:lpstr>
      <vt:lpstr>汉仪润圆-45W</vt:lpstr>
      <vt:lpstr>汉仪字研卡通W</vt:lpstr>
      <vt:lpstr>思源黑体 CN</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17</cp:revision>
  <dcterms:created xsi:type="dcterms:W3CDTF">2021-05-18T06:38:07Z</dcterms:created>
  <dcterms:modified xsi:type="dcterms:W3CDTF">2021-05-26T05:06:59Z</dcterms:modified>
</cp:coreProperties>
</file>