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4" r:id="rId1"/>
    <p:sldMasterId id="2147483856" r:id="rId2"/>
    <p:sldMasterId id="2147483958" r:id="rId3"/>
    <p:sldMasterId id="2147483970" r:id="rId4"/>
    <p:sldMasterId id="2147483982" r:id="rId5"/>
    <p:sldMasterId id="2147483994" r:id="rId6"/>
    <p:sldMasterId id="2147484006" r:id="rId7"/>
  </p:sldMasterIdLst>
  <p:notesMasterIdLst>
    <p:notesMasterId r:id="rId15"/>
  </p:notesMasterIdLst>
  <p:sldIdLst>
    <p:sldId id="267" r:id="rId8"/>
    <p:sldId id="264" r:id="rId9"/>
    <p:sldId id="268" r:id="rId10"/>
    <p:sldId id="269" r:id="rId11"/>
    <p:sldId id="270" r:id="rId12"/>
    <p:sldId id="265" r:id="rId13"/>
    <p:sldId id="271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10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5530D"/>
    <a:srgbClr val="558515"/>
    <a:srgbClr val="EEEBDE"/>
    <a:srgbClr val="FF61BB"/>
    <a:srgbClr val="EB0087"/>
    <a:srgbClr val="1B1B1B"/>
    <a:srgbClr val="0079C5"/>
    <a:srgbClr val="004F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  <p:guide pos="71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D0A999D0-415F-40AE-A7A0-0DC113B596CC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12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924A230D-5C8E-4FAA-ACEF-5A78C46A713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89777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1448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14B0F-9D0D-4EE0-97C0-D26388FC8F51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7BDAE-A84E-48CA-A947-FDC44F6424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001843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81C5E-2E13-4CD2-88AF-F1D68452C0CE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4245A-08B9-4FBE-8B93-A6A36CF0619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7856118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085" y="714375"/>
            <a:ext cx="2745316" cy="5572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1134" y="714375"/>
            <a:ext cx="8032751" cy="5572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40DBE-BF6F-4546-BBC6-EF971114BEF8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8FFE1-5D53-4145-88D5-21A04C9842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5849439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2D666-D349-45B1-8B57-60A041FF6A86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3DC46-859D-4542-A99D-1BA11C71A1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6065422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D0F38-6009-4914-9B5E-0A887111B22F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2B13B-D744-44BE-94FB-35CCB1A404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3184625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44BEB-EFED-4B04-87F6-88E89DD3D974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E78ED-5854-43E6-9D90-8FEC18D9DA6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7072179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85876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85876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A1C23-46B4-4C60-8940-0D27D4803935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B6962-758E-4516-BEAE-4F1464C99C1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455499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9267C-F4FC-4358-90AB-534590BBF93E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C8282-AEDA-4454-AC8E-EEFC14F777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2216810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726F5-D6B9-4C82-ABBB-BBCF34DC96BB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0C5CA-F723-455E-839B-5E0FB683762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79692538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29548-8684-40D9-8405-0445F904D190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72ED6-7964-41ED-8C4C-37A663C2D59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4253559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C3C2E-3928-4963-9CB8-D6EE100B3DB7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E309A-B04F-464E-94B6-4404F7FFB7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279030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6F956-FABB-4420-A806-EC23EBB2A2D5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98A4A-B7BE-438E-99C2-7B15DE5145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2510076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5DA20-3BAE-40AA-AB70-5BC49328420A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F03D6-2E6F-4B50-B76E-C97DCAAA0FD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420162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8CCB8-3EE6-419C-92A1-6347A1ACC0A4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ABA19-94A6-4D9A-8B69-4B950FCBDD6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9319632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085" y="714375"/>
            <a:ext cx="2745316" cy="5572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1134" y="714375"/>
            <a:ext cx="8032751" cy="5572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BB1C9-B6B7-4FC1-8BFA-A09A06910142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BEFB5-8123-412B-81DA-4290F81DEF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3889448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EE3D5-DA7A-4F15-A431-6BCFC4F31BB1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8FA3E-52A8-4AAA-B847-1AF5F5078925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230620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B1C65-8DB3-44BA-88F5-83CD3C6ADCCA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FAB39-E940-442E-A299-0173E5D3744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5669473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6B643-6A53-4C2C-9C89-FD24CD3A85D1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5C112-7170-4BB8-B30C-D637D6C68392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1989539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85878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85878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317D7-AE51-4D4D-8753-2CFE29E7570B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F00F8-8278-44C2-9976-CECC33BA96CF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659922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8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A840A-EAC1-4F15-B974-F78F8AA5DDC4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237DB-09BE-4537-8DC0-2C7D5FAD203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5493605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00B05-8F67-4486-8868-3C5DA96B4CDB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0B7C7-DE88-4053-93A5-A4862B2D5D15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6581990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FEFF8-3213-465F-959C-22AD0641A126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82F63-2A76-4BEB-8267-9199693F166C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187085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C8D24-5C57-419B-8393-D29B1A6472F2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C9242-AB2C-4496-9DCD-39A27BD96E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544179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87896-092A-4116-A353-09A427A7ADE6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B4488-B17F-4BEB-BCDE-12D218F4F5C9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0674948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FE088-DB88-42E5-9C05-58FB2FC4577A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FDF99-3AC8-492C-BBE2-A1CD4B815CC6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609455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BB8FE-FD6B-4F30-A39B-C37778DECF9A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8CA1E-75E6-4C50-830D-136BF38F0126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5505995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086" y="714375"/>
            <a:ext cx="2745316" cy="5572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1135" y="714375"/>
            <a:ext cx="8032751" cy="5572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75A03-A63B-411D-A9D3-116514362619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325D0-5C12-42DA-9B30-6866DD849F4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9853502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AA18C-FF74-48DA-A5FD-7F70FB73D6A4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05BB9-53F0-4041-986B-E0CCEB4DCC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1475689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F7685-24FA-4B3F-AF3B-0425B68AE464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A7A1C-3290-4895-829D-6AD250D0C82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9108888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783A4-1D3A-45FF-93AC-D0ABDA3DAAF0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DC6BB-A280-4827-9B05-DF1580D316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0750031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85878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85878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FE8E6-CA1A-41B0-8B13-6A23A309DEE8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A8C8C-7261-47EE-BF23-A804458E9B6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956689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8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FD4288-7698-4B7D-9331-21B37EA7D625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B3A78-9007-45D7-85FD-EC679B32754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6809689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15B36-A33D-4DD6-A393-7C723FC53A73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6F34E7-1EC5-440B-9A83-A8376B1C0A1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913062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85876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85876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0DD8D-5959-4D83-A979-48733F12DDEB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604EB-1AF5-4F49-AC26-BBAB02BFD97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0059386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5683D-F3F0-4B4E-B785-048B725BE67C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2551A-CFDC-47AF-8160-58A343E8A10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8490126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A2E98-9249-41AD-94A0-17C02E6ED03F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D2588-2126-4E56-A4FD-AFA1392CEE3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616069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48B14-E6DE-47A6-810E-9140472E6E4C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2247E-B430-40B4-BECA-4BA3741536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6606792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2D9CA-78C7-4FA3-92C5-DD9CE2EDCB7F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1513B-ED18-418E-ACC5-BA967F2C2C4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1649838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086" y="714375"/>
            <a:ext cx="2745316" cy="5572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1135" y="714375"/>
            <a:ext cx="8032751" cy="5572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434F3-F40B-4015-B0FC-1FB1A0546F4F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DF57D-92B8-43F1-855B-6C6E481D7C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583425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3BD17-6B96-428E-A230-7E628A3DE779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B80A7-4066-4244-9636-DC8AF5F9DB7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3627395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7548E-109E-43A3-84D2-EA3FD58BEF77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D88FC-FE0F-4064-8860-31E03FFE0CF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1413712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4C4BB-870F-4646-B8B0-575853341034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A7F65-0E62-4065-B2A7-522CA10A82A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4307018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85878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85878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36EAE-36A9-4BCA-96A6-9C65A2A48EEC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745A0-BB95-4F6F-A047-16D209253CF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1171494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8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654CC-4B67-427B-9597-F79665A7A528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49234-1F4B-47DA-8C17-C4AA32F707B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601371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4EB4E-6D2F-4E46-B5F5-A6C17A5B6552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BEFDC-352E-42E4-909E-DC02E3A060D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8901376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BB8C7-0886-471E-AF0F-8404E6C81BD6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8E94F-94C0-4AC8-B0C1-79EFFDB4CB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7162982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C03DD-B2D7-4A08-8B2F-AD216C4D4BF2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385EC-4CA9-4F3F-B15A-9A4AF677D0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6015441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7DF66-5FDA-4D97-B659-59C0EA793F4D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6ED7A-89A3-474C-AF2F-2C04212734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2067536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27C05-AFB6-4231-BB85-418E9B433EEB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B27BD-B29D-4CB5-A79D-A8241569756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1063246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2DBCA-BA50-49B6-A85C-1414F077B643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51B-B1B5-469E-A99D-AA4F9D1BEC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1790847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086" y="714375"/>
            <a:ext cx="2745316" cy="5572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1135" y="714375"/>
            <a:ext cx="8032751" cy="5572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6CCEE8-1617-4E45-98BA-F69B3CAC98E7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412B3-1899-43EA-A3B9-E705C7B26BD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05562558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5FDDF-AD51-4819-9745-17F7A2C97634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CCAEE-D8CB-4521-85CA-9DE4D758ADD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3859353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6472D-8AA4-4FAA-80AB-DB942382D343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6C228-643F-4395-B0D2-3C41F6F993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4541917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3712B-16D8-439F-A305-1C2E54C871EF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1DD6B-64D7-47AC-8CAA-2B3BFADD9D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74622696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85878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85878"/>
            <a:ext cx="53848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EBD3C-4B4E-434E-9332-2C146C3C05B0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0BB07-78F0-496B-814A-C4A296B82A2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965176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2A9AF-5A10-48A2-B4FA-5D41F9DA049E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87CC4-5BA2-4DDE-A59D-26091D5FB4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0970332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8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887E0-C0C2-4496-AAB3-954CA6B71214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AE261-D24C-49E7-81B6-9BB0D571F89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5998997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0EBC4-A7DC-4726-9D43-65B41598BF85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7F3CF-4121-404C-A8B0-3F46C078E90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0456542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8900C-D949-45E9-9594-A6A368E241C6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CF8F7-A949-4F04-81B4-C23ABBADE1C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4452429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4F7E3-773A-42EC-BCC2-A3083F64A432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6D279-EBD3-47C5-8E27-FE082426C4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0861638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4D860-CA41-4F30-893F-2540493D6BDC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6EBDF-345A-4B42-B189-101E0BA2078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7718264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A4313-BEC4-48FE-90F8-8B6844076D08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7AF3A-C9AD-46F0-9B44-758A5512D63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1842160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086" y="714375"/>
            <a:ext cx="2745316" cy="5572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1135" y="714375"/>
            <a:ext cx="8032751" cy="5572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E9258-06FE-4475-9113-A2C6FA2EC7A3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A2942-E4FE-478B-A409-EE9510885D0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6046486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7808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24662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70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30A49-BD97-4E5A-A87D-EA41139D6305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FEC82C-E71B-49C6-8CAF-2EC07CC9072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6449889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0191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9587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32181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68131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84764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92167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0869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85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3A21C-202A-4B19-8AFC-E9B7C6924CFE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26F6A-4108-42F8-A3E2-8E536B055D6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962226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F86B2-0A5D-4ACE-B4F2-682E57A18603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53BCD-F389-4E32-ABC7-4A0A967CFA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7037971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EEB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 descr="首页副本22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5833" b="19792"/>
          <a:stretch>
            <a:fillRect/>
          </a:stretch>
        </p:blipFill>
        <p:spPr bwMode="auto">
          <a:xfrm>
            <a:off x="6096000" y="3143250"/>
            <a:ext cx="60960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8" descr="首页副本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84"/>
          <a:stretch>
            <a:fillRect/>
          </a:stretch>
        </p:blipFill>
        <p:spPr bwMode="auto">
          <a:xfrm>
            <a:off x="0" y="0"/>
            <a:ext cx="12192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9" descr="首页 副本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84"/>
          <a:stretch>
            <a:fillRect/>
          </a:stretch>
        </p:blipFill>
        <p:spPr bwMode="auto">
          <a:xfrm>
            <a:off x="0" y="0"/>
            <a:ext cx="12192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图片 10" descr="首页副 本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2" r="47656" b="18750"/>
          <a:stretch>
            <a:fillRect/>
          </a:stretch>
        </p:blipFill>
        <p:spPr bwMode="auto">
          <a:xfrm>
            <a:off x="0" y="2214563"/>
            <a:ext cx="638175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图片 11" descr="首页副本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67"/>
          <a:stretch>
            <a:fillRect/>
          </a:stretch>
        </p:blipFill>
        <p:spPr bwMode="auto">
          <a:xfrm>
            <a:off x="0" y="5429250"/>
            <a:ext cx="12192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图片 12" descr="首页 副本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84"/>
          <a:stretch>
            <a:fillRect/>
          </a:stretch>
        </p:blipFill>
        <p:spPr bwMode="auto">
          <a:xfrm>
            <a:off x="0" y="5429250"/>
            <a:ext cx="12192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图片 13" descr="2.pn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1" t="63542" b="15625"/>
          <a:stretch>
            <a:fillRect/>
          </a:stretch>
        </p:blipFill>
        <p:spPr bwMode="auto">
          <a:xfrm>
            <a:off x="6191250" y="4357688"/>
            <a:ext cx="6000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图片 14" descr="3.png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5" t="46875" r="28125" b="18750"/>
          <a:stretch>
            <a:fillRect/>
          </a:stretch>
        </p:blipFill>
        <p:spPr bwMode="auto">
          <a:xfrm>
            <a:off x="5715000" y="3214688"/>
            <a:ext cx="30480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图片 15" descr="6.png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9375" r="31250" b="25000"/>
          <a:stretch>
            <a:fillRect/>
          </a:stretch>
        </p:blipFill>
        <p:spPr bwMode="auto">
          <a:xfrm>
            <a:off x="6096000" y="4071938"/>
            <a:ext cx="2286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图片 16" descr="1.png"/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1" t="47917" r="3906" b="15625"/>
          <a:stretch>
            <a:fillRect/>
          </a:stretch>
        </p:blipFill>
        <p:spPr bwMode="auto">
          <a:xfrm>
            <a:off x="6191250" y="3286125"/>
            <a:ext cx="5524500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1663" y="714375"/>
            <a:ext cx="109728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3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85875"/>
            <a:ext cx="10972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6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EEC5301-F218-4B3E-8ACC-9050EC05F712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206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6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A0C289C-4318-4D5F-BACB-90BC7AB8104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35530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anose="05000000000000000000" pitchFamily="2" charset="2"/>
        <a:buChar char="n"/>
        <a:defRPr sz="2000" kern="1200">
          <a:solidFill>
            <a:srgbClr val="35530D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35530D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35530D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35530D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35530D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7" descr="首页副本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1663" y="714375"/>
            <a:ext cx="109728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85875"/>
            <a:ext cx="10972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410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959B5AA-2C7F-44CA-843D-63C6A77EB010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410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20259FE-C3F9-49D5-9DE7-3108D5F569E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35530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anose="05000000000000000000" pitchFamily="2" charset="2"/>
        <a:buChar char="n"/>
        <a:defRPr sz="2000" kern="1200">
          <a:solidFill>
            <a:srgbClr val="35530D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35530D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35530D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35530D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35530D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 descr="内页副本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1133" y="714378"/>
            <a:ext cx="109728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85878"/>
            <a:ext cx="10972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EEC5301-F218-4B3E-8ACC-9050EC05F712}" type="datetimeFigureOut">
              <a:rPr lang="zh-CN" altLang="en-US" smtClean="0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A0C289C-4318-4D5F-BACB-90BC7AB8104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169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ransition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kern="1200">
          <a:solidFill>
            <a:srgbClr val="35530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anose="05000000000000000000" pitchFamily="2" charset="2"/>
        <a:buChar char="n"/>
        <a:defRPr sz="2000" kern="1200">
          <a:solidFill>
            <a:srgbClr val="35530D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35530D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35530D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35530D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35530D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EEEB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7" descr="首页副本22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5833" b="19792"/>
          <a:stretch>
            <a:fillRect/>
          </a:stretch>
        </p:blipFill>
        <p:spPr bwMode="auto">
          <a:xfrm>
            <a:off x="6096000" y="3143250"/>
            <a:ext cx="60960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8" descr="首页副本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84"/>
          <a:stretch>
            <a:fillRect/>
          </a:stretch>
        </p:blipFill>
        <p:spPr bwMode="auto">
          <a:xfrm>
            <a:off x="0" y="3"/>
            <a:ext cx="12192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9" descr="首页 副本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84"/>
          <a:stretch>
            <a:fillRect/>
          </a:stretch>
        </p:blipFill>
        <p:spPr bwMode="auto">
          <a:xfrm>
            <a:off x="0" y="3"/>
            <a:ext cx="12192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10" descr="首页副 本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2" r="47656" b="18750"/>
          <a:stretch>
            <a:fillRect/>
          </a:stretch>
        </p:blipFill>
        <p:spPr bwMode="auto">
          <a:xfrm>
            <a:off x="2" y="2214563"/>
            <a:ext cx="6381751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11" descr="首页副本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67"/>
          <a:stretch>
            <a:fillRect/>
          </a:stretch>
        </p:blipFill>
        <p:spPr bwMode="auto">
          <a:xfrm>
            <a:off x="0" y="5429250"/>
            <a:ext cx="12192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12" descr="首页 副本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84"/>
          <a:stretch>
            <a:fillRect/>
          </a:stretch>
        </p:blipFill>
        <p:spPr bwMode="auto">
          <a:xfrm>
            <a:off x="0" y="5429253"/>
            <a:ext cx="12192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图片 13" descr="2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1" t="63542" b="15625"/>
          <a:stretch>
            <a:fillRect/>
          </a:stretch>
        </p:blipFill>
        <p:spPr bwMode="auto">
          <a:xfrm>
            <a:off x="6191252" y="4357688"/>
            <a:ext cx="6000749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14" descr="3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5" t="46875" r="28125" b="18750"/>
          <a:stretch>
            <a:fillRect/>
          </a:stretch>
        </p:blipFill>
        <p:spPr bwMode="auto">
          <a:xfrm>
            <a:off x="5715000" y="3214691"/>
            <a:ext cx="30480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图片 15" descr="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9375" r="31250" b="25000"/>
          <a:stretch>
            <a:fillRect/>
          </a:stretch>
        </p:blipFill>
        <p:spPr bwMode="auto">
          <a:xfrm>
            <a:off x="6096000" y="4071938"/>
            <a:ext cx="2286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图片 16" descr="1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1" t="47917" r="3906" b="15625"/>
          <a:stretch>
            <a:fillRect/>
          </a:stretch>
        </p:blipFill>
        <p:spPr bwMode="auto">
          <a:xfrm>
            <a:off x="6191251" y="3286128"/>
            <a:ext cx="5524500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1133" y="714378"/>
            <a:ext cx="109728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6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85878"/>
            <a:ext cx="10972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6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E9B349E-9B5D-4F14-BCFC-E2D3E301F30E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206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6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D28C31-6AD7-433B-B634-3A04292365D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7851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</p:sldLayoutIdLst>
  <p:transition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kern="1200">
          <a:solidFill>
            <a:srgbClr val="35530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anose="05000000000000000000" pitchFamily="2" charset="2"/>
        <a:buChar char="n"/>
        <a:defRPr sz="2000" kern="1200">
          <a:solidFill>
            <a:srgbClr val="35530D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35530D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35530D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35530D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35530D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1133" y="714378"/>
            <a:ext cx="109728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85878"/>
            <a:ext cx="10972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5D9080F-5C3B-4EF1-9539-ADBFFFD20006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DFA2E07-0228-43CF-B53F-7515D51E01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8917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ransition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kern="1200">
          <a:solidFill>
            <a:srgbClr val="35530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anose="05000000000000000000" pitchFamily="2" charset="2"/>
        <a:buChar char="n"/>
        <a:defRPr sz="2000" kern="1200">
          <a:solidFill>
            <a:srgbClr val="35530D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35530D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35530D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35530D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35530D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7" descr="首页副本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1133" y="714378"/>
            <a:ext cx="109728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10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85878"/>
            <a:ext cx="10972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410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3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EE26C6-62A9-480C-A8DB-D66B5E87F210}" type="datetimeFigureOut">
              <a:rPr lang="zh-CN" altLang="en-US"/>
              <a:pPr>
                <a:defRPr/>
              </a:pPr>
              <a:t>2018/6/30</a:t>
            </a:fld>
            <a:endParaRPr lang="en-US" altLang="zh-CN"/>
          </a:p>
        </p:txBody>
      </p:sp>
      <p:sp>
        <p:nvSpPr>
          <p:cNvPr id="410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3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3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D8D8D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5A2FAA8-841E-4B73-A27F-2FAE5E39DBC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553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transition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kern="1200">
          <a:solidFill>
            <a:srgbClr val="35530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35530D"/>
          </a:solidFill>
          <a:latin typeface="华文细黑" panose="02010600040101010101" pitchFamily="2" charset="-122"/>
          <a:ea typeface="华文细黑" panose="0201060004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anose="05000000000000000000" pitchFamily="2" charset="2"/>
        <a:buChar char="n"/>
        <a:defRPr sz="2000" kern="1200">
          <a:solidFill>
            <a:srgbClr val="35530D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35530D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35530D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35530D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35530D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69469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.png"/><Relationship Id="rId11" Type="http://schemas.openxmlformats.org/officeDocument/2006/relationships/image" Target="../media/image13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EEEB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 descr="首页副本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5833" b="19792"/>
          <a:stretch>
            <a:fillRect/>
          </a:stretch>
        </p:blipFill>
        <p:spPr bwMode="auto">
          <a:xfrm>
            <a:off x="7651750" y="3170238"/>
            <a:ext cx="45720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4" descr="首页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84"/>
          <a:stretch>
            <a:fillRect/>
          </a:stretch>
        </p:blipFill>
        <p:spPr bwMode="auto">
          <a:xfrm>
            <a:off x="0" y="0"/>
            <a:ext cx="1220946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5" descr="首页 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84"/>
          <a:stretch>
            <a:fillRect/>
          </a:stretch>
        </p:blipFill>
        <p:spPr bwMode="auto">
          <a:xfrm>
            <a:off x="125413" y="0"/>
            <a:ext cx="12066587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图片 6" descr="首页副 本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2" r="47656" b="18750"/>
          <a:stretch>
            <a:fillRect/>
          </a:stretch>
        </p:blipFill>
        <p:spPr bwMode="auto">
          <a:xfrm>
            <a:off x="-12700" y="2214563"/>
            <a:ext cx="4786313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7" descr="首页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67"/>
          <a:stretch>
            <a:fillRect/>
          </a:stretch>
        </p:blipFill>
        <p:spPr bwMode="auto">
          <a:xfrm>
            <a:off x="0" y="5429250"/>
            <a:ext cx="12192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图片 8" descr="首页 副本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84"/>
          <a:stretch>
            <a:fillRect/>
          </a:stretch>
        </p:blipFill>
        <p:spPr bwMode="auto">
          <a:xfrm>
            <a:off x="0" y="5429250"/>
            <a:ext cx="12192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9" descr="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1" t="63542" b="15625"/>
          <a:stretch>
            <a:fillRect/>
          </a:stretch>
        </p:blipFill>
        <p:spPr bwMode="auto">
          <a:xfrm>
            <a:off x="6924675" y="4357688"/>
            <a:ext cx="450056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图片 10" descr="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5" t="46875" r="28125" b="18750"/>
          <a:stretch>
            <a:fillRect/>
          </a:stretch>
        </p:blipFill>
        <p:spPr bwMode="auto">
          <a:xfrm>
            <a:off x="6186488" y="3214688"/>
            <a:ext cx="22860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图片 11" descr="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9375" r="31250" b="25000"/>
          <a:stretch>
            <a:fillRect/>
          </a:stretch>
        </p:blipFill>
        <p:spPr bwMode="auto">
          <a:xfrm>
            <a:off x="6397625" y="4071938"/>
            <a:ext cx="17145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图片 12" descr="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1" t="47917" r="3906" b="15625"/>
          <a:stretch>
            <a:fillRect/>
          </a:stretch>
        </p:blipFill>
        <p:spPr bwMode="auto">
          <a:xfrm>
            <a:off x="6992938" y="3286125"/>
            <a:ext cx="4143375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图片 4" descr="未标题-2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725" y="1571625"/>
            <a:ext cx="257175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图片 14" descr="未标题-3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1571625"/>
            <a:ext cx="2263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图片 3" descr="未标题-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9313" y="928688"/>
            <a:ext cx="49688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56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8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3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3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6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6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7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7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7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7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2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2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879 L -8.33333E-7 -8.40083E-7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8" descr="图片1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938213"/>
            <a:ext cx="428625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2166938" y="928688"/>
            <a:ext cx="18780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3553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端午节</a:t>
            </a:r>
          </a:p>
        </p:txBody>
      </p:sp>
      <p:pic>
        <p:nvPicPr>
          <p:cNvPr id="7172" name="图片 6" descr="图片1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913" y="1522413"/>
            <a:ext cx="6699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7"/>
          <p:cNvSpPr txBox="1">
            <a:spLocks noChangeArrowheads="1"/>
          </p:cNvSpPr>
          <p:nvPr/>
        </p:nvSpPr>
        <p:spPr bwMode="auto">
          <a:xfrm>
            <a:off x="2238375" y="2071688"/>
            <a:ext cx="767397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端午节，又称端阳节、午日节、五月节、艾节、端五、重午、午日、夏节等；</a:t>
            </a:r>
            <a:endParaRPr lang="en-US" altLang="zh-CN" sz="16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2006</a:t>
            </a: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年</a:t>
            </a:r>
            <a:r>
              <a:rPr lang="en-US" altLang="zh-CN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</a:t>
            </a:r>
            <a:r>
              <a:rPr lang="en-US" altLang="zh-CN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</a:t>
            </a: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日，该民俗经国务院批准列入第一批国家级非物质文化遗产名录；</a:t>
            </a:r>
            <a:endParaRPr lang="en-US" altLang="zh-CN" sz="16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从</a:t>
            </a:r>
            <a:r>
              <a:rPr lang="en-US" altLang="zh-CN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2008</a:t>
            </a: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年起被列为国家法定节假日，放假</a:t>
            </a:r>
            <a:r>
              <a:rPr lang="en-US" altLang="zh-CN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天</a:t>
            </a:r>
            <a:r>
              <a:rPr lang="en-US" altLang="zh-CN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</a:t>
            </a: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农历端午当日</a:t>
            </a:r>
            <a:r>
              <a:rPr lang="en-US" altLang="zh-CN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；</a:t>
            </a:r>
          </a:p>
        </p:txBody>
      </p:sp>
      <p:sp>
        <p:nvSpPr>
          <p:cNvPr id="7174" name="TextBox 9"/>
          <p:cNvSpPr txBox="1">
            <a:spLocks noChangeArrowheads="1"/>
          </p:cNvSpPr>
          <p:nvPr/>
        </p:nvSpPr>
        <p:spPr bwMode="auto">
          <a:xfrm>
            <a:off x="2227263" y="3143250"/>
            <a:ext cx="767397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作为我国汉族人民的传统节日，端午这一天必不可少的活动逐渐演变为吃粽子，赛龙舟，挂菖蒲、艾叶，薰苍术、白芷，喝雄黄酒。吃粽子和赛龙舟，是为了纪念我国古代著名爱国诗人屈原。</a:t>
            </a:r>
          </a:p>
        </p:txBody>
      </p:sp>
      <p:sp>
        <p:nvSpPr>
          <p:cNvPr id="7175" name="TextBox 10"/>
          <p:cNvSpPr txBox="1">
            <a:spLocks noChangeArrowheads="1"/>
          </p:cNvSpPr>
          <p:nvPr/>
        </p:nvSpPr>
        <p:spPr bwMode="auto">
          <a:xfrm>
            <a:off x="2166938" y="1571625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[Duan Wu Jie]</a:t>
            </a:r>
            <a:endParaRPr lang="zh-CN" altLang="en-US" sz="12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advTm="3047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indefinite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5.55556E-7 -6.17913E-7 L 0.01076 -6.17913E-7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5.55556E-7 -6.17913E-7 L 0.01076 -6.17913E-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0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3" grpId="0" autoUpdateAnimBg="0"/>
      <p:bldP spid="7174" grpId="0" autoUpdateAnimBg="0"/>
      <p:bldP spid="717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 descr="屈原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" t="13541" r="54688" b="9375"/>
          <a:stretch>
            <a:fillRect/>
          </a:stretch>
        </p:blipFill>
        <p:spPr bwMode="auto">
          <a:xfrm>
            <a:off x="1982788" y="928688"/>
            <a:ext cx="34798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8670925" y="928688"/>
            <a:ext cx="13128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3553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屈原</a:t>
            </a:r>
          </a:p>
        </p:txBody>
      </p:sp>
      <p:pic>
        <p:nvPicPr>
          <p:cNvPr id="8196" name="图片 3" descr="图片1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938213"/>
            <a:ext cx="428625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4" descr="图片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325" y="1500188"/>
            <a:ext cx="6699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5238750" y="2071688"/>
            <a:ext cx="4745038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屈原（约前</a:t>
            </a:r>
            <a:r>
              <a:rPr lang="en-US" altLang="zh-CN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340</a:t>
            </a: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年～约前</a:t>
            </a:r>
            <a:r>
              <a:rPr lang="en-US" altLang="zh-CN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278</a:t>
            </a: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年），汉族，战国时期楚国丹阳人，今湖北宜昌秭归县人，芈姓屈氏，名平，字原；又自云名正则，字灵均。楚武王熊通之子屈瑕的后代。主张联齐抗秦，提倡“美政”。</a:t>
            </a:r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5291138" y="3643313"/>
            <a:ext cx="4733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屈原是中国最伟大的爱国主义诗人之一，也是我国已知最早的著名诗人和伟大的政治家。他创立了“楚辞”这种文体（也就是创立了“词赋”这一文体），也开创了“香草美人”的传统。</a:t>
            </a:r>
            <a:endParaRPr lang="en-US" altLang="zh-CN" sz="12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代表作：</a:t>
            </a:r>
            <a:r>
              <a:rPr lang="en-US" altLang="zh-CN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离骚</a:t>
            </a:r>
            <a:r>
              <a:rPr lang="en-US" altLang="zh-CN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》《</a:t>
            </a:r>
            <a:r>
              <a:rPr lang="zh-CN" altLang="en-US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九章</a:t>
            </a:r>
            <a:r>
              <a:rPr lang="en-US" altLang="zh-CN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 《</a:t>
            </a:r>
            <a:r>
              <a:rPr lang="zh-CN" altLang="en-US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九歌</a:t>
            </a:r>
            <a:r>
              <a:rPr lang="en-US" altLang="zh-CN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 《</a:t>
            </a:r>
            <a:r>
              <a:rPr lang="zh-CN" altLang="en-US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天问</a:t>
            </a:r>
            <a:r>
              <a:rPr lang="en-US" altLang="zh-CN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12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00" name="TextBox 8"/>
          <p:cNvSpPr txBox="1">
            <a:spLocks noChangeArrowheads="1"/>
          </p:cNvSpPr>
          <p:nvPr/>
        </p:nvSpPr>
        <p:spPr bwMode="auto">
          <a:xfrm>
            <a:off x="8691563" y="1571625"/>
            <a:ext cx="9445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[Qu Yuan]</a:t>
            </a:r>
            <a:endParaRPr lang="zh-CN" altLang="en-US" sz="12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advTm="2609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8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5.55556E-7 -6.17913E-7 L 0.01076 -6.17913E-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accel="50000" decel="5000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5.55556E-7 -6.17913E-7 L 0.01076 -6.17913E-7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0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0" nodeType="withEffect">
                                  <p:stCondLst>
                                    <p:cond delay="18000"/>
                                  </p:stCondLst>
                                  <p:iterate type="wd">
                                    <p:tmPct val="15167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6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6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6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8" grpId="0" autoUpdateAnimBg="0"/>
      <p:bldP spid="8199" grpId="0" autoUpdateAnimBg="0"/>
      <p:bldP spid="820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5167313" y="2000250"/>
            <a:ext cx="4816475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屈原早年受楚怀王信任，主张章明法度，举贤任能，改革政治，联齐抗秦，后受奸臣陷害，被放逐汗北。</a:t>
            </a:r>
            <a:endParaRPr lang="en-US" altLang="zh-CN" sz="16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前</a:t>
            </a:r>
            <a:r>
              <a:rPr lang="en-US" altLang="zh-CN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278</a:t>
            </a: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年，秦国大将白起挥兵南下，攻破了郢都，屈原在绝望和悲愤之下怀抱大石投汨罗江而死。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9219" name="图片 8" descr="屈原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" t="13541" r="54688" b="9375"/>
          <a:stretch>
            <a:fillRect/>
          </a:stretch>
        </p:blipFill>
        <p:spPr bwMode="auto">
          <a:xfrm>
            <a:off x="1982788" y="928688"/>
            <a:ext cx="34798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9"/>
          <p:cNvSpPr txBox="1">
            <a:spLocks noChangeArrowheads="1"/>
          </p:cNvSpPr>
          <p:nvPr/>
        </p:nvSpPr>
        <p:spPr bwMode="auto">
          <a:xfrm>
            <a:off x="8670925" y="928688"/>
            <a:ext cx="13128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3553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屈原</a:t>
            </a:r>
          </a:p>
        </p:txBody>
      </p:sp>
      <p:pic>
        <p:nvPicPr>
          <p:cNvPr id="9221" name="图片 10" descr="图片1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938213"/>
            <a:ext cx="428625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11" descr="图片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325" y="1500188"/>
            <a:ext cx="6699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Box 12"/>
          <p:cNvSpPr txBox="1">
            <a:spLocks noChangeArrowheads="1"/>
          </p:cNvSpPr>
          <p:nvPr/>
        </p:nvSpPr>
        <p:spPr bwMode="auto">
          <a:xfrm>
            <a:off x="5167313" y="4038600"/>
            <a:ext cx="4816475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据说，屈原于五月初五自投汨罗江，死后为蛟龙所困，世人哀之，每于此日投五色丝粽子于水中，以驱蛟龙。又传，屈原投汨罗江后，当地百姓闻讯马上划船捞救，一直行至洞庭湖，终不见屈原的尸体。那时，恰逢雨天，湖面上的小舟一起汇集在岸边的亭子旁。当人们得知是打捞贤臣屈大夫时，再次冒雨出动，争相划进茫茫的洞庭湖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24" name="TextBox 7"/>
          <p:cNvSpPr txBox="1">
            <a:spLocks noChangeArrowheads="1"/>
          </p:cNvSpPr>
          <p:nvPr/>
        </p:nvSpPr>
        <p:spPr bwMode="auto">
          <a:xfrm>
            <a:off x="8691563" y="1571625"/>
            <a:ext cx="9445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[Qu Yuan]</a:t>
            </a:r>
            <a:endParaRPr lang="zh-CN" altLang="en-US" sz="12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advTm="29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17913E-7 L 0.01076 -6.17913E-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5.55556E-7 -6.17913E-7 L 0.01076 -6.17913E-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grpId="0" nodeType="withEffect">
                                  <p:stCondLst>
                                    <p:cond delay="15400"/>
                                  </p:stCondLst>
                                  <p:iterate type="wd">
                                    <p:tmPct val="20309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6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6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6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2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" descr="粽子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r="50000" b="39583"/>
          <a:stretch>
            <a:fillRect/>
          </a:stretch>
        </p:blipFill>
        <p:spPr bwMode="auto">
          <a:xfrm>
            <a:off x="1809750" y="1000125"/>
            <a:ext cx="42862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3381375" y="3786188"/>
            <a:ext cx="13128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3553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粽子</a:t>
            </a:r>
          </a:p>
        </p:txBody>
      </p:sp>
      <p:pic>
        <p:nvPicPr>
          <p:cNvPr id="10244" name="图片 4" descr="图片1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450" y="3795713"/>
            <a:ext cx="428625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5" descr="图片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850" y="4311650"/>
            <a:ext cx="6699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3402013" y="4429125"/>
            <a:ext cx="8096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[Zong Zi]</a:t>
            </a:r>
            <a:endParaRPr lang="zh-CN" altLang="en-US" sz="12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6024563" y="1214438"/>
            <a:ext cx="4103687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粽子是端午节的节日食品，古称“角黍”。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其香气喷鼻，入口油而不腻，糯而不粘，咸甜适中，香嫩鲜美是为上品。颇受人们喜爱。</a:t>
            </a:r>
            <a:endParaRPr lang="en-US" altLang="zh-CN" sz="16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48" name="TextBox 8"/>
          <p:cNvSpPr txBox="1">
            <a:spLocks noChangeArrowheads="1"/>
          </p:cNvSpPr>
          <p:nvPr/>
        </p:nvSpPr>
        <p:spPr bwMode="auto">
          <a:xfrm>
            <a:off x="6024563" y="2746375"/>
            <a:ext cx="4176712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端午节这天互赠粽子已成为我国的传统，有着节日祝福、邻里和睦、欢乐分享之意。</a:t>
            </a:r>
          </a:p>
        </p:txBody>
      </p:sp>
      <p:sp>
        <p:nvSpPr>
          <p:cNvPr id="10249" name="TextBox 9"/>
          <p:cNvSpPr txBox="1">
            <a:spLocks noChangeArrowheads="1"/>
          </p:cNvSpPr>
          <p:nvPr/>
        </p:nvSpPr>
        <p:spPr bwMode="auto">
          <a:xfrm>
            <a:off x="6096000" y="3786188"/>
            <a:ext cx="403225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小贴士：</a:t>
            </a:r>
            <a:endParaRPr lang="en-US" altLang="zh-CN" sz="12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制作粽子的原料糯米，油性及黏性较大，过量进食容易引起消化不良，并由此产生胃酸分泌增多、腹胀、腹痛、腹泻等症状，所以不可贪食。</a:t>
            </a:r>
          </a:p>
        </p:txBody>
      </p:sp>
    </p:spTree>
  </p:cSld>
  <p:clrMapOvr>
    <a:masterClrMapping/>
  </p:clrMapOvr>
  <p:transition advTm="307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8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5.55556E-7 -6.17913E-7 L 0.01076 -6.17913E-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accel="50000" decel="5000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5.55556E-7 -6.17913E-7 L 0.01076 -6.17913E-7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0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grpId="0" nodeType="withEffect">
                                  <p:stCondLst>
                                    <p:cond delay="20500"/>
                                  </p:stCondLst>
                                  <p:iterate type="lt">
                                    <p:tmPct val="17949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6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6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6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6" grpId="0" autoUpdateAnimBg="0"/>
      <p:bldP spid="10247" grpId="0" autoUpdateAnimBg="0"/>
      <p:bldP spid="10248" grpId="0" autoUpdateAnimBg="0"/>
      <p:bldP spid="1024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5"/>
          <p:cNvGrpSpPr>
            <a:grpSpLocks noChangeAspect="1"/>
          </p:cNvGrpSpPr>
          <p:nvPr/>
        </p:nvGrpSpPr>
        <p:grpSpPr bwMode="auto">
          <a:xfrm>
            <a:off x="4621213" y="1143000"/>
            <a:ext cx="3073400" cy="1000125"/>
            <a:chOff x="0" y="0"/>
            <a:chExt cx="3073822" cy="1000132"/>
          </a:xfrm>
        </p:grpSpPr>
        <p:pic>
          <p:nvPicPr>
            <p:cNvPr id="2" name="图片 2" descr="爱分享图标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97" t="40363" r="8479" b="37791"/>
            <a:stretch>
              <a:fillRect/>
            </a:stretch>
          </p:blipFill>
          <p:spPr bwMode="auto">
            <a:xfrm>
              <a:off x="1073558" y="274177"/>
              <a:ext cx="2000264" cy="596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4" descr="爱分享图 标副本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2" t="39674" r="62241" b="38960"/>
            <a:stretch>
              <a:fillRect/>
            </a:stretch>
          </p:blipFill>
          <p:spPr bwMode="auto">
            <a:xfrm>
              <a:off x="0" y="0"/>
              <a:ext cx="1143008" cy="1000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3622675" y="1477963"/>
            <a:ext cx="1082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诚邀您加入</a:t>
            </a:r>
          </a:p>
        </p:txBody>
      </p:sp>
      <p:sp>
        <p:nvSpPr>
          <p:cNvPr id="11270" name="TextBox 7"/>
          <p:cNvSpPr txBox="1">
            <a:spLocks noChangeArrowheads="1"/>
          </p:cNvSpPr>
          <p:nvPr/>
        </p:nvSpPr>
        <p:spPr bwMode="auto">
          <a:xfrm>
            <a:off x="3481388" y="5108575"/>
            <a:ext cx="5229225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——</a:t>
            </a:r>
            <a:r>
              <a:rPr lang="zh-CN" altLang="en-US" sz="24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传递祝福  接力有你</a:t>
            </a:r>
            <a:r>
              <a:rPr lang="en-US" altLang="zh-CN" sz="24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——</a:t>
            </a:r>
            <a:endParaRPr lang="zh-CN" altLang="en-US" sz="24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271" name="TextBox 8"/>
          <p:cNvSpPr txBox="1">
            <a:spLocks noChangeArrowheads="1"/>
          </p:cNvSpPr>
          <p:nvPr/>
        </p:nvSpPr>
        <p:spPr bwMode="auto">
          <a:xfrm>
            <a:off x="7623175" y="1500188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计划</a:t>
            </a:r>
          </a:p>
        </p:txBody>
      </p:sp>
      <p:sp>
        <p:nvSpPr>
          <p:cNvPr id="11272" name="TextBox 9"/>
          <p:cNvSpPr txBox="1">
            <a:spLocks noChangeArrowheads="1"/>
          </p:cNvSpPr>
          <p:nvPr/>
        </p:nvSpPr>
        <p:spPr bwMode="auto">
          <a:xfrm>
            <a:off x="4095750" y="2000250"/>
            <a:ext cx="3887788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从今天做起</a:t>
            </a:r>
            <a:endParaRPr lang="en-US" altLang="zh-CN" sz="1400">
              <a:solidFill>
                <a:srgbClr val="E58E0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从点滴做起</a:t>
            </a:r>
            <a:endParaRPr lang="en-US" altLang="zh-CN" sz="1400">
              <a:solidFill>
                <a:srgbClr val="E58E0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学习</a:t>
            </a:r>
            <a:r>
              <a:rPr lang="en-US" altLang="zh-CN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/</a:t>
            </a:r>
            <a:r>
              <a:rPr lang="zh-CN" altLang="en-US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分享中国传统文化</a:t>
            </a:r>
            <a:endParaRPr lang="en-US" altLang="zh-CN" sz="1400">
              <a:solidFill>
                <a:srgbClr val="E58E0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你</a:t>
            </a:r>
            <a:r>
              <a:rPr lang="en-US" altLang="zh-CN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·</a:t>
            </a:r>
            <a:r>
              <a:rPr lang="zh-CN" altLang="en-US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</a:t>
            </a:r>
            <a:r>
              <a:rPr lang="en-US" altLang="zh-CN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·</a:t>
            </a:r>
            <a:r>
              <a:rPr lang="zh-CN" altLang="en-US" sz="14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他</a:t>
            </a:r>
            <a:endParaRPr lang="en-US" altLang="zh-CN" sz="1400">
              <a:solidFill>
                <a:srgbClr val="E58E0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[</a:t>
            </a:r>
            <a:r>
              <a:rPr lang="zh-CN" altLang="en-US" sz="18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爱</a:t>
            </a:r>
            <a:r>
              <a:rPr lang="en-US" altLang="zh-CN" sz="18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·</a:t>
            </a:r>
            <a:r>
              <a:rPr lang="zh-CN" altLang="en-US" sz="18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分享</a:t>
            </a:r>
            <a:r>
              <a:rPr lang="en-US" altLang="zh-CN" sz="18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]—</a:t>
            </a:r>
            <a:r>
              <a:rPr lang="zh-CN" altLang="en-US" sz="1800">
                <a:solidFill>
                  <a:srgbClr val="35530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中国传统文化</a:t>
            </a:r>
            <a:endParaRPr lang="en-US" altLang="zh-CN" sz="1800">
              <a:solidFill>
                <a:srgbClr val="35530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273" name="TextBox 10"/>
          <p:cNvSpPr txBox="1">
            <a:spLocks noChangeArrowheads="1"/>
          </p:cNvSpPr>
          <p:nvPr/>
        </p:nvSpPr>
        <p:spPr bwMode="auto">
          <a:xfrm>
            <a:off x="1524000" y="5572125"/>
            <a:ext cx="9144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E58E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如果您认为此文件可以分享给您的好友，那就将它转发吧。</a:t>
            </a:r>
            <a:endParaRPr lang="en-US" altLang="zh-CN" sz="1000">
              <a:solidFill>
                <a:srgbClr val="E58E0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advTm="1481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utoUpdateAnimBg="0"/>
      <p:bldP spid="11270" grpId="0" autoUpdateAnimBg="0"/>
      <p:bldP spid="11271" grpId="0" autoUpdateAnimBg="0"/>
      <p:bldP spid="11272" grpId="0" autoUpdateAnimBg="0"/>
      <p:bldP spid="1127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846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262626"/>
      </a:dk1>
      <a:lt1>
        <a:srgbClr val="FFFFFF"/>
      </a:lt1>
      <a:dk2>
        <a:srgbClr val="273C00"/>
      </a:dk2>
      <a:lt2>
        <a:srgbClr val="DDDDDD"/>
      </a:lt2>
      <a:accent1>
        <a:srgbClr val="689B17"/>
      </a:accent1>
      <a:accent2>
        <a:srgbClr val="4F9B19"/>
      </a:accent2>
      <a:accent3>
        <a:srgbClr val="FFFFFF"/>
      </a:accent3>
      <a:accent4>
        <a:srgbClr val="1F1F1F"/>
      </a:accent4>
      <a:accent5>
        <a:srgbClr val="B9CBAB"/>
      </a:accent5>
      <a:accent6>
        <a:srgbClr val="478C16"/>
      </a:accent6>
      <a:hlink>
        <a:srgbClr val="BAD16F"/>
      </a:hlink>
      <a:folHlink>
        <a:srgbClr val="507800"/>
      </a:folHlink>
    </a:clrScheme>
    <a:fontScheme name="1_Office 主题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262626"/>
        </a:dk1>
        <a:lt1>
          <a:srgbClr val="FFFFFF"/>
        </a:lt1>
        <a:dk2>
          <a:srgbClr val="273C00"/>
        </a:dk2>
        <a:lt2>
          <a:srgbClr val="DDDDDD"/>
        </a:lt2>
        <a:accent1>
          <a:srgbClr val="689B17"/>
        </a:accent1>
        <a:accent2>
          <a:srgbClr val="4F9B19"/>
        </a:accent2>
        <a:accent3>
          <a:srgbClr val="FFFFFF"/>
        </a:accent3>
        <a:accent4>
          <a:srgbClr val="1F1F1F"/>
        </a:accent4>
        <a:accent5>
          <a:srgbClr val="B9CBAB"/>
        </a:accent5>
        <a:accent6>
          <a:srgbClr val="478C16"/>
        </a:accent6>
        <a:hlink>
          <a:srgbClr val="BAD16F"/>
        </a:hlink>
        <a:folHlink>
          <a:srgbClr val="507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262626"/>
      </a:dk1>
      <a:lt1>
        <a:srgbClr val="FFFFFF"/>
      </a:lt1>
      <a:dk2>
        <a:srgbClr val="273C00"/>
      </a:dk2>
      <a:lt2>
        <a:srgbClr val="DDDDDD"/>
      </a:lt2>
      <a:accent1>
        <a:srgbClr val="689B17"/>
      </a:accent1>
      <a:accent2>
        <a:srgbClr val="4F9B19"/>
      </a:accent2>
      <a:accent3>
        <a:srgbClr val="FFFFFF"/>
      </a:accent3>
      <a:accent4>
        <a:srgbClr val="1F1F1F"/>
      </a:accent4>
      <a:accent5>
        <a:srgbClr val="B9CBAB"/>
      </a:accent5>
      <a:accent6>
        <a:srgbClr val="478C16"/>
      </a:accent6>
      <a:hlink>
        <a:srgbClr val="BAD16F"/>
      </a:hlink>
      <a:folHlink>
        <a:srgbClr val="507800"/>
      </a:folHlink>
    </a:clrScheme>
    <a:fontScheme name="3_Office 主题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262626"/>
        </a:dk1>
        <a:lt1>
          <a:srgbClr val="FFFFFF"/>
        </a:lt1>
        <a:dk2>
          <a:srgbClr val="273C00"/>
        </a:dk2>
        <a:lt2>
          <a:srgbClr val="DDDDDD"/>
        </a:lt2>
        <a:accent1>
          <a:srgbClr val="689B17"/>
        </a:accent1>
        <a:accent2>
          <a:srgbClr val="4F9B19"/>
        </a:accent2>
        <a:accent3>
          <a:srgbClr val="FFFFFF"/>
        </a:accent3>
        <a:accent4>
          <a:srgbClr val="1F1F1F"/>
        </a:accent4>
        <a:accent5>
          <a:srgbClr val="B9CBAB"/>
        </a:accent5>
        <a:accent6>
          <a:srgbClr val="478C16"/>
        </a:accent6>
        <a:hlink>
          <a:srgbClr val="BAD16F"/>
        </a:hlink>
        <a:folHlink>
          <a:srgbClr val="507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主题1">
  <a:themeElements>
    <a:clrScheme name="Office 主题 1">
      <a:dk1>
        <a:srgbClr val="262626"/>
      </a:dk1>
      <a:lt1>
        <a:srgbClr val="FFFFFF"/>
      </a:lt1>
      <a:dk2>
        <a:srgbClr val="273C00"/>
      </a:dk2>
      <a:lt2>
        <a:srgbClr val="DDDDDD"/>
      </a:lt2>
      <a:accent1>
        <a:srgbClr val="689B17"/>
      </a:accent1>
      <a:accent2>
        <a:srgbClr val="4F9B19"/>
      </a:accent2>
      <a:accent3>
        <a:srgbClr val="FFFFFF"/>
      </a:accent3>
      <a:accent4>
        <a:srgbClr val="1F1F1F"/>
      </a:accent4>
      <a:accent5>
        <a:srgbClr val="B9CBAB"/>
      </a:accent5>
      <a:accent6>
        <a:srgbClr val="478C16"/>
      </a:accent6>
      <a:hlink>
        <a:srgbClr val="BAD16F"/>
      </a:hlink>
      <a:folHlink>
        <a:srgbClr val="507800"/>
      </a:folHlink>
    </a:clrScheme>
    <a:fontScheme name="Office 主题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262626"/>
        </a:dk1>
        <a:lt1>
          <a:srgbClr val="FFFFFF"/>
        </a:lt1>
        <a:dk2>
          <a:srgbClr val="273C00"/>
        </a:dk2>
        <a:lt2>
          <a:srgbClr val="DDDDDD"/>
        </a:lt2>
        <a:accent1>
          <a:srgbClr val="689B17"/>
        </a:accent1>
        <a:accent2>
          <a:srgbClr val="4F9B19"/>
        </a:accent2>
        <a:accent3>
          <a:srgbClr val="FFFFFF"/>
        </a:accent3>
        <a:accent4>
          <a:srgbClr val="1F1F1F"/>
        </a:accent4>
        <a:accent5>
          <a:srgbClr val="B9CBAB"/>
        </a:accent5>
        <a:accent6>
          <a:srgbClr val="478C16"/>
        </a:accent6>
        <a:hlink>
          <a:srgbClr val="BAD16F"/>
        </a:hlink>
        <a:folHlink>
          <a:srgbClr val="507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主题1" id="{C6E0F774-8874-45D3-AAD6-A9C29B830D6D}" vid="{6BBE1AE1-34C4-4DBE-A45A-5727D9D14BE3}"/>
    </a:ext>
  </a:extLst>
</a:theme>
</file>

<file path=ppt/theme/theme4.xml><?xml version="1.0" encoding="utf-8"?>
<a:theme xmlns:a="http://schemas.openxmlformats.org/drawingml/2006/main" name="4_Office 主题">
  <a:themeElements>
    <a:clrScheme name="1_Office 主题 1">
      <a:dk1>
        <a:srgbClr val="262626"/>
      </a:dk1>
      <a:lt1>
        <a:srgbClr val="FFFFFF"/>
      </a:lt1>
      <a:dk2>
        <a:srgbClr val="273C00"/>
      </a:dk2>
      <a:lt2>
        <a:srgbClr val="DDDDDD"/>
      </a:lt2>
      <a:accent1>
        <a:srgbClr val="689B17"/>
      </a:accent1>
      <a:accent2>
        <a:srgbClr val="4F9B19"/>
      </a:accent2>
      <a:accent3>
        <a:srgbClr val="FFFFFF"/>
      </a:accent3>
      <a:accent4>
        <a:srgbClr val="1F1F1F"/>
      </a:accent4>
      <a:accent5>
        <a:srgbClr val="B9CBAB"/>
      </a:accent5>
      <a:accent6>
        <a:srgbClr val="478C16"/>
      </a:accent6>
      <a:hlink>
        <a:srgbClr val="BAD16F"/>
      </a:hlink>
      <a:folHlink>
        <a:srgbClr val="507800"/>
      </a:folHlink>
    </a:clrScheme>
    <a:fontScheme name="1_Office 主题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262626"/>
        </a:dk1>
        <a:lt1>
          <a:srgbClr val="FFFFFF"/>
        </a:lt1>
        <a:dk2>
          <a:srgbClr val="273C00"/>
        </a:dk2>
        <a:lt2>
          <a:srgbClr val="DDDDDD"/>
        </a:lt2>
        <a:accent1>
          <a:srgbClr val="689B17"/>
        </a:accent1>
        <a:accent2>
          <a:srgbClr val="4F9B19"/>
        </a:accent2>
        <a:accent3>
          <a:srgbClr val="FFFFFF"/>
        </a:accent3>
        <a:accent4>
          <a:srgbClr val="1F1F1F"/>
        </a:accent4>
        <a:accent5>
          <a:srgbClr val="B9CBAB"/>
        </a:accent5>
        <a:accent6>
          <a:srgbClr val="478C16"/>
        </a:accent6>
        <a:hlink>
          <a:srgbClr val="BAD16F"/>
        </a:hlink>
        <a:folHlink>
          <a:srgbClr val="507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主题">
  <a:themeElements>
    <a:clrScheme name="2_Office 主题 1">
      <a:dk1>
        <a:srgbClr val="262626"/>
      </a:dk1>
      <a:lt1>
        <a:srgbClr val="FFFFFF"/>
      </a:lt1>
      <a:dk2>
        <a:srgbClr val="273C00"/>
      </a:dk2>
      <a:lt2>
        <a:srgbClr val="DDDDDD"/>
      </a:lt2>
      <a:accent1>
        <a:srgbClr val="689B17"/>
      </a:accent1>
      <a:accent2>
        <a:srgbClr val="4F9B19"/>
      </a:accent2>
      <a:accent3>
        <a:srgbClr val="FFFFFF"/>
      </a:accent3>
      <a:accent4>
        <a:srgbClr val="1F1F1F"/>
      </a:accent4>
      <a:accent5>
        <a:srgbClr val="B9CBAB"/>
      </a:accent5>
      <a:accent6>
        <a:srgbClr val="478C16"/>
      </a:accent6>
      <a:hlink>
        <a:srgbClr val="BAD16F"/>
      </a:hlink>
      <a:folHlink>
        <a:srgbClr val="507800"/>
      </a:folHlink>
    </a:clrScheme>
    <a:fontScheme name="2_Office 主题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262626"/>
        </a:dk1>
        <a:lt1>
          <a:srgbClr val="FFFFFF"/>
        </a:lt1>
        <a:dk2>
          <a:srgbClr val="273C00"/>
        </a:dk2>
        <a:lt2>
          <a:srgbClr val="DDDDDD"/>
        </a:lt2>
        <a:accent1>
          <a:srgbClr val="689B17"/>
        </a:accent1>
        <a:accent2>
          <a:srgbClr val="4F9B19"/>
        </a:accent2>
        <a:accent3>
          <a:srgbClr val="FFFFFF"/>
        </a:accent3>
        <a:accent4>
          <a:srgbClr val="1F1F1F"/>
        </a:accent4>
        <a:accent5>
          <a:srgbClr val="B9CBAB"/>
        </a:accent5>
        <a:accent6>
          <a:srgbClr val="478C16"/>
        </a:accent6>
        <a:hlink>
          <a:srgbClr val="BAD16F"/>
        </a:hlink>
        <a:folHlink>
          <a:srgbClr val="507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3_Office 主题 1">
      <a:dk1>
        <a:srgbClr val="262626"/>
      </a:dk1>
      <a:lt1>
        <a:srgbClr val="FFFFFF"/>
      </a:lt1>
      <a:dk2>
        <a:srgbClr val="273C00"/>
      </a:dk2>
      <a:lt2>
        <a:srgbClr val="DDDDDD"/>
      </a:lt2>
      <a:accent1>
        <a:srgbClr val="689B17"/>
      </a:accent1>
      <a:accent2>
        <a:srgbClr val="4F9B19"/>
      </a:accent2>
      <a:accent3>
        <a:srgbClr val="FFFFFF"/>
      </a:accent3>
      <a:accent4>
        <a:srgbClr val="1F1F1F"/>
      </a:accent4>
      <a:accent5>
        <a:srgbClr val="B9CBAB"/>
      </a:accent5>
      <a:accent6>
        <a:srgbClr val="478C16"/>
      </a:accent6>
      <a:hlink>
        <a:srgbClr val="BAD16F"/>
      </a:hlink>
      <a:folHlink>
        <a:srgbClr val="507800"/>
      </a:folHlink>
    </a:clrScheme>
    <a:fontScheme name="3_Office 主题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262626"/>
        </a:dk1>
        <a:lt1>
          <a:srgbClr val="FFFFFF"/>
        </a:lt1>
        <a:dk2>
          <a:srgbClr val="273C00"/>
        </a:dk2>
        <a:lt2>
          <a:srgbClr val="DDDDDD"/>
        </a:lt2>
        <a:accent1>
          <a:srgbClr val="689B17"/>
        </a:accent1>
        <a:accent2>
          <a:srgbClr val="4F9B19"/>
        </a:accent2>
        <a:accent3>
          <a:srgbClr val="FFFFFF"/>
        </a:accent3>
        <a:accent4>
          <a:srgbClr val="1F1F1F"/>
        </a:accent4>
        <a:accent5>
          <a:srgbClr val="B9CBAB"/>
        </a:accent5>
        <a:accent6>
          <a:srgbClr val="478C16"/>
        </a:accent6>
        <a:hlink>
          <a:srgbClr val="BAD16F"/>
        </a:hlink>
        <a:folHlink>
          <a:srgbClr val="507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959</Words>
  <Characters>0</Characters>
  <Application>Microsoft Office PowerPoint</Application>
  <DocSecurity>0</DocSecurity>
  <PresentationFormat>宽屏</PresentationFormat>
  <Lines>0</Lines>
  <Paragraphs>42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Meiryo</vt:lpstr>
      <vt:lpstr>黑体</vt:lpstr>
      <vt:lpstr>华文细黑</vt:lpstr>
      <vt:lpstr>宋体</vt:lpstr>
      <vt:lpstr>微软雅黑</vt:lpstr>
      <vt:lpstr>Arial</vt:lpstr>
      <vt:lpstr>Calibri</vt:lpstr>
      <vt:lpstr>Calibri Light</vt:lpstr>
      <vt:lpstr>Wingdings</vt:lpstr>
      <vt:lpstr>1_Office 主题</vt:lpstr>
      <vt:lpstr>3_Office 主题</vt:lpstr>
      <vt:lpstr>主题1</vt:lpstr>
      <vt:lpstr>4_Office 主题</vt:lpstr>
      <vt:lpstr>5_Office 主题</vt:lpstr>
      <vt:lpstr>6_Office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cp:lastModifiedBy>Administrator</cp:lastModifiedBy>
  <cp:revision>92</cp:revision>
  <dcterms:created xsi:type="dcterms:W3CDTF">2009-02-16T13:29:13Z</dcterms:created>
  <dcterms:modified xsi:type="dcterms:W3CDTF">2018-06-30T10:36:30Z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2052-9.1.0.4994</vt:lpwstr>
  </property>
</Properties>
</file>