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6" r:id="rId3"/>
  </p:sldMasterIdLst>
  <p:notesMasterIdLst>
    <p:notesMasterId r:id="rId32"/>
  </p:notesMasterIdLst>
  <p:sldIdLst>
    <p:sldId id="256" r:id="rId4"/>
    <p:sldId id="277" r:id="rId5"/>
    <p:sldId id="278" r:id="rId6"/>
    <p:sldId id="260" r:id="rId7"/>
    <p:sldId id="265" r:id="rId8"/>
    <p:sldId id="267" r:id="rId9"/>
    <p:sldId id="270" r:id="rId10"/>
    <p:sldId id="271" r:id="rId11"/>
    <p:sldId id="279" r:id="rId12"/>
    <p:sldId id="257" r:id="rId13"/>
    <p:sldId id="258" r:id="rId14"/>
    <p:sldId id="272" r:id="rId15"/>
    <p:sldId id="273" r:id="rId16"/>
    <p:sldId id="274" r:id="rId17"/>
    <p:sldId id="280" r:id="rId18"/>
    <p:sldId id="262" r:id="rId19"/>
    <p:sldId id="263" r:id="rId20"/>
    <p:sldId id="264" r:id="rId21"/>
    <p:sldId id="266" r:id="rId22"/>
    <p:sldId id="268" r:id="rId23"/>
    <p:sldId id="281" r:id="rId24"/>
    <p:sldId id="259" r:id="rId25"/>
    <p:sldId id="261" r:id="rId26"/>
    <p:sldId id="269" r:id="rId27"/>
    <p:sldId id="275" r:id="rId28"/>
    <p:sldId id="276" r:id="rId29"/>
    <p:sldId id="282" r:id="rId30"/>
    <p:sldId id="283" r:id="rId3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0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1" d="100"/>
          <a:sy n="141" d="100"/>
        </p:scale>
        <p:origin x="7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9D058B-1115-46A7-AB43-37B91483767C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B910F4-2216-4F21-A182-F59CCACAA1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510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4426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A2EFB-6695-429B-89A6-63679E002A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08784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1365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98256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25949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65810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32463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36809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35019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34781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A2EFB-6695-429B-89A6-63679E002A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255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65439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A2EFB-6695-429B-89A6-63679E002A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5101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23925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693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3469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21FD59-C920-460C-B1C9-0346C59420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31614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79583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FA826-E658-4CB5-A9AD-3C9DEA137D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7116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A2EFB-6695-429B-89A6-63679E002A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52696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A2EFB-6695-429B-89A6-63679E002A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7416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514425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678549"/>
      </p:ext>
    </p:extLst>
  </p:cSld>
  <p:clrMapOvr>
    <a:masterClrMapping/>
  </p:clrMapOvr>
  <p:transition spd="slow" advClick="0" advTm="0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27679"/>
      </p:ext>
    </p:extLst>
  </p:cSld>
  <p:clrMapOvr>
    <a:masterClrMapping/>
  </p:clrMapOvr>
  <p:transition spd="slow" advClick="0" advTm="0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8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3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2018/6/18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4735578"/>
      </p:ext>
    </p:extLst>
  </p:cSld>
  <p:clrMapOvr>
    <a:masterClrMapping/>
  </p:clrMapOvr>
  <p:transition spd="slow" advClick="0" advTm="0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2018/6/18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9319454"/>
      </p:ext>
    </p:extLst>
  </p:cSld>
  <p:clrMapOvr>
    <a:masterClrMapping/>
  </p:clrMapOvr>
  <p:transition spd="slow" advClick="0" advTm="0"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33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2450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32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4084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4901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5718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653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2018/6/18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382282"/>
      </p:ext>
    </p:extLst>
  </p:cSld>
  <p:clrMapOvr>
    <a:masterClrMapping/>
  </p:clrMapOvr>
  <p:transition spd="slow" advClick="0" advTm="0">
    <p:cov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2018/6/18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6406997"/>
      </p:ext>
    </p:extLst>
  </p:cSld>
  <p:clrMapOvr>
    <a:masterClrMapping/>
  </p:clrMapOvr>
  <p:transition spd="slow" advClick="0" advTm="0"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4"/>
            <a:ext cx="4040188" cy="47982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69" indent="0">
              <a:buNone/>
              <a:defRPr sz="1800" b="1"/>
            </a:lvl2pPr>
            <a:lvl3pPr marL="816337" indent="0">
              <a:buNone/>
              <a:defRPr sz="1600" b="1"/>
            </a:lvl3pPr>
            <a:lvl4pPr marL="1224507" indent="0">
              <a:buNone/>
              <a:defRPr sz="1500" b="1"/>
            </a:lvl4pPr>
            <a:lvl5pPr marL="1632675" indent="0">
              <a:buNone/>
              <a:defRPr sz="1500" b="1"/>
            </a:lvl5pPr>
            <a:lvl6pPr marL="2040844" indent="0">
              <a:buNone/>
              <a:defRPr sz="1500" b="1"/>
            </a:lvl6pPr>
            <a:lvl7pPr marL="2449013" indent="0">
              <a:buNone/>
              <a:defRPr sz="1500" b="1"/>
            </a:lvl7pPr>
            <a:lvl8pPr marL="2857182" indent="0">
              <a:buNone/>
              <a:defRPr sz="1500" b="1"/>
            </a:lvl8pPr>
            <a:lvl9pPr marL="3265351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4"/>
            <a:ext cx="4041775" cy="47982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69" indent="0">
              <a:buNone/>
              <a:defRPr sz="1800" b="1"/>
            </a:lvl2pPr>
            <a:lvl3pPr marL="816337" indent="0">
              <a:buNone/>
              <a:defRPr sz="1600" b="1"/>
            </a:lvl3pPr>
            <a:lvl4pPr marL="1224507" indent="0">
              <a:buNone/>
              <a:defRPr sz="1500" b="1"/>
            </a:lvl4pPr>
            <a:lvl5pPr marL="1632675" indent="0">
              <a:buNone/>
              <a:defRPr sz="1500" b="1"/>
            </a:lvl5pPr>
            <a:lvl6pPr marL="2040844" indent="0">
              <a:buNone/>
              <a:defRPr sz="1500" b="1"/>
            </a:lvl6pPr>
            <a:lvl7pPr marL="2449013" indent="0">
              <a:buNone/>
              <a:defRPr sz="1500" b="1"/>
            </a:lvl7pPr>
            <a:lvl8pPr marL="2857182" indent="0">
              <a:buNone/>
              <a:defRPr sz="1500" b="1"/>
            </a:lvl8pPr>
            <a:lvl9pPr marL="3265351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2018/6/18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7278303"/>
      </p:ext>
    </p:extLst>
  </p:cSld>
  <p:clrMapOvr>
    <a:masterClrMapping/>
  </p:clrMapOvr>
  <p:transition spd="slow" advClick="0" advTm="0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2018/6/18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3092148"/>
      </p:ext>
    </p:extLst>
  </p:cSld>
  <p:clrMapOvr>
    <a:masterClrMapping/>
  </p:clrMapOvr>
  <p:transition spd="slow" advClick="0" advTm="0">
    <p:cov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2018/6/18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0304151"/>
      </p:ext>
    </p:extLst>
  </p:cSld>
  <p:clrMapOvr>
    <a:masterClrMapping/>
  </p:clrMapOvr>
  <p:transition spd="slow" advClick="0" advTm="0">
    <p:cov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408169" indent="0">
              <a:buNone/>
              <a:defRPr sz="1100"/>
            </a:lvl2pPr>
            <a:lvl3pPr marL="816337" indent="0">
              <a:buNone/>
              <a:defRPr sz="900"/>
            </a:lvl3pPr>
            <a:lvl4pPr marL="1224507" indent="0">
              <a:buNone/>
              <a:defRPr sz="800"/>
            </a:lvl4pPr>
            <a:lvl5pPr marL="1632675" indent="0">
              <a:buNone/>
              <a:defRPr sz="800"/>
            </a:lvl5pPr>
            <a:lvl6pPr marL="2040844" indent="0">
              <a:buNone/>
              <a:defRPr sz="800"/>
            </a:lvl6pPr>
            <a:lvl7pPr marL="2449013" indent="0">
              <a:buNone/>
              <a:defRPr sz="800"/>
            </a:lvl7pPr>
            <a:lvl8pPr marL="2857182" indent="0">
              <a:buNone/>
              <a:defRPr sz="800"/>
            </a:lvl8pPr>
            <a:lvl9pPr marL="3265351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2018/6/18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9516486"/>
      </p:ext>
    </p:extLst>
  </p:cSld>
  <p:clrMapOvr>
    <a:masterClrMapping/>
  </p:clrMapOvr>
  <p:transition spd="slow" advClick="0" advTm="0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149237"/>
      </p:ext>
    </p:extLst>
  </p:cSld>
  <p:clrMapOvr>
    <a:masterClrMapping/>
  </p:clrMapOvr>
  <p:transition spd="slow" advClick="0" advTm="0">
    <p:cov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9" y="3600451"/>
            <a:ext cx="5486400" cy="425053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9" y="459582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69" indent="0">
              <a:buNone/>
              <a:defRPr sz="2500"/>
            </a:lvl2pPr>
            <a:lvl3pPr marL="816337" indent="0">
              <a:buNone/>
              <a:defRPr sz="2100"/>
            </a:lvl3pPr>
            <a:lvl4pPr marL="1224507" indent="0">
              <a:buNone/>
              <a:defRPr sz="1800"/>
            </a:lvl4pPr>
            <a:lvl5pPr marL="1632675" indent="0">
              <a:buNone/>
              <a:defRPr sz="1800"/>
            </a:lvl5pPr>
            <a:lvl6pPr marL="2040844" indent="0">
              <a:buNone/>
              <a:defRPr sz="1800"/>
            </a:lvl6pPr>
            <a:lvl7pPr marL="2449013" indent="0">
              <a:buNone/>
              <a:defRPr sz="1800"/>
            </a:lvl7pPr>
            <a:lvl8pPr marL="2857182" indent="0">
              <a:buNone/>
              <a:defRPr sz="1800"/>
            </a:lvl8pPr>
            <a:lvl9pPr marL="3265351" indent="0">
              <a:buNone/>
              <a:defRPr sz="18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9" y="4025503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408169" indent="0">
              <a:buNone/>
              <a:defRPr sz="1100"/>
            </a:lvl2pPr>
            <a:lvl3pPr marL="816337" indent="0">
              <a:buNone/>
              <a:defRPr sz="900"/>
            </a:lvl3pPr>
            <a:lvl4pPr marL="1224507" indent="0">
              <a:buNone/>
              <a:defRPr sz="800"/>
            </a:lvl4pPr>
            <a:lvl5pPr marL="1632675" indent="0">
              <a:buNone/>
              <a:defRPr sz="800"/>
            </a:lvl5pPr>
            <a:lvl6pPr marL="2040844" indent="0">
              <a:buNone/>
              <a:defRPr sz="800"/>
            </a:lvl6pPr>
            <a:lvl7pPr marL="2449013" indent="0">
              <a:buNone/>
              <a:defRPr sz="800"/>
            </a:lvl7pPr>
            <a:lvl8pPr marL="2857182" indent="0">
              <a:buNone/>
              <a:defRPr sz="800"/>
            </a:lvl8pPr>
            <a:lvl9pPr marL="3265351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2018/6/18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5151889"/>
      </p:ext>
    </p:extLst>
  </p:cSld>
  <p:clrMapOvr>
    <a:masterClrMapping/>
  </p:clrMapOvr>
  <p:transition spd="slow" advClick="0" advTm="0">
    <p:cov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2018/6/18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3628806"/>
      </p:ext>
    </p:extLst>
  </p:cSld>
  <p:clrMapOvr>
    <a:masterClrMapping/>
  </p:clrMapOvr>
  <p:transition spd="slow" advClick="0" advTm="0">
    <p:cov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2018/6/18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1912373"/>
      </p:ext>
    </p:extLst>
  </p:cSld>
  <p:clrMapOvr>
    <a:masterClrMapping/>
  </p:clrMapOvr>
  <p:transition spd="slow" advClick="0" advTm="0">
    <p:cov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8784749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8097505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47477" y="0"/>
            <a:ext cx="9191477" cy="5143500"/>
            <a:chOff x="-47477" y="0"/>
            <a:chExt cx="9191477" cy="51435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7477" y="4459698"/>
              <a:ext cx="9144000" cy="683802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 userDrawn="1"/>
        </p:nvSpPr>
        <p:spPr>
          <a:xfrm>
            <a:off x="0" y="609600"/>
            <a:ext cx="9144000" cy="4356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1023257" y="14793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单击此处添加文字标题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271704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452533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574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4428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714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34983"/>
      </p:ext>
    </p:extLst>
  </p:cSld>
  <p:clrMapOvr>
    <a:masterClrMapping/>
  </p:clrMapOvr>
  <p:transition spd="slow" advClick="0" advTm="0">
    <p:cover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8865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9917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84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41584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4670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05198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8911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944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61952"/>
      </p:ext>
    </p:extLst>
  </p:cSld>
  <p:clrMapOvr>
    <a:masterClrMapping/>
  </p:clrMapOvr>
  <p:transition spd="slow" advClick="0" advTm="0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557760"/>
      </p:ext>
    </p:extLst>
  </p:cSld>
  <p:clrMapOvr>
    <a:masterClrMapping/>
  </p:clrMapOvr>
  <p:transition spd="slow" advClick="0" advTm="0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927272"/>
      </p:ext>
    </p:extLst>
  </p:cSld>
  <p:clrMapOvr>
    <a:masterClrMapping/>
  </p:clrMapOvr>
  <p:transition spd="slow" advClick="0" advTm="0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7258"/>
      </p:ext>
    </p:extLst>
  </p:cSld>
  <p:clrMapOvr>
    <a:masterClrMapping/>
  </p:clrMapOvr>
  <p:transition spd="slow" advClick="0" advTm="0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05539"/>
      </p:ext>
    </p:extLst>
  </p:cSld>
  <p:clrMapOvr>
    <a:masterClrMapping/>
  </p:clrMapOvr>
  <p:transition spd="slow" advClick="0" advTm="0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944547"/>
      </p:ext>
    </p:extLst>
  </p:cSld>
  <p:clrMapOvr>
    <a:masterClrMapping/>
  </p:clrMapOvr>
  <p:transition spd="slow" advClick="0" advTm="0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lang="zh-CN" altLang="en-US" smtClean="0"/>
              <a:t>2018/6/18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94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0">
    <p:cover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81634" tIns="40817" rIns="81634" bIns="4081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81634" tIns="40817" rIns="81634" bIns="4081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81634" tIns="40817" rIns="81634" bIns="40817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DC3B0C-C86F-45B7-914F-B28544627FAA}" type="datetimeFigureOut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2018/6/18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4" tIns="40817" rIns="81634" bIns="40817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81634" tIns="40817" rIns="81634" bIns="4081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8B2EFA-B0D9-43AE-BC6F-426EE09EDED2}" type="slidenum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9626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ransition spd="slow" advClick="0" advTm="0">
    <p:cover/>
  </p:transition>
  <p:txStyles>
    <p:titleStyle>
      <a:lvl1pPr algn="ctr" defTabSz="816337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6126" indent="-306126" algn="l" defTabSz="816337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63274" indent="-255106" algn="l" defTabSz="816337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0422" indent="-204084" algn="l" defTabSz="816337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28591" indent="-204084" algn="l" defTabSz="816337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6760" indent="-204084" algn="l" defTabSz="816337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4928" indent="-204084" algn="l" defTabSz="81633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098" indent="-204084" algn="l" defTabSz="81633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267" indent="-204084" algn="l" defTabSz="81633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435" indent="-204084" algn="l" defTabSz="81633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69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37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07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675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44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13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182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351" algn="l" defTabSz="81633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022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4.xml"/><Relationship Id="rId7" Type="http://schemas.openxmlformats.org/officeDocument/2006/relationships/image" Target="../media/image1.jpe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9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.jpe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microsoft.com/office/2007/relationships/hdphoto" Target="../media/hdphoto1.wdp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9.xml"/><Relationship Id="rId7" Type="http://schemas.openxmlformats.org/officeDocument/2006/relationships/image" Target="../media/image1.jpe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4.xml"/><Relationship Id="rId7" Type="http://schemas.openxmlformats.org/officeDocument/2006/relationships/image" Target="../media/image1.jpe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9.xml"/><Relationship Id="rId7" Type="http://schemas.openxmlformats.org/officeDocument/2006/relationships/image" Target="../media/image1.jpe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剪去对角的矩形 5"/>
          <p:cNvSpPr/>
          <p:nvPr/>
        </p:nvSpPr>
        <p:spPr>
          <a:xfrm>
            <a:off x="2021224" y="1636038"/>
            <a:ext cx="4895848" cy="626328"/>
          </a:xfrm>
          <a:prstGeom prst="snip2Diag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</a:rPr>
              <a:t>新年工作计划暨年终总结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35335" y="2672291"/>
            <a:ext cx="32127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汇报人</a:t>
            </a:r>
            <a:r>
              <a:rPr lang="zh-CN" altLang="en-US" dirty="0" smtClean="0">
                <a:solidFill>
                  <a:srgbClr val="C00000"/>
                </a:solidFill>
              </a:rPr>
              <a:t>：</a:t>
            </a:r>
            <a:r>
              <a:rPr lang="zh-CN" altLang="en-US" dirty="0">
                <a:solidFill>
                  <a:srgbClr val="C00000"/>
                </a:solidFill>
              </a:rPr>
              <a:t>优</a:t>
            </a:r>
            <a:r>
              <a:rPr lang="zh-CN" altLang="en-US" dirty="0" smtClean="0">
                <a:solidFill>
                  <a:srgbClr val="C00000"/>
                </a:solidFill>
              </a:rPr>
              <a:t>品</a:t>
            </a:r>
            <a:r>
              <a:rPr lang="en-US" altLang="zh-CN" dirty="0" smtClean="0">
                <a:solidFill>
                  <a:srgbClr val="C00000"/>
                </a:solidFill>
              </a:rPr>
              <a:t>PPT</a:t>
            </a:r>
            <a:r>
              <a:rPr lang="zh-CN" altLang="en-US" dirty="0" smtClean="0">
                <a:solidFill>
                  <a:srgbClr val="C00000"/>
                </a:solidFill>
              </a:rPr>
              <a:t>  </a:t>
            </a:r>
            <a:r>
              <a:rPr lang="zh-CN" altLang="en-US" dirty="0">
                <a:solidFill>
                  <a:srgbClr val="C00000"/>
                </a:solidFill>
              </a:rPr>
              <a:t>日期</a:t>
            </a:r>
            <a:r>
              <a:rPr lang="zh-CN" altLang="en-US" dirty="0" smtClean="0">
                <a:solidFill>
                  <a:srgbClr val="C00000"/>
                </a:solidFill>
              </a:rPr>
              <a:t>：</a:t>
            </a:r>
            <a:r>
              <a:rPr lang="en-US" altLang="zh-CN" dirty="0" smtClean="0">
                <a:solidFill>
                  <a:srgbClr val="C00000"/>
                </a:solidFill>
              </a:rPr>
              <a:t>201X</a:t>
            </a:r>
            <a:r>
              <a:rPr lang="zh-CN" altLang="en-US" dirty="0" smtClean="0">
                <a:solidFill>
                  <a:srgbClr val="C00000"/>
                </a:solidFill>
              </a:rPr>
              <a:t>年</a:t>
            </a:r>
            <a:r>
              <a:rPr lang="en-US" altLang="zh-CN" dirty="0" smtClean="0">
                <a:solidFill>
                  <a:srgbClr val="C00000"/>
                </a:solidFill>
              </a:rPr>
              <a:t>X</a:t>
            </a:r>
            <a:r>
              <a:rPr lang="zh-CN" altLang="en-US" dirty="0" smtClean="0">
                <a:solidFill>
                  <a:srgbClr val="C00000"/>
                </a:solidFill>
              </a:rPr>
              <a:t>月</a:t>
            </a:r>
            <a:r>
              <a:rPr lang="en-US" altLang="zh-CN" dirty="0" smtClean="0">
                <a:solidFill>
                  <a:srgbClr val="C00000"/>
                </a:solidFill>
              </a:rPr>
              <a:t>X</a:t>
            </a:r>
            <a:r>
              <a:rPr lang="zh-CN" altLang="en-US" dirty="0" smtClean="0">
                <a:solidFill>
                  <a:srgbClr val="C00000"/>
                </a:solidFill>
              </a:rPr>
              <a:t>日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477" y="4459698"/>
            <a:ext cx="9144000" cy="6838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836" y="2994810"/>
            <a:ext cx="2904750" cy="20269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2868" y="2994810"/>
            <a:ext cx="2904750" cy="202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3763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5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5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293735" y="2844068"/>
            <a:ext cx="1443962" cy="229943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68571" tIns="34285" rIns="68571" bIns="34285"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982399" y="3362247"/>
            <a:ext cx="1459487" cy="1781254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68571" tIns="34285" rIns="68571" bIns="34285"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4686588" y="3892520"/>
            <a:ext cx="1459487" cy="1250982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lIns="68571" tIns="34285" rIns="68571" bIns="34285"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6390778" y="2153052"/>
            <a:ext cx="1459487" cy="299045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lIns="68571" tIns="34285" rIns="68571" bIns="34285"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TextBox 682"/>
          <p:cNvSpPr txBox="1"/>
          <p:nvPr/>
        </p:nvSpPr>
        <p:spPr>
          <a:xfrm>
            <a:off x="1549365" y="2988229"/>
            <a:ext cx="932702" cy="530792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l" defTabSz="81633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52%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TextBox 682"/>
          <p:cNvSpPr txBox="1"/>
          <p:nvPr/>
        </p:nvSpPr>
        <p:spPr>
          <a:xfrm>
            <a:off x="3113109" y="3495465"/>
            <a:ext cx="1198067" cy="684793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l" defTabSz="81633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45%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" name="TextBox 682"/>
          <p:cNvSpPr txBox="1"/>
          <p:nvPr/>
        </p:nvSpPr>
        <p:spPr>
          <a:xfrm>
            <a:off x="4817298" y="3931830"/>
            <a:ext cx="1198067" cy="684793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l" defTabSz="81633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39%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" name="TextBox 682"/>
          <p:cNvSpPr txBox="1"/>
          <p:nvPr/>
        </p:nvSpPr>
        <p:spPr>
          <a:xfrm>
            <a:off x="6521488" y="2276557"/>
            <a:ext cx="1198067" cy="684793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l" defTabSz="81633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70%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488471" y="2429691"/>
            <a:ext cx="1054490" cy="2706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第一季度</a:t>
            </a:r>
            <a:endParaRPr kumimoji="0" lang="en-US" sz="1600" b="0" i="0" u="none" strike="noStrike" kern="1200" cap="small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Copyright Notice"/>
          <p:cNvSpPr>
            <a:spLocks/>
          </p:cNvSpPr>
          <p:nvPr/>
        </p:nvSpPr>
        <p:spPr bwMode="auto">
          <a:xfrm>
            <a:off x="3184897" y="2942995"/>
            <a:ext cx="1054490" cy="2706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第二季度</a:t>
            </a:r>
            <a:endParaRPr kumimoji="0" lang="en-US" sz="1600" b="0" i="0" u="none" strike="noStrike" kern="1200" cap="small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Copyright Notice"/>
          <p:cNvSpPr>
            <a:spLocks/>
          </p:cNvSpPr>
          <p:nvPr/>
        </p:nvSpPr>
        <p:spPr bwMode="auto">
          <a:xfrm>
            <a:off x="4889086" y="3495465"/>
            <a:ext cx="1054490" cy="2706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small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第三季度</a:t>
            </a:r>
            <a:endParaRPr kumimoji="0" lang="en-US" sz="1600" b="0" i="0" u="none" strike="noStrike" kern="1200" cap="small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Copyright Notice"/>
          <p:cNvSpPr>
            <a:spLocks/>
          </p:cNvSpPr>
          <p:nvPr/>
        </p:nvSpPr>
        <p:spPr bwMode="auto">
          <a:xfrm>
            <a:off x="6593276" y="1739992"/>
            <a:ext cx="1054490" cy="2706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small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第四季度</a:t>
            </a:r>
            <a:endParaRPr kumimoji="0" lang="en-US" sz="1600" b="0" i="0" u="none" strike="noStrike" kern="1200" cap="small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97379" y="816592"/>
            <a:ext cx="4066709" cy="1251102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点击添加小标题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81633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您的内容打在这里，或者通过复制您的文本后，在此框中选择粘贴，并选择只保留文字。您的内容打在这里，或者通过复制您的文本后您的内容打在这里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57000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114" y="1326969"/>
            <a:ext cx="1318842" cy="13245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114" y="2651501"/>
            <a:ext cx="1318842" cy="794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2389405" y="1326969"/>
            <a:ext cx="1318842" cy="13245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9405" y="2651501"/>
            <a:ext cx="1318842" cy="794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3879697" y="1326969"/>
            <a:ext cx="1318842" cy="13245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79697" y="2651501"/>
            <a:ext cx="1318842" cy="794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5369990" y="1326969"/>
            <a:ext cx="1318842" cy="13245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69990" y="2651501"/>
            <a:ext cx="1318842" cy="794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6860281" y="1326969"/>
            <a:ext cx="1318842" cy="1324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60281" y="2651501"/>
            <a:ext cx="1318842" cy="794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321338" y="1485912"/>
            <a:ext cx="474396" cy="612440"/>
            <a:chOff x="3095876" y="2479873"/>
            <a:chExt cx="366231" cy="470769"/>
          </a:xfrm>
        </p:grpSpPr>
        <p:sp>
          <p:nvSpPr>
            <p:cNvPr id="13" name="Freeform 108"/>
            <p:cNvSpPr>
              <a:spLocks/>
            </p:cNvSpPr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6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7" name="Freeform 64"/>
          <p:cNvSpPr>
            <a:spLocks noEditPoints="1"/>
          </p:cNvSpPr>
          <p:nvPr/>
        </p:nvSpPr>
        <p:spPr bwMode="auto">
          <a:xfrm flipH="1">
            <a:off x="2722293" y="1520258"/>
            <a:ext cx="653068" cy="543748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7099" tIns="33549" rIns="67099" bIns="33549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710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335276" y="1494180"/>
            <a:ext cx="407684" cy="595906"/>
            <a:chOff x="5690315" y="3674507"/>
            <a:chExt cx="314729" cy="458061"/>
          </a:xfrm>
        </p:grpSpPr>
        <p:sp>
          <p:nvSpPr>
            <p:cNvPr id="19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0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21" name="Freeform 9"/>
          <p:cNvSpPr>
            <a:spLocks/>
          </p:cNvSpPr>
          <p:nvPr/>
        </p:nvSpPr>
        <p:spPr bwMode="auto">
          <a:xfrm flipH="1">
            <a:off x="5690544" y="1578936"/>
            <a:ext cx="677736" cy="426393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7099" tIns="33549" rIns="67099" bIns="33549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710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230822" y="1519606"/>
            <a:ext cx="577765" cy="545054"/>
            <a:chOff x="1784487" y="2486066"/>
            <a:chExt cx="446032" cy="418971"/>
          </a:xfrm>
          <a:solidFill>
            <a:schemeClr val="bg1"/>
          </a:solidFill>
        </p:grpSpPr>
        <p:sp>
          <p:nvSpPr>
            <p:cNvPr id="23" name="Freeform 68"/>
            <p:cNvSpPr>
              <a:spLocks/>
            </p:cNvSpPr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4" name="Freeform 69"/>
            <p:cNvSpPr>
              <a:spLocks/>
            </p:cNvSpPr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5" name="Freeform 70"/>
            <p:cNvSpPr>
              <a:spLocks/>
            </p:cNvSpPr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6" name="Freeform 71"/>
            <p:cNvSpPr>
              <a:spLocks/>
            </p:cNvSpPr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7" name="Freeform 72"/>
            <p:cNvSpPr>
              <a:spLocks/>
            </p:cNvSpPr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8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7108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79406" y="2280631"/>
            <a:ext cx="6119428" cy="158944"/>
            <a:chOff x="1918742" y="3212976"/>
            <a:chExt cx="8352927" cy="216024"/>
          </a:xfrm>
        </p:grpSpPr>
        <p:sp>
          <p:nvSpPr>
            <p:cNvPr id="30" name="椭圆 29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6" name="等腰三角形 35"/>
          <p:cNvSpPr/>
          <p:nvPr/>
        </p:nvSpPr>
        <p:spPr>
          <a:xfrm flipV="1">
            <a:off x="1466744" y="3446218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等腰三角形 36"/>
          <p:cNvSpPr/>
          <p:nvPr/>
        </p:nvSpPr>
        <p:spPr>
          <a:xfrm flipV="1">
            <a:off x="2957036" y="3446218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等腰三角形 37"/>
          <p:cNvSpPr/>
          <p:nvPr/>
        </p:nvSpPr>
        <p:spPr>
          <a:xfrm flipV="1">
            <a:off x="4447328" y="3446218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等腰三角形 38"/>
          <p:cNvSpPr/>
          <p:nvPr/>
        </p:nvSpPr>
        <p:spPr>
          <a:xfrm flipV="1">
            <a:off x="5937619" y="3446218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等腰三角形 39"/>
          <p:cNvSpPr/>
          <p:nvPr/>
        </p:nvSpPr>
        <p:spPr>
          <a:xfrm flipV="1">
            <a:off x="7427913" y="3446218"/>
            <a:ext cx="183583" cy="158944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80427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添加文字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570719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添加文字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061012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添加文字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551304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添加文字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041595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添加文字</a:t>
            </a:r>
          </a:p>
        </p:txBody>
      </p:sp>
      <p:sp>
        <p:nvSpPr>
          <p:cNvPr id="46" name="矩形 45"/>
          <p:cNvSpPr/>
          <p:nvPr/>
        </p:nvSpPr>
        <p:spPr>
          <a:xfrm>
            <a:off x="899115" y="4081995"/>
            <a:ext cx="7280010" cy="43352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点击添加标题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31202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7" grpId="0" animBg="1"/>
      <p:bldP spid="21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20"/>
          <p:cNvSpPr>
            <a:spLocks noChangeArrowheads="1"/>
          </p:cNvSpPr>
          <p:nvPr/>
        </p:nvSpPr>
        <p:spPr bwMode="auto">
          <a:xfrm>
            <a:off x="3817261" y="1775324"/>
            <a:ext cx="198354" cy="173723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366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85" name="矩形 6"/>
          <p:cNvSpPr>
            <a:spLocks noChangeArrowheads="1"/>
          </p:cNvSpPr>
          <p:nvPr/>
        </p:nvSpPr>
        <p:spPr bwMode="auto">
          <a:xfrm>
            <a:off x="3408566" y="1973677"/>
            <a:ext cx="198354" cy="1538876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366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86" name="矩形 22"/>
          <p:cNvSpPr>
            <a:spLocks noChangeArrowheads="1"/>
          </p:cNvSpPr>
          <p:nvPr/>
        </p:nvSpPr>
        <p:spPr bwMode="auto">
          <a:xfrm>
            <a:off x="4227047" y="2219984"/>
            <a:ext cx="197264" cy="129257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366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87" name="矩形 23"/>
          <p:cNvSpPr>
            <a:spLocks noChangeArrowheads="1"/>
          </p:cNvSpPr>
          <p:nvPr/>
        </p:nvSpPr>
        <p:spPr bwMode="auto">
          <a:xfrm>
            <a:off x="4635743" y="2071764"/>
            <a:ext cx="197264" cy="144079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366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88" name="矩形 24"/>
          <p:cNvSpPr>
            <a:spLocks noChangeArrowheads="1"/>
          </p:cNvSpPr>
          <p:nvPr/>
        </p:nvSpPr>
        <p:spPr bwMode="auto">
          <a:xfrm>
            <a:off x="5044439" y="1385275"/>
            <a:ext cx="198354" cy="2127279"/>
          </a:xfrm>
          <a:prstGeom prst="rect">
            <a:avLst/>
          </a:prstGeom>
          <a:solidFill>
            <a:srgbClr val="7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366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89" name="矩形 25"/>
          <p:cNvSpPr>
            <a:spLocks noChangeArrowheads="1"/>
          </p:cNvSpPr>
          <p:nvPr/>
        </p:nvSpPr>
        <p:spPr bwMode="auto">
          <a:xfrm>
            <a:off x="5453136" y="1923544"/>
            <a:ext cx="198354" cy="158901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366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90" name="矩形 26"/>
          <p:cNvSpPr>
            <a:spLocks noChangeArrowheads="1"/>
          </p:cNvSpPr>
          <p:nvPr/>
        </p:nvSpPr>
        <p:spPr bwMode="auto">
          <a:xfrm>
            <a:off x="5861831" y="2368205"/>
            <a:ext cx="198354" cy="1144349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366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91" name="矩形 27"/>
          <p:cNvSpPr>
            <a:spLocks noChangeArrowheads="1"/>
          </p:cNvSpPr>
          <p:nvPr/>
        </p:nvSpPr>
        <p:spPr bwMode="auto">
          <a:xfrm>
            <a:off x="6271617" y="2219984"/>
            <a:ext cx="198354" cy="129257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366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92" name="矩形 28"/>
          <p:cNvSpPr>
            <a:spLocks noChangeArrowheads="1"/>
          </p:cNvSpPr>
          <p:nvPr/>
        </p:nvSpPr>
        <p:spPr bwMode="auto">
          <a:xfrm>
            <a:off x="2999869" y="2368205"/>
            <a:ext cx="198354" cy="1144349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366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93" name="矩形 29"/>
          <p:cNvSpPr>
            <a:spLocks noChangeArrowheads="1"/>
          </p:cNvSpPr>
          <p:nvPr/>
        </p:nvSpPr>
        <p:spPr bwMode="auto">
          <a:xfrm>
            <a:off x="2591174" y="2743115"/>
            <a:ext cx="197264" cy="769439"/>
          </a:xfrm>
          <a:prstGeom prst="rect">
            <a:avLst/>
          </a:prstGeom>
          <a:solidFill>
            <a:srgbClr val="7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366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94" name="矩形 30"/>
          <p:cNvSpPr>
            <a:spLocks noChangeArrowheads="1"/>
          </p:cNvSpPr>
          <p:nvPr/>
        </p:nvSpPr>
        <p:spPr bwMode="auto">
          <a:xfrm>
            <a:off x="2181388" y="2467381"/>
            <a:ext cx="198354" cy="104517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366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95" name="矩形 31"/>
          <p:cNvSpPr>
            <a:spLocks noChangeArrowheads="1"/>
          </p:cNvSpPr>
          <p:nvPr/>
        </p:nvSpPr>
        <p:spPr bwMode="auto">
          <a:xfrm>
            <a:off x="1772691" y="2587266"/>
            <a:ext cx="198354" cy="918749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366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96" name="矩形 46"/>
          <p:cNvSpPr>
            <a:spLocks noChangeArrowheads="1"/>
          </p:cNvSpPr>
          <p:nvPr/>
        </p:nvSpPr>
        <p:spPr bwMode="auto">
          <a:xfrm>
            <a:off x="957479" y="3505790"/>
            <a:ext cx="6245945" cy="197846"/>
          </a:xfrm>
          <a:prstGeom prst="rect">
            <a:avLst/>
          </a:prstGeom>
          <a:solidFill>
            <a:srgbClr val="70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366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97" name="TextBox 47"/>
          <p:cNvSpPr>
            <a:spLocks noChangeArrowheads="1"/>
          </p:cNvSpPr>
          <p:nvPr/>
        </p:nvSpPr>
        <p:spPr bwMode="auto">
          <a:xfrm>
            <a:off x="1696892" y="34972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962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01</a:t>
            </a:r>
            <a:endParaRPr kumimoji="0" lang="zh-CN" altLang="en-US" sz="962" b="0" i="0" u="none" strike="noStrike" kern="1200" cap="none" spc="0" normalizeH="0" baseline="0" noProof="0">
              <a:ln>
                <a:noFill/>
              </a:ln>
              <a:solidFill>
                <a:srgbClr val="D9D9D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98" name="TextBox 48"/>
          <p:cNvSpPr>
            <a:spLocks noChangeArrowheads="1"/>
          </p:cNvSpPr>
          <p:nvPr/>
        </p:nvSpPr>
        <p:spPr bwMode="auto">
          <a:xfrm>
            <a:off x="2104386" y="34972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962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02</a:t>
            </a:r>
            <a:endParaRPr kumimoji="0" lang="zh-CN" altLang="en-US" sz="962" b="0" i="0" u="none" strike="noStrike" kern="1200" cap="none" spc="0" normalizeH="0" baseline="0" noProof="0">
              <a:ln>
                <a:noFill/>
              </a:ln>
              <a:solidFill>
                <a:srgbClr val="D9D9D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99" name="TextBox 49"/>
          <p:cNvSpPr>
            <a:spLocks noChangeArrowheads="1"/>
          </p:cNvSpPr>
          <p:nvPr/>
        </p:nvSpPr>
        <p:spPr bwMode="auto">
          <a:xfrm>
            <a:off x="2511881" y="34972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962" b="0" i="0" u="none" strike="noStrike" kern="1200" cap="none" spc="0" normalizeH="0" baseline="0" noProof="0" dirty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03</a:t>
            </a:r>
            <a:endParaRPr kumimoji="0" lang="zh-CN" altLang="en-US" sz="962" b="0" i="0" u="none" strike="noStrike" kern="1200" cap="none" spc="0" normalizeH="0" baseline="0" noProof="0" dirty="0">
              <a:ln>
                <a:noFill/>
              </a:ln>
              <a:solidFill>
                <a:srgbClr val="D9D9D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0" name="TextBox 50"/>
          <p:cNvSpPr>
            <a:spLocks noChangeArrowheads="1"/>
          </p:cNvSpPr>
          <p:nvPr/>
        </p:nvSpPr>
        <p:spPr bwMode="auto">
          <a:xfrm>
            <a:off x="2919375" y="34972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962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04</a:t>
            </a:r>
            <a:endParaRPr kumimoji="0" lang="zh-CN" altLang="en-US" sz="962" b="0" i="0" u="none" strike="noStrike" kern="1200" cap="none" spc="0" normalizeH="0" baseline="0" noProof="0">
              <a:ln>
                <a:noFill/>
              </a:ln>
              <a:solidFill>
                <a:srgbClr val="D9D9D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1" name="TextBox 51"/>
          <p:cNvSpPr>
            <a:spLocks noChangeArrowheads="1"/>
          </p:cNvSpPr>
          <p:nvPr/>
        </p:nvSpPr>
        <p:spPr bwMode="auto">
          <a:xfrm>
            <a:off x="3326870" y="34972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962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05</a:t>
            </a:r>
            <a:endParaRPr kumimoji="0" lang="zh-CN" altLang="en-US" sz="962" b="0" i="0" u="none" strike="noStrike" kern="1200" cap="none" spc="0" normalizeH="0" baseline="0" noProof="0">
              <a:ln>
                <a:noFill/>
              </a:ln>
              <a:solidFill>
                <a:srgbClr val="D9D9D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2" name="TextBox 52"/>
          <p:cNvSpPr>
            <a:spLocks noChangeArrowheads="1"/>
          </p:cNvSpPr>
          <p:nvPr/>
        </p:nvSpPr>
        <p:spPr bwMode="auto">
          <a:xfrm>
            <a:off x="3734365" y="34972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962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06</a:t>
            </a:r>
            <a:endParaRPr kumimoji="0" lang="zh-CN" altLang="en-US" sz="962" b="0" i="0" u="none" strike="noStrike" kern="1200" cap="none" spc="0" normalizeH="0" baseline="0" noProof="0">
              <a:ln>
                <a:noFill/>
              </a:ln>
              <a:solidFill>
                <a:srgbClr val="D9D9D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3" name="TextBox 53"/>
          <p:cNvSpPr>
            <a:spLocks noChangeArrowheads="1"/>
          </p:cNvSpPr>
          <p:nvPr/>
        </p:nvSpPr>
        <p:spPr bwMode="auto">
          <a:xfrm>
            <a:off x="4141859" y="34972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962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07</a:t>
            </a:r>
            <a:endParaRPr kumimoji="0" lang="zh-CN" altLang="en-US" sz="962" b="0" i="0" u="none" strike="noStrike" kern="1200" cap="none" spc="0" normalizeH="0" baseline="0" noProof="0">
              <a:ln>
                <a:noFill/>
              </a:ln>
              <a:solidFill>
                <a:srgbClr val="D9D9D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4" name="TextBox 54"/>
          <p:cNvSpPr>
            <a:spLocks noChangeArrowheads="1"/>
          </p:cNvSpPr>
          <p:nvPr/>
        </p:nvSpPr>
        <p:spPr bwMode="auto">
          <a:xfrm>
            <a:off x="4549354" y="34972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962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08</a:t>
            </a:r>
            <a:endParaRPr kumimoji="0" lang="zh-CN" altLang="en-US" sz="962" b="0" i="0" u="none" strike="noStrike" kern="1200" cap="none" spc="0" normalizeH="0" baseline="0" noProof="0">
              <a:ln>
                <a:noFill/>
              </a:ln>
              <a:solidFill>
                <a:srgbClr val="D9D9D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5" name="TextBox 55"/>
          <p:cNvSpPr>
            <a:spLocks noChangeArrowheads="1"/>
          </p:cNvSpPr>
          <p:nvPr/>
        </p:nvSpPr>
        <p:spPr bwMode="auto">
          <a:xfrm>
            <a:off x="4956848" y="34972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962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09</a:t>
            </a:r>
            <a:endParaRPr kumimoji="0" lang="zh-CN" altLang="en-US" sz="962" b="0" i="0" u="none" strike="noStrike" kern="1200" cap="none" spc="0" normalizeH="0" baseline="0" noProof="0">
              <a:ln>
                <a:noFill/>
              </a:ln>
              <a:solidFill>
                <a:srgbClr val="D9D9D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6" name="TextBox 56"/>
          <p:cNvSpPr>
            <a:spLocks noChangeArrowheads="1"/>
          </p:cNvSpPr>
          <p:nvPr/>
        </p:nvSpPr>
        <p:spPr bwMode="auto">
          <a:xfrm>
            <a:off x="5364343" y="34972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962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10</a:t>
            </a:r>
            <a:endParaRPr kumimoji="0" lang="zh-CN" altLang="en-US" sz="962" b="0" i="0" u="none" strike="noStrike" kern="1200" cap="none" spc="0" normalizeH="0" baseline="0" noProof="0">
              <a:ln>
                <a:noFill/>
              </a:ln>
              <a:solidFill>
                <a:srgbClr val="D9D9D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7" name="TextBox 57"/>
          <p:cNvSpPr>
            <a:spLocks noChangeArrowheads="1"/>
          </p:cNvSpPr>
          <p:nvPr/>
        </p:nvSpPr>
        <p:spPr bwMode="auto">
          <a:xfrm>
            <a:off x="5771838" y="34972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962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11</a:t>
            </a:r>
            <a:endParaRPr kumimoji="0" lang="zh-CN" altLang="en-US" sz="962" b="0" i="0" u="none" strike="noStrike" kern="1200" cap="none" spc="0" normalizeH="0" baseline="0" noProof="0">
              <a:ln>
                <a:noFill/>
              </a:ln>
              <a:solidFill>
                <a:srgbClr val="D9D9D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8" name="TextBox 58"/>
          <p:cNvSpPr>
            <a:spLocks noChangeArrowheads="1"/>
          </p:cNvSpPr>
          <p:nvPr/>
        </p:nvSpPr>
        <p:spPr bwMode="auto">
          <a:xfrm>
            <a:off x="6179335" y="3497296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962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12</a:t>
            </a:r>
            <a:endParaRPr kumimoji="0" lang="zh-CN" altLang="en-US" sz="962" b="0" i="0" u="none" strike="noStrike" kern="1200" cap="none" spc="0" normalizeH="0" baseline="0" noProof="0">
              <a:ln>
                <a:noFill/>
              </a:ln>
              <a:solidFill>
                <a:srgbClr val="D9D9D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9" name="TextBox 61"/>
          <p:cNvSpPr>
            <a:spLocks noChangeArrowheads="1"/>
          </p:cNvSpPr>
          <p:nvPr/>
        </p:nvSpPr>
        <p:spPr bwMode="auto">
          <a:xfrm>
            <a:off x="4863979" y="1050251"/>
            <a:ext cx="617477" cy="38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1922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980</a:t>
            </a:r>
            <a:endParaRPr kumimoji="0" lang="zh-CN" altLang="en-US" sz="1922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10" name="TextBox 62"/>
          <p:cNvSpPr>
            <a:spLocks noChangeArrowheads="1"/>
          </p:cNvSpPr>
          <p:nvPr/>
        </p:nvSpPr>
        <p:spPr bwMode="auto">
          <a:xfrm>
            <a:off x="2410665" y="2417079"/>
            <a:ext cx="617477" cy="38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1922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350</a:t>
            </a:r>
            <a:endParaRPr kumimoji="0" lang="zh-CN" altLang="en-US" sz="1922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6925843" y="1144558"/>
            <a:ext cx="383438" cy="2174329"/>
            <a:chOff x="10755800" y="1305280"/>
            <a:chExt cx="558520" cy="3167159"/>
          </a:xfrm>
        </p:grpSpPr>
        <p:cxnSp>
          <p:nvCxnSpPr>
            <p:cNvPr id="112" name="直接连接符 111"/>
            <p:cNvCxnSpPr/>
            <p:nvPr/>
          </p:nvCxnSpPr>
          <p:spPr>
            <a:xfrm flipH="1">
              <a:off x="10836646" y="4418551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H="1">
              <a:off x="10836646" y="4104183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H="1">
              <a:off x="10836645" y="3772445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H="1">
              <a:off x="10836646" y="3451349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H="1">
              <a:off x="10836646" y="3108679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H="1">
              <a:off x="10836645" y="2810005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H="1">
              <a:off x="10836646" y="2515070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H="1">
              <a:off x="10836645" y="2183332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H="1">
              <a:off x="10836646" y="1862236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H="1">
              <a:off x="10836646" y="1519566"/>
              <a:ext cx="3234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文本框 121"/>
            <p:cNvSpPr txBox="1"/>
            <p:nvPr/>
          </p:nvSpPr>
          <p:spPr>
            <a:xfrm>
              <a:off x="10794518" y="4168707"/>
              <a:ext cx="486138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5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100</a:t>
              </a:r>
              <a:endParaRPr kumimoji="0" lang="zh-CN" altLang="en-US" sz="75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10794518" y="3854339"/>
              <a:ext cx="486138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5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200</a:t>
              </a:r>
              <a:endParaRPr kumimoji="0" lang="zh-CN" altLang="en-US" sz="75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10791867" y="3528205"/>
              <a:ext cx="486138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5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300</a:t>
              </a:r>
              <a:endParaRPr kumimoji="0" lang="zh-CN" altLang="en-US" sz="75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10784154" y="3204321"/>
              <a:ext cx="486138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5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400</a:t>
              </a:r>
              <a:endParaRPr kumimoji="0" lang="zh-CN" altLang="en-US" sz="75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10784154" y="2862002"/>
              <a:ext cx="486138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5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500</a:t>
              </a:r>
              <a:endParaRPr kumimoji="0" lang="zh-CN" altLang="en-US" sz="75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10784154" y="2569254"/>
              <a:ext cx="486138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5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600</a:t>
              </a:r>
              <a:endParaRPr kumimoji="0" lang="zh-CN" altLang="en-US" sz="75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10784154" y="2267289"/>
              <a:ext cx="486138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5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700</a:t>
              </a:r>
              <a:endParaRPr kumimoji="0" lang="zh-CN" altLang="en-US" sz="75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10782267" y="1955299"/>
              <a:ext cx="486138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5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800</a:t>
              </a:r>
              <a:endParaRPr kumimoji="0" lang="zh-CN" altLang="en-US" sz="75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10772818" y="1634080"/>
              <a:ext cx="486138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5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900</a:t>
              </a:r>
              <a:endParaRPr kumimoji="0" lang="zh-CN" altLang="en-US" sz="75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10755800" y="1305280"/>
              <a:ext cx="558520" cy="303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5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1000</a:t>
              </a:r>
              <a:endParaRPr kumimoji="0" lang="zh-CN" altLang="en-US" sz="75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2" name="矩形 50"/>
          <p:cNvSpPr>
            <a:spLocks noChangeArrowheads="1"/>
          </p:cNvSpPr>
          <p:nvPr/>
        </p:nvSpPr>
        <p:spPr bwMode="auto">
          <a:xfrm>
            <a:off x="2463375" y="3747415"/>
            <a:ext cx="3599879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962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133" name="矩形 17"/>
          <p:cNvSpPr>
            <a:spLocks noChangeArrowheads="1"/>
          </p:cNvSpPr>
          <p:nvPr/>
        </p:nvSpPr>
        <p:spPr bwMode="auto">
          <a:xfrm>
            <a:off x="970765" y="3989242"/>
            <a:ext cx="6197501" cy="65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ts val="10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</a:t>
            </a: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1843294" y="1808404"/>
            <a:ext cx="408697" cy="119885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H="1" flipV="1">
            <a:off x="2251990" y="1808404"/>
            <a:ext cx="409241" cy="275734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 flipV="1">
            <a:off x="2661230" y="1709228"/>
            <a:ext cx="409241" cy="37491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 flipV="1">
            <a:off x="3070471" y="1314699"/>
            <a:ext cx="408697" cy="39452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 flipV="1">
            <a:off x="3479168" y="1116346"/>
            <a:ext cx="408695" cy="19835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/>
        </p:nvCxnSpPr>
        <p:spPr>
          <a:xfrm>
            <a:off x="3887864" y="1116346"/>
            <a:ext cx="409241" cy="444661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 flipV="1">
            <a:off x="4297104" y="1412787"/>
            <a:ext cx="408696" cy="14822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/>
          <p:cNvCxnSpPr/>
          <p:nvPr/>
        </p:nvCxnSpPr>
        <p:spPr>
          <a:xfrm flipV="1">
            <a:off x="4705800" y="726298"/>
            <a:ext cx="409241" cy="68648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5115041" y="726297"/>
            <a:ext cx="408697" cy="53826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>
            <a:off x="5523738" y="1264566"/>
            <a:ext cx="408695" cy="444662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/>
          <p:nvPr/>
        </p:nvCxnSpPr>
        <p:spPr>
          <a:xfrm flipV="1">
            <a:off x="5932433" y="1561007"/>
            <a:ext cx="409786" cy="148221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45661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5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5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25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50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75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0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25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750"/>
                            </p:stCondLst>
                            <p:childTnLst>
                              <p:par>
                                <p:cTn id="12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750"/>
                            </p:stCondLst>
                            <p:childTnLst>
                              <p:par>
                                <p:cTn id="1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0"/>
                            </p:stCondLst>
                            <p:childTnLst>
                              <p:par>
                                <p:cTn id="1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250"/>
                            </p:stCondLst>
                            <p:childTnLst>
                              <p:par>
                                <p:cTn id="1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500"/>
                            </p:stCondLst>
                            <p:childTnLst>
                              <p:par>
                                <p:cTn id="1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750"/>
                            </p:stCondLst>
                            <p:childTnLst>
                              <p:par>
                                <p:cTn id="1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250"/>
                            </p:stCondLst>
                            <p:childTnLst>
                              <p:par>
                                <p:cTn id="1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6500"/>
                            </p:stCondLst>
                            <p:childTnLst>
                              <p:par>
                                <p:cTn id="1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6750"/>
                            </p:stCondLst>
                            <p:childTnLst>
                              <p:par>
                                <p:cTn id="1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000"/>
                            </p:stCondLst>
                            <p:childTnLst>
                              <p:par>
                                <p:cTn id="1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7250"/>
                            </p:stCondLst>
                            <p:childTnLst>
                              <p:par>
                                <p:cTn id="1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25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7500"/>
                            </p:stCondLst>
                            <p:childTnLst>
                              <p:par>
                                <p:cTn id="18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25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32" grpId="0"/>
      <p:bldP spid="1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3706717" y="957079"/>
            <a:ext cx="1049084" cy="979427"/>
            <a:chOff x="3083145" y="1672281"/>
            <a:chExt cx="1398778" cy="1305903"/>
          </a:xfrm>
          <a:solidFill>
            <a:srgbClr val="C00000"/>
          </a:solidFill>
        </p:grpSpPr>
        <p:sp>
          <p:nvSpPr>
            <p:cNvPr id="78" name="Freeform 132"/>
            <p:cNvSpPr>
              <a:spLocks/>
            </p:cNvSpPr>
            <p:nvPr/>
          </p:nvSpPr>
          <p:spPr bwMode="auto">
            <a:xfrm>
              <a:off x="3719674" y="1672281"/>
              <a:ext cx="762249" cy="1305903"/>
            </a:xfrm>
            <a:custGeom>
              <a:avLst/>
              <a:gdLst>
                <a:gd name="T0" fmla="*/ 0 w 673"/>
                <a:gd name="T1" fmla="*/ 1153 h 1153"/>
                <a:gd name="T2" fmla="*/ 0 w 673"/>
                <a:gd name="T3" fmla="*/ 0 h 1153"/>
                <a:gd name="T4" fmla="*/ 673 w 673"/>
                <a:gd name="T5" fmla="*/ 761 h 1153"/>
                <a:gd name="T6" fmla="*/ 0 w 673"/>
                <a:gd name="T7" fmla="*/ 1153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3" h="1153">
                  <a:moveTo>
                    <a:pt x="0" y="1153"/>
                  </a:moveTo>
                  <a:lnTo>
                    <a:pt x="0" y="0"/>
                  </a:lnTo>
                  <a:lnTo>
                    <a:pt x="673" y="761"/>
                  </a:lnTo>
                  <a:lnTo>
                    <a:pt x="0" y="115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Freeform 133"/>
            <p:cNvSpPr>
              <a:spLocks/>
            </p:cNvSpPr>
            <p:nvPr/>
          </p:nvSpPr>
          <p:spPr bwMode="auto">
            <a:xfrm>
              <a:off x="3083145" y="1672281"/>
              <a:ext cx="636529" cy="1305903"/>
            </a:xfrm>
            <a:custGeom>
              <a:avLst/>
              <a:gdLst>
                <a:gd name="T0" fmla="*/ 562 w 562"/>
                <a:gd name="T1" fmla="*/ 0 h 1153"/>
                <a:gd name="T2" fmla="*/ 0 w 562"/>
                <a:gd name="T3" fmla="*/ 777 h 1153"/>
                <a:gd name="T4" fmla="*/ 562 w 562"/>
                <a:gd name="T5" fmla="*/ 1153 h 1153"/>
                <a:gd name="T6" fmla="*/ 562 w 562"/>
                <a:gd name="T7" fmla="*/ 0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2" h="1153">
                  <a:moveTo>
                    <a:pt x="562" y="0"/>
                  </a:moveTo>
                  <a:lnTo>
                    <a:pt x="0" y="777"/>
                  </a:lnTo>
                  <a:lnTo>
                    <a:pt x="562" y="1153"/>
                  </a:lnTo>
                  <a:lnTo>
                    <a:pt x="56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832624" y="2382472"/>
            <a:ext cx="2967162" cy="1322609"/>
            <a:chOff x="1917687" y="3572806"/>
            <a:chExt cx="3956216" cy="1763479"/>
          </a:xfrm>
          <a:solidFill>
            <a:srgbClr val="C00000"/>
          </a:solidFill>
        </p:grpSpPr>
        <p:sp>
          <p:nvSpPr>
            <p:cNvPr id="81" name="Freeform 134"/>
            <p:cNvSpPr>
              <a:spLocks/>
            </p:cNvSpPr>
            <p:nvPr/>
          </p:nvSpPr>
          <p:spPr bwMode="auto">
            <a:xfrm>
              <a:off x="1917687" y="3613580"/>
              <a:ext cx="1788396" cy="1722705"/>
            </a:xfrm>
            <a:custGeom>
              <a:avLst/>
              <a:gdLst>
                <a:gd name="T0" fmla="*/ 340 w 1579"/>
                <a:gd name="T1" fmla="*/ 0 h 1521"/>
                <a:gd name="T2" fmla="*/ 0 w 1579"/>
                <a:gd name="T3" fmla="*/ 466 h 1521"/>
                <a:gd name="T4" fmla="*/ 1579 w 1579"/>
                <a:gd name="T5" fmla="*/ 1521 h 1521"/>
                <a:gd name="T6" fmla="*/ 1579 w 1579"/>
                <a:gd name="T7" fmla="*/ 829 h 1521"/>
                <a:gd name="T8" fmla="*/ 340 w 1579"/>
                <a:gd name="T9" fmla="*/ 0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9" h="1521">
                  <a:moveTo>
                    <a:pt x="340" y="0"/>
                  </a:moveTo>
                  <a:lnTo>
                    <a:pt x="0" y="466"/>
                  </a:lnTo>
                  <a:lnTo>
                    <a:pt x="1579" y="1521"/>
                  </a:lnTo>
                  <a:lnTo>
                    <a:pt x="1579" y="829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Freeform 135"/>
            <p:cNvSpPr>
              <a:spLocks/>
            </p:cNvSpPr>
            <p:nvPr/>
          </p:nvSpPr>
          <p:spPr bwMode="auto">
            <a:xfrm>
              <a:off x="3706082" y="3572806"/>
              <a:ext cx="2167821" cy="1763479"/>
            </a:xfrm>
            <a:custGeom>
              <a:avLst/>
              <a:gdLst>
                <a:gd name="T0" fmla="*/ 0 w 1914"/>
                <a:gd name="T1" fmla="*/ 865 h 1557"/>
                <a:gd name="T2" fmla="*/ 0 w 1914"/>
                <a:gd name="T3" fmla="*/ 1557 h 1557"/>
                <a:gd name="T4" fmla="*/ 1914 w 1914"/>
                <a:gd name="T5" fmla="*/ 478 h 1557"/>
                <a:gd name="T6" fmla="*/ 1486 w 1914"/>
                <a:gd name="T7" fmla="*/ 0 h 1557"/>
                <a:gd name="T8" fmla="*/ 0 w 1914"/>
                <a:gd name="T9" fmla="*/ 865 h 1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4" h="1557">
                  <a:moveTo>
                    <a:pt x="0" y="865"/>
                  </a:moveTo>
                  <a:lnTo>
                    <a:pt x="0" y="1557"/>
                  </a:lnTo>
                  <a:lnTo>
                    <a:pt x="1914" y="478"/>
                  </a:lnTo>
                  <a:lnTo>
                    <a:pt x="1486" y="0"/>
                  </a:lnTo>
                  <a:lnTo>
                    <a:pt x="0" y="86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189396" y="1999365"/>
            <a:ext cx="2183961" cy="977729"/>
            <a:chOff x="2393384" y="3061997"/>
            <a:chExt cx="2911948" cy="1303638"/>
          </a:xfrm>
          <a:solidFill>
            <a:srgbClr val="C00000"/>
          </a:solidFill>
        </p:grpSpPr>
        <p:sp>
          <p:nvSpPr>
            <p:cNvPr id="104" name="Freeform 136"/>
            <p:cNvSpPr>
              <a:spLocks/>
            </p:cNvSpPr>
            <p:nvPr/>
          </p:nvSpPr>
          <p:spPr bwMode="auto">
            <a:xfrm>
              <a:off x="2393384" y="3093710"/>
              <a:ext cx="1317229" cy="1271925"/>
            </a:xfrm>
            <a:custGeom>
              <a:avLst/>
              <a:gdLst>
                <a:gd name="T0" fmla="*/ 254 w 1163"/>
                <a:gd name="T1" fmla="*/ 0 h 1123"/>
                <a:gd name="T2" fmla="*/ 0 w 1163"/>
                <a:gd name="T3" fmla="*/ 347 h 1123"/>
                <a:gd name="T4" fmla="*/ 1163 w 1163"/>
                <a:gd name="T5" fmla="*/ 1123 h 1123"/>
                <a:gd name="T6" fmla="*/ 1163 w 1163"/>
                <a:gd name="T7" fmla="*/ 609 h 1123"/>
                <a:gd name="T8" fmla="*/ 254 w 1163"/>
                <a:gd name="T9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3" h="1123">
                  <a:moveTo>
                    <a:pt x="254" y="0"/>
                  </a:moveTo>
                  <a:lnTo>
                    <a:pt x="0" y="347"/>
                  </a:lnTo>
                  <a:lnTo>
                    <a:pt x="1163" y="1123"/>
                  </a:lnTo>
                  <a:lnTo>
                    <a:pt x="1163" y="609"/>
                  </a:lnTo>
                  <a:lnTo>
                    <a:pt x="254" y="0"/>
                  </a:ln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137"/>
            <p:cNvSpPr>
              <a:spLocks/>
            </p:cNvSpPr>
            <p:nvPr/>
          </p:nvSpPr>
          <p:spPr bwMode="auto">
            <a:xfrm>
              <a:off x="3715143" y="3061997"/>
              <a:ext cx="1590189" cy="1299108"/>
            </a:xfrm>
            <a:custGeom>
              <a:avLst/>
              <a:gdLst>
                <a:gd name="T0" fmla="*/ 0 w 1404"/>
                <a:gd name="T1" fmla="*/ 633 h 1147"/>
                <a:gd name="T2" fmla="*/ 0 w 1404"/>
                <a:gd name="T3" fmla="*/ 1147 h 1147"/>
                <a:gd name="T4" fmla="*/ 1404 w 1404"/>
                <a:gd name="T5" fmla="*/ 357 h 1147"/>
                <a:gd name="T6" fmla="*/ 1083 w 1404"/>
                <a:gd name="T7" fmla="*/ 0 h 1147"/>
                <a:gd name="T8" fmla="*/ 0 w 1404"/>
                <a:gd name="T9" fmla="*/ 633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4" h="1147">
                  <a:moveTo>
                    <a:pt x="0" y="633"/>
                  </a:moveTo>
                  <a:lnTo>
                    <a:pt x="0" y="1147"/>
                  </a:lnTo>
                  <a:lnTo>
                    <a:pt x="1404" y="357"/>
                  </a:lnTo>
                  <a:lnTo>
                    <a:pt x="1083" y="0"/>
                  </a:lnTo>
                  <a:lnTo>
                    <a:pt x="0" y="633"/>
                  </a:ln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3478213" y="1695258"/>
            <a:ext cx="1549415" cy="692310"/>
            <a:chOff x="2778473" y="2656521"/>
            <a:chExt cx="2065886" cy="923080"/>
          </a:xfrm>
          <a:solidFill>
            <a:srgbClr val="C00000"/>
          </a:solidFill>
        </p:grpSpPr>
        <p:sp>
          <p:nvSpPr>
            <p:cNvPr id="107" name="Freeform 138"/>
            <p:cNvSpPr>
              <a:spLocks/>
            </p:cNvSpPr>
            <p:nvPr/>
          </p:nvSpPr>
          <p:spPr bwMode="auto">
            <a:xfrm>
              <a:off x="2778473" y="2674643"/>
              <a:ext cx="938937" cy="904958"/>
            </a:xfrm>
            <a:custGeom>
              <a:avLst/>
              <a:gdLst>
                <a:gd name="T0" fmla="*/ 183 w 829"/>
                <a:gd name="T1" fmla="*/ 0 h 799"/>
                <a:gd name="T2" fmla="*/ 0 w 829"/>
                <a:gd name="T3" fmla="*/ 248 h 799"/>
                <a:gd name="T4" fmla="*/ 829 w 829"/>
                <a:gd name="T5" fmla="*/ 799 h 799"/>
                <a:gd name="T6" fmla="*/ 829 w 829"/>
                <a:gd name="T7" fmla="*/ 432 h 799"/>
                <a:gd name="T8" fmla="*/ 183 w 829"/>
                <a:gd name="T9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799">
                  <a:moveTo>
                    <a:pt x="183" y="0"/>
                  </a:moveTo>
                  <a:lnTo>
                    <a:pt x="0" y="248"/>
                  </a:lnTo>
                  <a:lnTo>
                    <a:pt x="829" y="799"/>
                  </a:lnTo>
                  <a:lnTo>
                    <a:pt x="829" y="432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139"/>
            <p:cNvSpPr>
              <a:spLocks/>
            </p:cNvSpPr>
            <p:nvPr/>
          </p:nvSpPr>
          <p:spPr bwMode="auto">
            <a:xfrm>
              <a:off x="3717409" y="2656521"/>
              <a:ext cx="1126950" cy="923080"/>
            </a:xfrm>
            <a:custGeom>
              <a:avLst/>
              <a:gdLst>
                <a:gd name="T0" fmla="*/ 0 w 995"/>
                <a:gd name="T1" fmla="*/ 448 h 815"/>
                <a:gd name="T2" fmla="*/ 0 w 995"/>
                <a:gd name="T3" fmla="*/ 815 h 815"/>
                <a:gd name="T4" fmla="*/ 995 w 995"/>
                <a:gd name="T5" fmla="*/ 256 h 815"/>
                <a:gd name="T6" fmla="*/ 767 w 995"/>
                <a:gd name="T7" fmla="*/ 0 h 815"/>
                <a:gd name="T8" fmla="*/ 0 w 995"/>
                <a:gd name="T9" fmla="*/ 448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815">
                  <a:moveTo>
                    <a:pt x="0" y="448"/>
                  </a:moveTo>
                  <a:lnTo>
                    <a:pt x="0" y="815"/>
                  </a:lnTo>
                  <a:lnTo>
                    <a:pt x="995" y="256"/>
                  </a:lnTo>
                  <a:lnTo>
                    <a:pt x="767" y="0"/>
                  </a:lnTo>
                  <a:lnTo>
                    <a:pt x="0" y="44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2381560" y="2878557"/>
            <a:ext cx="3964429" cy="1744790"/>
            <a:chOff x="1316269" y="4234252"/>
            <a:chExt cx="5285905" cy="2326387"/>
          </a:xfrm>
          <a:solidFill>
            <a:srgbClr val="C00000"/>
          </a:solidFill>
        </p:grpSpPr>
        <p:sp>
          <p:nvSpPr>
            <p:cNvPr id="110" name="Freeform 140"/>
            <p:cNvSpPr>
              <a:spLocks/>
            </p:cNvSpPr>
            <p:nvPr/>
          </p:nvSpPr>
          <p:spPr bwMode="auto">
            <a:xfrm>
              <a:off x="1316269" y="4284087"/>
              <a:ext cx="2394344" cy="2276552"/>
            </a:xfrm>
            <a:custGeom>
              <a:avLst/>
              <a:gdLst>
                <a:gd name="T0" fmla="*/ 437 w 2114"/>
                <a:gd name="T1" fmla="*/ 0 h 2010"/>
                <a:gd name="T2" fmla="*/ 0 w 2114"/>
                <a:gd name="T3" fmla="*/ 599 h 2010"/>
                <a:gd name="T4" fmla="*/ 2114 w 2114"/>
                <a:gd name="T5" fmla="*/ 2010 h 2010"/>
                <a:gd name="T6" fmla="*/ 2114 w 2114"/>
                <a:gd name="T7" fmla="*/ 1125 h 2010"/>
                <a:gd name="T8" fmla="*/ 437 w 2114"/>
                <a:gd name="T9" fmla="*/ 0 h 2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4" h="2010">
                  <a:moveTo>
                    <a:pt x="437" y="0"/>
                  </a:moveTo>
                  <a:lnTo>
                    <a:pt x="0" y="599"/>
                  </a:lnTo>
                  <a:lnTo>
                    <a:pt x="2114" y="2010"/>
                  </a:lnTo>
                  <a:lnTo>
                    <a:pt x="2114" y="1125"/>
                  </a:lnTo>
                  <a:lnTo>
                    <a:pt x="43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141"/>
            <p:cNvSpPr>
              <a:spLocks/>
            </p:cNvSpPr>
            <p:nvPr/>
          </p:nvSpPr>
          <p:spPr bwMode="auto">
            <a:xfrm>
              <a:off x="3710613" y="4234252"/>
              <a:ext cx="2891561" cy="2326387"/>
            </a:xfrm>
            <a:custGeom>
              <a:avLst/>
              <a:gdLst>
                <a:gd name="T0" fmla="*/ 0 w 2553"/>
                <a:gd name="T1" fmla="*/ 1169 h 2054"/>
                <a:gd name="T2" fmla="*/ 0 w 2553"/>
                <a:gd name="T3" fmla="*/ 2054 h 2054"/>
                <a:gd name="T4" fmla="*/ 2553 w 2553"/>
                <a:gd name="T5" fmla="*/ 617 h 2054"/>
                <a:gd name="T6" fmla="*/ 2004 w 2553"/>
                <a:gd name="T7" fmla="*/ 0 h 2054"/>
                <a:gd name="T8" fmla="*/ 0 w 2553"/>
                <a:gd name="T9" fmla="*/ 1169 h 2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3" h="2054">
                  <a:moveTo>
                    <a:pt x="0" y="1169"/>
                  </a:moveTo>
                  <a:lnTo>
                    <a:pt x="0" y="2054"/>
                  </a:lnTo>
                  <a:lnTo>
                    <a:pt x="2553" y="617"/>
                  </a:lnTo>
                  <a:lnTo>
                    <a:pt x="2004" y="0"/>
                  </a:lnTo>
                  <a:lnTo>
                    <a:pt x="0" y="116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12" name="直接连接符 111"/>
          <p:cNvCxnSpPr/>
          <p:nvPr/>
        </p:nvCxnSpPr>
        <p:spPr>
          <a:xfrm flipH="1">
            <a:off x="4651416" y="1492458"/>
            <a:ext cx="2556381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文本框 112"/>
          <p:cNvSpPr txBox="1"/>
          <p:nvPr/>
        </p:nvSpPr>
        <p:spPr>
          <a:xfrm>
            <a:off x="5122954" y="957078"/>
            <a:ext cx="2170568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此处填写具体条目内容，此处填写具体条目内容，此处填写具体条目内容。此处填写具体条目内容</a:t>
            </a:r>
          </a:p>
        </p:txBody>
      </p:sp>
      <p:cxnSp>
        <p:nvCxnSpPr>
          <p:cNvPr id="114" name="直接连接符 113"/>
          <p:cNvCxnSpPr/>
          <p:nvPr/>
        </p:nvCxnSpPr>
        <p:spPr>
          <a:xfrm flipH="1">
            <a:off x="1378497" y="1826846"/>
            <a:ext cx="21927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/>
          <p:cNvSpPr txBox="1"/>
          <p:nvPr/>
        </p:nvSpPr>
        <p:spPr>
          <a:xfrm>
            <a:off x="1477176" y="1297099"/>
            <a:ext cx="217334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此处填写具体条目内容，此处填写具体条目内容，此处填写具体条目内容。此处填写具体条目内容</a:t>
            </a:r>
          </a:p>
        </p:txBody>
      </p:sp>
      <p:cxnSp>
        <p:nvCxnSpPr>
          <p:cNvPr id="116" name="直接连接符 115"/>
          <p:cNvCxnSpPr/>
          <p:nvPr/>
        </p:nvCxnSpPr>
        <p:spPr>
          <a:xfrm flipH="1">
            <a:off x="5209821" y="2195295"/>
            <a:ext cx="2331351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文本框 116"/>
          <p:cNvSpPr txBox="1"/>
          <p:nvPr/>
        </p:nvSpPr>
        <p:spPr>
          <a:xfrm>
            <a:off x="5476103" y="1659326"/>
            <a:ext cx="214126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此处填写具体条目内容，此处填写具体条目内容，此处填写具体条目内容。此处填写具体条目内容</a:t>
            </a:r>
          </a:p>
        </p:txBody>
      </p:sp>
      <p:cxnSp>
        <p:nvCxnSpPr>
          <p:cNvPr id="118" name="直接连接符 117"/>
          <p:cNvCxnSpPr/>
          <p:nvPr/>
        </p:nvCxnSpPr>
        <p:spPr>
          <a:xfrm flipH="1">
            <a:off x="926136" y="2656933"/>
            <a:ext cx="2060285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文本框 118"/>
          <p:cNvSpPr txBox="1"/>
          <p:nvPr/>
        </p:nvSpPr>
        <p:spPr>
          <a:xfrm>
            <a:off x="926135" y="2127185"/>
            <a:ext cx="213954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此处填写具体条目内容，此处填写具体条目内容，此处填写具体条目内容。此处填写具体条目内容</a:t>
            </a:r>
          </a:p>
        </p:txBody>
      </p:sp>
      <p:cxnSp>
        <p:nvCxnSpPr>
          <p:cNvPr id="120" name="直接连接符 119"/>
          <p:cNvCxnSpPr/>
          <p:nvPr/>
        </p:nvCxnSpPr>
        <p:spPr>
          <a:xfrm flipH="1">
            <a:off x="6109626" y="3068539"/>
            <a:ext cx="211734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文本框 120"/>
          <p:cNvSpPr txBox="1"/>
          <p:nvPr/>
        </p:nvSpPr>
        <p:spPr>
          <a:xfrm>
            <a:off x="6139244" y="2540592"/>
            <a:ext cx="208772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此处填写具体条目内容，此处填写具体条目内容，此处填写具体条目内容。此处填写具体条目内容</a:t>
            </a:r>
          </a:p>
        </p:txBody>
      </p:sp>
    </p:spTree>
    <p:extLst>
      <p:ext uri="{BB962C8B-B14F-4D97-AF65-F5344CB8AC3E}">
        <p14:creationId xmlns:p14="http://schemas.microsoft.com/office/powerpoint/2010/main" val="16626575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50"/>
                            </p:stCondLst>
                            <p:childTnLst>
                              <p:par>
                                <p:cTn id="5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5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50"/>
                            </p:stCondLst>
                            <p:childTnLst>
                              <p:par>
                                <p:cTn id="7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  <p:bldP spid="115" grpId="0"/>
      <p:bldP spid="117" grpId="0"/>
      <p:bldP spid="119" grpId="0"/>
      <p:bldP spid="1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6"/>
          <p:cNvSpPr>
            <a:spLocks/>
          </p:cNvSpPr>
          <p:nvPr/>
        </p:nvSpPr>
        <p:spPr bwMode="auto">
          <a:xfrm>
            <a:off x="4398894" y="1279370"/>
            <a:ext cx="770334" cy="1241822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628559" y="1279370"/>
            <a:ext cx="1540669" cy="1241822"/>
            <a:chOff x="5333590" y="1568012"/>
            <a:chExt cx="2054225" cy="1655763"/>
          </a:xfrm>
          <a:solidFill>
            <a:srgbClr val="C00000"/>
          </a:solidFill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6360703" y="1568012"/>
              <a:ext cx="1027112" cy="1655763"/>
            </a:xfrm>
            <a:custGeom>
              <a:avLst/>
              <a:gdLst>
                <a:gd name="T0" fmla="*/ 647 w 647"/>
                <a:gd name="T1" fmla="*/ 0 h 1043"/>
                <a:gd name="T2" fmla="*/ 0 w 647"/>
                <a:gd name="T3" fmla="*/ 290 h 1043"/>
                <a:gd name="T4" fmla="*/ 0 w 647"/>
                <a:gd name="T5" fmla="*/ 1043 h 1043"/>
                <a:gd name="T6" fmla="*/ 647 w 647"/>
                <a:gd name="T7" fmla="*/ 396 h 1043"/>
                <a:gd name="T8" fmla="*/ 647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647" y="0"/>
                  </a:moveTo>
                  <a:lnTo>
                    <a:pt x="0" y="290"/>
                  </a:lnTo>
                  <a:lnTo>
                    <a:pt x="0" y="1043"/>
                  </a:lnTo>
                  <a:lnTo>
                    <a:pt x="647" y="396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rgbClr val="7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5333590" y="1568012"/>
              <a:ext cx="1027112" cy="1655763"/>
            </a:xfrm>
            <a:custGeom>
              <a:avLst/>
              <a:gdLst>
                <a:gd name="T0" fmla="*/ 0 w 647"/>
                <a:gd name="T1" fmla="*/ 0 h 1043"/>
                <a:gd name="T2" fmla="*/ 647 w 647"/>
                <a:gd name="T3" fmla="*/ 290 h 1043"/>
                <a:gd name="T4" fmla="*/ 647 w 647"/>
                <a:gd name="T5" fmla="*/ 1043 h 1043"/>
                <a:gd name="T6" fmla="*/ 0 w 647"/>
                <a:gd name="T7" fmla="*/ 396 h 1043"/>
                <a:gd name="T8" fmla="*/ 0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0" y="0"/>
                  </a:moveTo>
                  <a:lnTo>
                    <a:pt x="647" y="290"/>
                  </a:lnTo>
                  <a:lnTo>
                    <a:pt x="647" y="1043"/>
                  </a:lnTo>
                  <a:lnTo>
                    <a:pt x="0" y="39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7" name="Freeform 8"/>
          <p:cNvSpPr>
            <a:spLocks/>
          </p:cNvSpPr>
          <p:nvPr/>
        </p:nvSpPr>
        <p:spPr bwMode="auto">
          <a:xfrm>
            <a:off x="3628559" y="1279370"/>
            <a:ext cx="770334" cy="1241822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10"/>
          <p:cNvSpPr>
            <a:spLocks/>
          </p:cNvSpPr>
          <p:nvPr/>
        </p:nvSpPr>
        <p:spPr bwMode="auto">
          <a:xfrm>
            <a:off x="4517956" y="2640254"/>
            <a:ext cx="1238250" cy="770335"/>
          </a:xfrm>
          <a:custGeom>
            <a:avLst/>
            <a:gdLst>
              <a:gd name="T0" fmla="*/ 1040 w 1040"/>
              <a:gd name="T1" fmla="*/ 647 h 647"/>
              <a:gd name="T2" fmla="*/ 753 w 1040"/>
              <a:gd name="T3" fmla="*/ 0 h 647"/>
              <a:gd name="T4" fmla="*/ 0 w 1040"/>
              <a:gd name="T5" fmla="*/ 0 h 647"/>
              <a:gd name="T6" fmla="*/ 647 w 1040"/>
              <a:gd name="T7" fmla="*/ 647 h 647"/>
              <a:gd name="T8" fmla="*/ 104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517956" y="1866348"/>
            <a:ext cx="1238250" cy="1544241"/>
            <a:chOff x="6519453" y="2350649"/>
            <a:chExt cx="1651000" cy="2058988"/>
          </a:xfrm>
          <a:solidFill>
            <a:srgbClr val="C00000"/>
          </a:solidFill>
        </p:grpSpPr>
        <p:sp>
          <p:nvSpPr>
            <p:cNvPr id="40" name="Freeform 9"/>
            <p:cNvSpPr>
              <a:spLocks/>
            </p:cNvSpPr>
            <p:nvPr/>
          </p:nvSpPr>
          <p:spPr bwMode="auto">
            <a:xfrm>
              <a:off x="6519453" y="3382524"/>
              <a:ext cx="1651000" cy="1027113"/>
            </a:xfrm>
            <a:custGeom>
              <a:avLst/>
              <a:gdLst>
                <a:gd name="T0" fmla="*/ 1040 w 1040"/>
                <a:gd name="T1" fmla="*/ 647 h 647"/>
                <a:gd name="T2" fmla="*/ 753 w 1040"/>
                <a:gd name="T3" fmla="*/ 0 h 647"/>
                <a:gd name="T4" fmla="*/ 0 w 1040"/>
                <a:gd name="T5" fmla="*/ 0 h 647"/>
                <a:gd name="T6" fmla="*/ 647 w 1040"/>
                <a:gd name="T7" fmla="*/ 647 h 647"/>
                <a:gd name="T8" fmla="*/ 104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1040" y="647"/>
                  </a:moveTo>
                  <a:lnTo>
                    <a:pt x="753" y="0"/>
                  </a:lnTo>
                  <a:lnTo>
                    <a:pt x="0" y="0"/>
                  </a:lnTo>
                  <a:lnTo>
                    <a:pt x="647" y="647"/>
                  </a:lnTo>
                  <a:lnTo>
                    <a:pt x="1040" y="647"/>
                  </a:lnTo>
                  <a:close/>
                </a:path>
              </a:pathLst>
            </a:custGeom>
            <a:solidFill>
              <a:srgbClr val="700000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6519453" y="2350649"/>
              <a:ext cx="1651000" cy="1031875"/>
            </a:xfrm>
            <a:custGeom>
              <a:avLst/>
              <a:gdLst>
                <a:gd name="T0" fmla="*/ 1040 w 1040"/>
                <a:gd name="T1" fmla="*/ 0 h 650"/>
                <a:gd name="T2" fmla="*/ 753 w 1040"/>
                <a:gd name="T3" fmla="*/ 650 h 650"/>
                <a:gd name="T4" fmla="*/ 0 w 1040"/>
                <a:gd name="T5" fmla="*/ 650 h 650"/>
                <a:gd name="T6" fmla="*/ 647 w 1040"/>
                <a:gd name="T7" fmla="*/ 0 h 650"/>
                <a:gd name="T8" fmla="*/ 104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1040" y="0"/>
                  </a:moveTo>
                  <a:lnTo>
                    <a:pt x="753" y="650"/>
                  </a:lnTo>
                  <a:lnTo>
                    <a:pt x="0" y="650"/>
                  </a:lnTo>
                  <a:lnTo>
                    <a:pt x="647" y="0"/>
                  </a:lnTo>
                  <a:lnTo>
                    <a:pt x="1040" y="0"/>
                  </a:ln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2" name="Freeform 12"/>
          <p:cNvSpPr>
            <a:spLocks/>
          </p:cNvSpPr>
          <p:nvPr/>
        </p:nvSpPr>
        <p:spPr bwMode="auto">
          <a:xfrm>
            <a:off x="4517956" y="1866348"/>
            <a:ext cx="1238250" cy="773906"/>
          </a:xfrm>
          <a:custGeom>
            <a:avLst/>
            <a:gdLst>
              <a:gd name="T0" fmla="*/ 1040 w 1040"/>
              <a:gd name="T1" fmla="*/ 0 h 650"/>
              <a:gd name="T2" fmla="*/ 753 w 1040"/>
              <a:gd name="T3" fmla="*/ 650 h 650"/>
              <a:gd name="T4" fmla="*/ 0 w 1040"/>
              <a:gd name="T5" fmla="*/ 650 h 650"/>
              <a:gd name="T6" fmla="*/ 647 w 1040"/>
              <a:gd name="T7" fmla="*/ 0 h 650"/>
              <a:gd name="T8" fmla="*/ 104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reeform 14"/>
          <p:cNvSpPr>
            <a:spLocks/>
          </p:cNvSpPr>
          <p:nvPr/>
        </p:nvSpPr>
        <p:spPr bwMode="auto">
          <a:xfrm>
            <a:off x="3979178" y="2758123"/>
            <a:ext cx="770334" cy="1240631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632269" y="2758122"/>
            <a:ext cx="1540669" cy="1240631"/>
            <a:chOff x="5333590" y="3538099"/>
            <a:chExt cx="2054225" cy="1654175"/>
          </a:xfrm>
          <a:solidFill>
            <a:srgbClr val="C00000"/>
          </a:solidFill>
        </p:grpSpPr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5333590" y="3538099"/>
              <a:ext cx="1027112" cy="1654175"/>
            </a:xfrm>
            <a:custGeom>
              <a:avLst/>
              <a:gdLst>
                <a:gd name="T0" fmla="*/ 0 w 647"/>
                <a:gd name="T1" fmla="*/ 1042 h 1042"/>
                <a:gd name="T2" fmla="*/ 647 w 647"/>
                <a:gd name="T3" fmla="*/ 752 h 1042"/>
                <a:gd name="T4" fmla="*/ 647 w 647"/>
                <a:gd name="T5" fmla="*/ 0 h 1042"/>
                <a:gd name="T6" fmla="*/ 0 w 647"/>
                <a:gd name="T7" fmla="*/ 649 h 1042"/>
                <a:gd name="T8" fmla="*/ 0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0" y="1042"/>
                  </a:moveTo>
                  <a:lnTo>
                    <a:pt x="647" y="752"/>
                  </a:lnTo>
                  <a:lnTo>
                    <a:pt x="647" y="0"/>
                  </a:lnTo>
                  <a:lnTo>
                    <a:pt x="0" y="649"/>
                  </a:lnTo>
                  <a:lnTo>
                    <a:pt x="0" y="104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5"/>
            <p:cNvSpPr>
              <a:spLocks/>
            </p:cNvSpPr>
            <p:nvPr/>
          </p:nvSpPr>
          <p:spPr bwMode="auto">
            <a:xfrm>
              <a:off x="6360703" y="3538099"/>
              <a:ext cx="1027112" cy="1654175"/>
            </a:xfrm>
            <a:custGeom>
              <a:avLst/>
              <a:gdLst>
                <a:gd name="T0" fmla="*/ 647 w 647"/>
                <a:gd name="T1" fmla="*/ 1042 h 1042"/>
                <a:gd name="T2" fmla="*/ 0 w 647"/>
                <a:gd name="T3" fmla="*/ 752 h 1042"/>
                <a:gd name="T4" fmla="*/ 0 w 647"/>
                <a:gd name="T5" fmla="*/ 0 h 1042"/>
                <a:gd name="T6" fmla="*/ 647 w 647"/>
                <a:gd name="T7" fmla="*/ 649 h 1042"/>
                <a:gd name="T8" fmla="*/ 647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647" y="1042"/>
                  </a:moveTo>
                  <a:lnTo>
                    <a:pt x="0" y="752"/>
                  </a:lnTo>
                  <a:lnTo>
                    <a:pt x="0" y="0"/>
                  </a:lnTo>
                  <a:lnTo>
                    <a:pt x="647" y="649"/>
                  </a:lnTo>
                  <a:lnTo>
                    <a:pt x="647" y="1042"/>
                  </a:lnTo>
                  <a:close/>
                </a:path>
              </a:pathLst>
            </a:custGeom>
            <a:solidFill>
              <a:srgbClr val="700000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7" name="Freeform 16"/>
          <p:cNvSpPr>
            <a:spLocks/>
          </p:cNvSpPr>
          <p:nvPr/>
        </p:nvSpPr>
        <p:spPr bwMode="auto">
          <a:xfrm>
            <a:off x="4749513" y="2758123"/>
            <a:ext cx="770334" cy="1240631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reeform 18"/>
          <p:cNvSpPr>
            <a:spLocks/>
          </p:cNvSpPr>
          <p:nvPr/>
        </p:nvSpPr>
        <p:spPr bwMode="auto">
          <a:xfrm>
            <a:off x="3041581" y="1866348"/>
            <a:ext cx="1238250" cy="773906"/>
          </a:xfrm>
          <a:custGeom>
            <a:avLst/>
            <a:gdLst>
              <a:gd name="T0" fmla="*/ 0 w 1040"/>
              <a:gd name="T1" fmla="*/ 0 h 650"/>
              <a:gd name="T2" fmla="*/ 287 w 1040"/>
              <a:gd name="T3" fmla="*/ 650 h 650"/>
              <a:gd name="T4" fmla="*/ 1040 w 1040"/>
              <a:gd name="T5" fmla="*/ 650 h 650"/>
              <a:gd name="T6" fmla="*/ 393 w 1040"/>
              <a:gd name="T7" fmla="*/ 0 h 650"/>
              <a:gd name="T8" fmla="*/ 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0" y="0"/>
                </a:moveTo>
                <a:lnTo>
                  <a:pt x="287" y="650"/>
                </a:lnTo>
                <a:lnTo>
                  <a:pt x="1040" y="650"/>
                </a:lnTo>
                <a:lnTo>
                  <a:pt x="393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041581" y="1866348"/>
            <a:ext cx="1238250" cy="1544241"/>
            <a:chOff x="4550953" y="2350649"/>
            <a:chExt cx="1651000" cy="2058988"/>
          </a:xfrm>
          <a:solidFill>
            <a:srgbClr val="C00000"/>
          </a:solidFill>
        </p:grpSpPr>
        <p:sp>
          <p:nvSpPr>
            <p:cNvPr id="50" name="Freeform 17"/>
            <p:cNvSpPr>
              <a:spLocks/>
            </p:cNvSpPr>
            <p:nvPr/>
          </p:nvSpPr>
          <p:spPr bwMode="auto">
            <a:xfrm>
              <a:off x="4550953" y="2350649"/>
              <a:ext cx="1651000" cy="1031875"/>
            </a:xfrm>
            <a:custGeom>
              <a:avLst/>
              <a:gdLst>
                <a:gd name="T0" fmla="*/ 0 w 1040"/>
                <a:gd name="T1" fmla="*/ 0 h 650"/>
                <a:gd name="T2" fmla="*/ 287 w 1040"/>
                <a:gd name="T3" fmla="*/ 650 h 650"/>
                <a:gd name="T4" fmla="*/ 1040 w 1040"/>
                <a:gd name="T5" fmla="*/ 650 h 650"/>
                <a:gd name="T6" fmla="*/ 393 w 1040"/>
                <a:gd name="T7" fmla="*/ 0 h 650"/>
                <a:gd name="T8" fmla="*/ 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0" y="0"/>
                  </a:moveTo>
                  <a:lnTo>
                    <a:pt x="287" y="650"/>
                  </a:lnTo>
                  <a:lnTo>
                    <a:pt x="1040" y="650"/>
                  </a:lnTo>
                  <a:lnTo>
                    <a:pt x="3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4550953" y="3382524"/>
              <a:ext cx="1651000" cy="1027113"/>
            </a:xfrm>
            <a:custGeom>
              <a:avLst/>
              <a:gdLst>
                <a:gd name="T0" fmla="*/ 0 w 1040"/>
                <a:gd name="T1" fmla="*/ 647 h 647"/>
                <a:gd name="T2" fmla="*/ 287 w 1040"/>
                <a:gd name="T3" fmla="*/ 0 h 647"/>
                <a:gd name="T4" fmla="*/ 1040 w 1040"/>
                <a:gd name="T5" fmla="*/ 0 h 647"/>
                <a:gd name="T6" fmla="*/ 393 w 1040"/>
                <a:gd name="T7" fmla="*/ 647 h 647"/>
                <a:gd name="T8" fmla="*/ 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0" y="647"/>
                  </a:moveTo>
                  <a:lnTo>
                    <a:pt x="287" y="0"/>
                  </a:lnTo>
                  <a:lnTo>
                    <a:pt x="1040" y="0"/>
                  </a:lnTo>
                  <a:lnTo>
                    <a:pt x="393" y="647"/>
                  </a:lnTo>
                  <a:lnTo>
                    <a:pt x="0" y="647"/>
                  </a:lnTo>
                  <a:close/>
                </a:path>
              </a:pathLst>
            </a:custGeom>
            <a:solidFill>
              <a:srgbClr val="7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2" name="Freeform 20"/>
          <p:cNvSpPr>
            <a:spLocks/>
          </p:cNvSpPr>
          <p:nvPr/>
        </p:nvSpPr>
        <p:spPr bwMode="auto">
          <a:xfrm>
            <a:off x="3041581" y="2640254"/>
            <a:ext cx="1238250" cy="770335"/>
          </a:xfrm>
          <a:custGeom>
            <a:avLst/>
            <a:gdLst>
              <a:gd name="T0" fmla="*/ 0 w 1040"/>
              <a:gd name="T1" fmla="*/ 647 h 647"/>
              <a:gd name="T2" fmla="*/ 287 w 1040"/>
              <a:gd name="T3" fmla="*/ 0 h 647"/>
              <a:gd name="T4" fmla="*/ 1040 w 1040"/>
              <a:gd name="T5" fmla="*/ 0 h 647"/>
              <a:gd name="T6" fmla="*/ 393 w 1040"/>
              <a:gd name="T7" fmla="*/ 647 h 647"/>
              <a:gd name="T8" fmla="*/ 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Freeform 22"/>
          <p:cNvSpPr>
            <a:spLocks/>
          </p:cNvSpPr>
          <p:nvPr/>
        </p:nvSpPr>
        <p:spPr bwMode="auto">
          <a:xfrm>
            <a:off x="3674994" y="1385336"/>
            <a:ext cx="1540669" cy="1241822"/>
          </a:xfrm>
          <a:custGeom>
            <a:avLst/>
            <a:gdLst>
              <a:gd name="T0" fmla="*/ 1294 w 1294"/>
              <a:gd name="T1" fmla="*/ 0 h 1043"/>
              <a:gd name="T2" fmla="*/ 1255 w 1294"/>
              <a:gd name="T3" fmla="*/ 20 h 1043"/>
              <a:gd name="T4" fmla="*/ 1255 w 1294"/>
              <a:gd name="T5" fmla="*/ 307 h 1043"/>
              <a:gd name="T6" fmla="*/ 608 w 1294"/>
              <a:gd name="T7" fmla="*/ 954 h 1043"/>
              <a:gd name="T8" fmla="*/ 0 w 1294"/>
              <a:gd name="T9" fmla="*/ 346 h 1043"/>
              <a:gd name="T10" fmla="*/ 0 w 1294"/>
              <a:gd name="T11" fmla="*/ 396 h 1043"/>
              <a:gd name="T12" fmla="*/ 647 w 1294"/>
              <a:gd name="T13" fmla="*/ 1043 h 1043"/>
              <a:gd name="T14" fmla="*/ 1294 w 1294"/>
              <a:gd name="T15" fmla="*/ 396 h 1043"/>
              <a:gd name="T16" fmla="*/ 1294 w 1294"/>
              <a:gd name="T17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1043">
                <a:moveTo>
                  <a:pt x="1294" y="0"/>
                </a:moveTo>
                <a:lnTo>
                  <a:pt x="1255" y="20"/>
                </a:lnTo>
                <a:lnTo>
                  <a:pt x="1255" y="307"/>
                </a:lnTo>
                <a:lnTo>
                  <a:pt x="608" y="954"/>
                </a:lnTo>
                <a:lnTo>
                  <a:pt x="0" y="346"/>
                </a:lnTo>
                <a:lnTo>
                  <a:pt x="0" y="396"/>
                </a:lnTo>
                <a:lnTo>
                  <a:pt x="647" y="1043"/>
                </a:lnTo>
                <a:lnTo>
                  <a:pt x="1294" y="396"/>
                </a:lnTo>
                <a:lnTo>
                  <a:pt x="129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24"/>
          <p:cNvSpPr>
            <a:spLocks/>
          </p:cNvSpPr>
          <p:nvPr/>
        </p:nvSpPr>
        <p:spPr bwMode="auto">
          <a:xfrm>
            <a:off x="5414497" y="1973504"/>
            <a:ext cx="388144" cy="770335"/>
          </a:xfrm>
          <a:custGeom>
            <a:avLst/>
            <a:gdLst>
              <a:gd name="T0" fmla="*/ 326 w 326"/>
              <a:gd name="T1" fmla="*/ 0 h 647"/>
              <a:gd name="T2" fmla="*/ 248 w 326"/>
              <a:gd name="T3" fmla="*/ 0 h 647"/>
              <a:gd name="T4" fmla="*/ 0 w 326"/>
              <a:gd name="T5" fmla="*/ 560 h 647"/>
              <a:gd name="T6" fmla="*/ 39 w 326"/>
              <a:gd name="T7" fmla="*/ 647 h 647"/>
              <a:gd name="T8" fmla="*/ 326 w 326"/>
              <a:gd name="T9" fmla="*/ 0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647">
                <a:moveTo>
                  <a:pt x="326" y="0"/>
                </a:moveTo>
                <a:lnTo>
                  <a:pt x="248" y="0"/>
                </a:lnTo>
                <a:lnTo>
                  <a:pt x="0" y="560"/>
                </a:lnTo>
                <a:lnTo>
                  <a:pt x="39" y="647"/>
                </a:lnTo>
                <a:lnTo>
                  <a:pt x="32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Freeform 26"/>
          <p:cNvSpPr>
            <a:spLocks noEditPoints="1"/>
          </p:cNvSpPr>
          <p:nvPr/>
        </p:nvSpPr>
        <p:spPr bwMode="auto">
          <a:xfrm>
            <a:off x="3088015" y="1973504"/>
            <a:ext cx="2714625" cy="1543050"/>
          </a:xfrm>
          <a:custGeom>
            <a:avLst/>
            <a:gdLst>
              <a:gd name="T0" fmla="*/ 1265 w 2280"/>
              <a:gd name="T1" fmla="*/ 624 h 1296"/>
              <a:gd name="T2" fmla="*/ 1240 w 2280"/>
              <a:gd name="T3" fmla="*/ 649 h 1296"/>
              <a:gd name="T4" fmla="*/ 1887 w 2280"/>
              <a:gd name="T5" fmla="*/ 1296 h 1296"/>
              <a:gd name="T6" fmla="*/ 2280 w 2280"/>
              <a:gd name="T7" fmla="*/ 1296 h 1296"/>
              <a:gd name="T8" fmla="*/ 2241 w 2280"/>
              <a:gd name="T9" fmla="*/ 1207 h 1296"/>
              <a:gd name="T10" fmla="*/ 1848 w 2280"/>
              <a:gd name="T11" fmla="*/ 1207 h 1296"/>
              <a:gd name="T12" fmla="*/ 1265 w 2280"/>
              <a:gd name="T13" fmla="*/ 624 h 1296"/>
              <a:gd name="T14" fmla="*/ 975 w 2280"/>
              <a:gd name="T15" fmla="*/ 585 h 1296"/>
              <a:gd name="T16" fmla="*/ 354 w 2280"/>
              <a:gd name="T17" fmla="*/ 1207 h 1296"/>
              <a:gd name="T18" fmla="*/ 39 w 2280"/>
              <a:gd name="T19" fmla="*/ 1207 h 1296"/>
              <a:gd name="T20" fmla="*/ 0 w 2280"/>
              <a:gd name="T21" fmla="*/ 1296 h 1296"/>
              <a:gd name="T22" fmla="*/ 393 w 2280"/>
              <a:gd name="T23" fmla="*/ 1296 h 1296"/>
              <a:gd name="T24" fmla="*/ 1040 w 2280"/>
              <a:gd name="T25" fmla="*/ 649 h 1296"/>
              <a:gd name="T26" fmla="*/ 975 w 2280"/>
              <a:gd name="T27" fmla="*/ 585 h 1296"/>
              <a:gd name="T28" fmla="*/ 0 w 2280"/>
              <a:gd name="T29" fmla="*/ 0 h 1296"/>
              <a:gd name="T30" fmla="*/ 0 w 2280"/>
              <a:gd name="T31" fmla="*/ 0 h 1296"/>
              <a:gd name="T32" fmla="*/ 248 w 2280"/>
              <a:gd name="T33" fmla="*/ 560 h 1296"/>
              <a:gd name="T34" fmla="*/ 248 w 2280"/>
              <a:gd name="T35" fmla="*/ 560 h 1296"/>
              <a:gd name="T36" fmla="*/ 0 w 2280"/>
              <a:gd name="T3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80" h="1296">
                <a:moveTo>
                  <a:pt x="1265" y="624"/>
                </a:moveTo>
                <a:lnTo>
                  <a:pt x="1240" y="649"/>
                </a:lnTo>
                <a:lnTo>
                  <a:pt x="1887" y="1296"/>
                </a:lnTo>
                <a:lnTo>
                  <a:pt x="2280" y="1296"/>
                </a:lnTo>
                <a:lnTo>
                  <a:pt x="2241" y="1207"/>
                </a:lnTo>
                <a:lnTo>
                  <a:pt x="1848" y="1207"/>
                </a:lnTo>
                <a:lnTo>
                  <a:pt x="1265" y="624"/>
                </a:lnTo>
                <a:moveTo>
                  <a:pt x="975" y="585"/>
                </a:moveTo>
                <a:lnTo>
                  <a:pt x="354" y="1207"/>
                </a:lnTo>
                <a:lnTo>
                  <a:pt x="39" y="1207"/>
                </a:lnTo>
                <a:lnTo>
                  <a:pt x="0" y="1296"/>
                </a:lnTo>
                <a:lnTo>
                  <a:pt x="393" y="1296"/>
                </a:lnTo>
                <a:lnTo>
                  <a:pt x="1040" y="649"/>
                </a:lnTo>
                <a:lnTo>
                  <a:pt x="975" y="585"/>
                </a:lnTo>
                <a:moveTo>
                  <a:pt x="0" y="0"/>
                </a:moveTo>
                <a:lnTo>
                  <a:pt x="0" y="0"/>
                </a:lnTo>
                <a:lnTo>
                  <a:pt x="248" y="560"/>
                </a:lnTo>
                <a:lnTo>
                  <a:pt x="248" y="5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Freeform 27"/>
          <p:cNvSpPr>
            <a:spLocks/>
          </p:cNvSpPr>
          <p:nvPr/>
        </p:nvSpPr>
        <p:spPr bwMode="auto">
          <a:xfrm>
            <a:off x="4594156" y="2716454"/>
            <a:ext cx="1162050" cy="694135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  <a:close/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Freeform 28"/>
          <p:cNvSpPr>
            <a:spLocks/>
          </p:cNvSpPr>
          <p:nvPr/>
        </p:nvSpPr>
        <p:spPr bwMode="auto">
          <a:xfrm>
            <a:off x="4594156" y="2716454"/>
            <a:ext cx="1162050" cy="694135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Freeform 30"/>
          <p:cNvSpPr>
            <a:spLocks/>
          </p:cNvSpPr>
          <p:nvPr/>
        </p:nvSpPr>
        <p:spPr bwMode="auto">
          <a:xfrm>
            <a:off x="3674994" y="3589182"/>
            <a:ext cx="1540669" cy="515541"/>
          </a:xfrm>
          <a:custGeom>
            <a:avLst/>
            <a:gdLst>
              <a:gd name="T0" fmla="*/ 1255 w 1294"/>
              <a:gd name="T1" fmla="*/ 0 h 433"/>
              <a:gd name="T2" fmla="*/ 1255 w 1294"/>
              <a:gd name="T3" fmla="*/ 343 h 433"/>
              <a:gd name="T4" fmla="*/ 608 w 1294"/>
              <a:gd name="T5" fmla="*/ 53 h 433"/>
              <a:gd name="T6" fmla="*/ 0 w 1294"/>
              <a:gd name="T7" fmla="*/ 327 h 433"/>
              <a:gd name="T8" fmla="*/ 0 w 1294"/>
              <a:gd name="T9" fmla="*/ 433 h 433"/>
              <a:gd name="T10" fmla="*/ 647 w 1294"/>
              <a:gd name="T11" fmla="*/ 143 h 433"/>
              <a:gd name="T12" fmla="*/ 1294 w 1294"/>
              <a:gd name="T13" fmla="*/ 433 h 433"/>
              <a:gd name="T14" fmla="*/ 1294 w 1294"/>
              <a:gd name="T15" fmla="*/ 40 h 433"/>
              <a:gd name="T16" fmla="*/ 1255 w 1294"/>
              <a:gd name="T17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433">
                <a:moveTo>
                  <a:pt x="1255" y="0"/>
                </a:moveTo>
                <a:lnTo>
                  <a:pt x="1255" y="343"/>
                </a:lnTo>
                <a:lnTo>
                  <a:pt x="608" y="53"/>
                </a:lnTo>
                <a:lnTo>
                  <a:pt x="0" y="327"/>
                </a:lnTo>
                <a:lnTo>
                  <a:pt x="0" y="433"/>
                </a:lnTo>
                <a:lnTo>
                  <a:pt x="647" y="143"/>
                </a:lnTo>
                <a:lnTo>
                  <a:pt x="1294" y="433"/>
                </a:lnTo>
                <a:lnTo>
                  <a:pt x="1294" y="40"/>
                </a:lnTo>
                <a:lnTo>
                  <a:pt x="125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Freeform 31"/>
          <p:cNvSpPr>
            <a:spLocks/>
          </p:cNvSpPr>
          <p:nvPr/>
        </p:nvSpPr>
        <p:spPr bwMode="auto">
          <a:xfrm>
            <a:off x="3134450" y="2670020"/>
            <a:ext cx="1114425" cy="740569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  <a:close/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Freeform 32"/>
          <p:cNvSpPr>
            <a:spLocks/>
          </p:cNvSpPr>
          <p:nvPr/>
        </p:nvSpPr>
        <p:spPr bwMode="auto">
          <a:xfrm>
            <a:off x="3134450" y="2670020"/>
            <a:ext cx="1114425" cy="740569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Freeform 33"/>
          <p:cNvSpPr>
            <a:spLocks noEditPoints="1"/>
          </p:cNvSpPr>
          <p:nvPr/>
        </p:nvSpPr>
        <p:spPr bwMode="auto">
          <a:xfrm>
            <a:off x="3482113" y="2175910"/>
            <a:ext cx="348853" cy="395288"/>
          </a:xfrm>
          <a:custGeom>
            <a:avLst/>
            <a:gdLst>
              <a:gd name="T0" fmla="*/ 54 w 105"/>
              <a:gd name="T1" fmla="*/ 33 h 119"/>
              <a:gd name="T2" fmla="*/ 51 w 105"/>
              <a:gd name="T3" fmla="*/ 33 h 119"/>
              <a:gd name="T4" fmla="*/ 51 w 105"/>
              <a:gd name="T5" fmla="*/ 66 h 119"/>
              <a:gd name="T6" fmla="*/ 49 w 105"/>
              <a:gd name="T7" fmla="*/ 69 h 119"/>
              <a:gd name="T8" fmla="*/ 50 w 105"/>
              <a:gd name="T9" fmla="*/ 71 h 119"/>
              <a:gd name="T10" fmla="*/ 51 w 105"/>
              <a:gd name="T11" fmla="*/ 70 h 119"/>
              <a:gd name="T12" fmla="*/ 51 w 105"/>
              <a:gd name="T13" fmla="*/ 73 h 119"/>
              <a:gd name="T14" fmla="*/ 54 w 105"/>
              <a:gd name="T15" fmla="*/ 73 h 119"/>
              <a:gd name="T16" fmla="*/ 54 w 105"/>
              <a:gd name="T17" fmla="*/ 67 h 119"/>
              <a:gd name="T18" fmla="*/ 72 w 105"/>
              <a:gd name="T19" fmla="*/ 49 h 119"/>
              <a:gd name="T20" fmla="*/ 71 w 105"/>
              <a:gd name="T21" fmla="*/ 47 h 119"/>
              <a:gd name="T22" fmla="*/ 54 w 105"/>
              <a:gd name="T23" fmla="*/ 64 h 119"/>
              <a:gd name="T24" fmla="*/ 54 w 105"/>
              <a:gd name="T25" fmla="*/ 33 h 119"/>
              <a:gd name="T26" fmla="*/ 51 w 105"/>
              <a:gd name="T27" fmla="*/ 31 h 119"/>
              <a:gd name="T28" fmla="*/ 54 w 105"/>
              <a:gd name="T29" fmla="*/ 31 h 119"/>
              <a:gd name="T30" fmla="*/ 54 w 105"/>
              <a:gd name="T31" fmla="*/ 21 h 119"/>
              <a:gd name="T32" fmla="*/ 84 w 105"/>
              <a:gd name="T33" fmla="*/ 34 h 119"/>
              <a:gd name="T34" fmla="*/ 77 w 105"/>
              <a:gd name="T35" fmla="*/ 40 h 119"/>
              <a:gd name="T36" fmla="*/ 79 w 105"/>
              <a:gd name="T37" fmla="*/ 42 h 119"/>
              <a:gd name="T38" fmla="*/ 86 w 105"/>
              <a:gd name="T39" fmla="*/ 35 h 119"/>
              <a:gd name="T40" fmla="*/ 98 w 105"/>
              <a:gd name="T41" fmla="*/ 65 h 119"/>
              <a:gd name="T42" fmla="*/ 89 w 105"/>
              <a:gd name="T43" fmla="*/ 65 h 119"/>
              <a:gd name="T44" fmla="*/ 89 w 105"/>
              <a:gd name="T45" fmla="*/ 68 h 119"/>
              <a:gd name="T46" fmla="*/ 98 w 105"/>
              <a:gd name="T47" fmla="*/ 68 h 119"/>
              <a:gd name="T48" fmla="*/ 86 w 105"/>
              <a:gd name="T49" fmla="*/ 98 h 119"/>
              <a:gd name="T50" fmla="*/ 79 w 105"/>
              <a:gd name="T51" fmla="*/ 91 h 119"/>
              <a:gd name="T52" fmla="*/ 77 w 105"/>
              <a:gd name="T53" fmla="*/ 93 h 119"/>
              <a:gd name="T54" fmla="*/ 84 w 105"/>
              <a:gd name="T55" fmla="*/ 100 h 119"/>
              <a:gd name="T56" fmla="*/ 54 w 105"/>
              <a:gd name="T57" fmla="*/ 112 h 119"/>
              <a:gd name="T58" fmla="*/ 54 w 105"/>
              <a:gd name="T59" fmla="*/ 103 h 119"/>
              <a:gd name="T60" fmla="*/ 51 w 105"/>
              <a:gd name="T61" fmla="*/ 103 h 119"/>
              <a:gd name="T62" fmla="*/ 51 w 105"/>
              <a:gd name="T63" fmla="*/ 112 h 119"/>
              <a:gd name="T64" fmla="*/ 21 w 105"/>
              <a:gd name="T65" fmla="*/ 100 h 119"/>
              <a:gd name="T66" fmla="*/ 28 w 105"/>
              <a:gd name="T67" fmla="*/ 93 h 119"/>
              <a:gd name="T68" fmla="*/ 26 w 105"/>
              <a:gd name="T69" fmla="*/ 91 h 119"/>
              <a:gd name="T70" fmla="*/ 20 w 105"/>
              <a:gd name="T71" fmla="*/ 98 h 119"/>
              <a:gd name="T72" fmla="*/ 7 w 105"/>
              <a:gd name="T73" fmla="*/ 68 h 119"/>
              <a:gd name="T74" fmla="*/ 17 w 105"/>
              <a:gd name="T75" fmla="*/ 68 h 119"/>
              <a:gd name="T76" fmla="*/ 17 w 105"/>
              <a:gd name="T77" fmla="*/ 65 h 119"/>
              <a:gd name="T78" fmla="*/ 7 w 105"/>
              <a:gd name="T79" fmla="*/ 65 h 119"/>
              <a:gd name="T80" fmla="*/ 20 w 105"/>
              <a:gd name="T81" fmla="*/ 35 h 119"/>
              <a:gd name="T82" fmla="*/ 26 w 105"/>
              <a:gd name="T83" fmla="*/ 42 h 119"/>
              <a:gd name="T84" fmla="*/ 28 w 105"/>
              <a:gd name="T85" fmla="*/ 40 h 119"/>
              <a:gd name="T86" fmla="*/ 21 w 105"/>
              <a:gd name="T87" fmla="*/ 34 h 119"/>
              <a:gd name="T88" fmla="*/ 51 w 105"/>
              <a:gd name="T89" fmla="*/ 21 h 119"/>
              <a:gd name="T90" fmla="*/ 51 w 105"/>
              <a:gd name="T91" fmla="*/ 31 h 119"/>
              <a:gd name="T92" fmla="*/ 65 w 105"/>
              <a:gd name="T93" fmla="*/ 0 h 119"/>
              <a:gd name="T94" fmla="*/ 40 w 105"/>
              <a:gd name="T95" fmla="*/ 0 h 119"/>
              <a:gd name="T96" fmla="*/ 40 w 105"/>
              <a:gd name="T97" fmla="*/ 10 h 119"/>
              <a:gd name="T98" fmla="*/ 50 w 105"/>
              <a:gd name="T99" fmla="*/ 10 h 119"/>
              <a:gd name="T100" fmla="*/ 50 w 105"/>
              <a:gd name="T101" fmla="*/ 14 h 119"/>
              <a:gd name="T102" fmla="*/ 0 w 105"/>
              <a:gd name="T103" fmla="*/ 67 h 119"/>
              <a:gd name="T104" fmla="*/ 53 w 105"/>
              <a:gd name="T105" fmla="*/ 119 h 119"/>
              <a:gd name="T106" fmla="*/ 105 w 105"/>
              <a:gd name="T107" fmla="*/ 67 h 119"/>
              <a:gd name="T108" fmla="*/ 56 w 105"/>
              <a:gd name="T109" fmla="*/ 14 h 119"/>
              <a:gd name="T110" fmla="*/ 56 w 105"/>
              <a:gd name="T111" fmla="*/ 10 h 119"/>
              <a:gd name="T112" fmla="*/ 65 w 105"/>
              <a:gd name="T113" fmla="*/ 10 h 119"/>
              <a:gd name="T114" fmla="*/ 65 w 105"/>
              <a:gd name="T115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5" h="119">
                <a:moveTo>
                  <a:pt x="54" y="33"/>
                </a:moveTo>
                <a:cubicBezTo>
                  <a:pt x="51" y="33"/>
                  <a:pt x="51" y="33"/>
                  <a:pt x="51" y="33"/>
                </a:cubicBezTo>
                <a:cubicBezTo>
                  <a:pt x="51" y="66"/>
                  <a:pt x="51" y="66"/>
                  <a:pt x="51" y="66"/>
                </a:cubicBezTo>
                <a:cubicBezTo>
                  <a:pt x="49" y="69"/>
                  <a:pt x="49" y="69"/>
                  <a:pt x="49" y="69"/>
                </a:cubicBezTo>
                <a:cubicBezTo>
                  <a:pt x="50" y="71"/>
                  <a:pt x="50" y="71"/>
                  <a:pt x="50" y="71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3"/>
                  <a:pt x="51" y="73"/>
                  <a:pt x="51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67"/>
                  <a:pt x="54" y="67"/>
                  <a:pt x="54" y="67"/>
                </a:cubicBezTo>
                <a:cubicBezTo>
                  <a:pt x="72" y="49"/>
                  <a:pt x="72" y="49"/>
                  <a:pt x="72" y="49"/>
                </a:cubicBezTo>
                <a:cubicBezTo>
                  <a:pt x="71" y="47"/>
                  <a:pt x="71" y="47"/>
                  <a:pt x="71" y="4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33"/>
                  <a:pt x="54" y="33"/>
                  <a:pt x="54" y="33"/>
                </a:cubicBezTo>
                <a:moveTo>
                  <a:pt x="51" y="31"/>
                </a:moveTo>
                <a:cubicBezTo>
                  <a:pt x="54" y="31"/>
                  <a:pt x="54" y="31"/>
                  <a:pt x="54" y="31"/>
                </a:cubicBezTo>
                <a:cubicBezTo>
                  <a:pt x="54" y="21"/>
                  <a:pt x="54" y="21"/>
                  <a:pt x="54" y="21"/>
                </a:cubicBezTo>
                <a:cubicBezTo>
                  <a:pt x="66" y="21"/>
                  <a:pt x="76" y="26"/>
                  <a:pt x="84" y="34"/>
                </a:cubicBezTo>
                <a:cubicBezTo>
                  <a:pt x="77" y="40"/>
                  <a:pt x="77" y="40"/>
                  <a:pt x="77" y="40"/>
                </a:cubicBezTo>
                <a:cubicBezTo>
                  <a:pt x="79" y="42"/>
                  <a:pt x="79" y="42"/>
                  <a:pt x="79" y="42"/>
                </a:cubicBezTo>
                <a:cubicBezTo>
                  <a:pt x="86" y="35"/>
                  <a:pt x="86" y="35"/>
                  <a:pt x="86" y="35"/>
                </a:cubicBezTo>
                <a:cubicBezTo>
                  <a:pt x="93" y="43"/>
                  <a:pt x="98" y="54"/>
                  <a:pt x="98" y="65"/>
                </a:cubicBezTo>
                <a:cubicBezTo>
                  <a:pt x="89" y="65"/>
                  <a:pt x="89" y="65"/>
                  <a:pt x="89" y="65"/>
                </a:cubicBezTo>
                <a:cubicBezTo>
                  <a:pt x="89" y="68"/>
                  <a:pt x="89" y="68"/>
                  <a:pt x="89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98" y="79"/>
                  <a:pt x="93" y="90"/>
                  <a:pt x="86" y="98"/>
                </a:cubicBezTo>
                <a:cubicBezTo>
                  <a:pt x="79" y="91"/>
                  <a:pt x="79" y="91"/>
                  <a:pt x="79" y="91"/>
                </a:cubicBezTo>
                <a:cubicBezTo>
                  <a:pt x="77" y="93"/>
                  <a:pt x="77" y="93"/>
                  <a:pt x="77" y="9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76" y="107"/>
                  <a:pt x="66" y="112"/>
                  <a:pt x="54" y="112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0" y="112"/>
                  <a:pt x="29" y="107"/>
                  <a:pt x="21" y="100"/>
                </a:cubicBezTo>
                <a:cubicBezTo>
                  <a:pt x="28" y="93"/>
                  <a:pt x="28" y="93"/>
                  <a:pt x="28" y="93"/>
                </a:cubicBezTo>
                <a:cubicBezTo>
                  <a:pt x="26" y="91"/>
                  <a:pt x="26" y="91"/>
                  <a:pt x="26" y="91"/>
                </a:cubicBezTo>
                <a:cubicBezTo>
                  <a:pt x="20" y="98"/>
                  <a:pt x="20" y="98"/>
                  <a:pt x="20" y="98"/>
                </a:cubicBezTo>
                <a:cubicBezTo>
                  <a:pt x="12" y="90"/>
                  <a:pt x="8" y="79"/>
                  <a:pt x="7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7" y="65"/>
                  <a:pt x="17" y="65"/>
                  <a:pt x="17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8" y="54"/>
                  <a:pt x="12" y="43"/>
                  <a:pt x="20" y="35"/>
                </a:cubicBezTo>
                <a:cubicBezTo>
                  <a:pt x="26" y="42"/>
                  <a:pt x="26" y="42"/>
                  <a:pt x="26" y="42"/>
                </a:cubicBezTo>
                <a:cubicBezTo>
                  <a:pt x="28" y="40"/>
                  <a:pt x="28" y="40"/>
                  <a:pt x="28" y="40"/>
                </a:cubicBezTo>
                <a:cubicBezTo>
                  <a:pt x="21" y="34"/>
                  <a:pt x="21" y="34"/>
                  <a:pt x="21" y="34"/>
                </a:cubicBezTo>
                <a:cubicBezTo>
                  <a:pt x="29" y="26"/>
                  <a:pt x="40" y="21"/>
                  <a:pt x="51" y="21"/>
                </a:cubicBezTo>
                <a:cubicBezTo>
                  <a:pt x="51" y="31"/>
                  <a:pt x="51" y="31"/>
                  <a:pt x="51" y="31"/>
                </a:cubicBezTo>
                <a:moveTo>
                  <a:pt x="65" y="0"/>
                </a:moveTo>
                <a:cubicBezTo>
                  <a:pt x="40" y="0"/>
                  <a:pt x="40" y="0"/>
                  <a:pt x="40" y="0"/>
                </a:cubicBezTo>
                <a:cubicBezTo>
                  <a:pt x="40" y="10"/>
                  <a:pt x="40" y="10"/>
                  <a:pt x="4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4"/>
                  <a:pt x="50" y="14"/>
                  <a:pt x="50" y="14"/>
                </a:cubicBezTo>
                <a:cubicBezTo>
                  <a:pt x="22" y="16"/>
                  <a:pt x="0" y="39"/>
                  <a:pt x="0" y="67"/>
                </a:cubicBezTo>
                <a:cubicBezTo>
                  <a:pt x="0" y="96"/>
                  <a:pt x="24" y="119"/>
                  <a:pt x="53" y="119"/>
                </a:cubicBezTo>
                <a:cubicBezTo>
                  <a:pt x="82" y="119"/>
                  <a:pt x="105" y="96"/>
                  <a:pt x="105" y="67"/>
                </a:cubicBezTo>
                <a:cubicBezTo>
                  <a:pt x="105" y="39"/>
                  <a:pt x="83" y="16"/>
                  <a:pt x="56" y="14"/>
                </a:cubicBezTo>
                <a:cubicBezTo>
                  <a:pt x="56" y="10"/>
                  <a:pt x="56" y="10"/>
                  <a:pt x="56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0"/>
                  <a:pt x="65" y="0"/>
                  <a:pt x="6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Freeform 34"/>
          <p:cNvSpPr>
            <a:spLocks noEditPoints="1"/>
          </p:cNvSpPr>
          <p:nvPr/>
        </p:nvSpPr>
        <p:spPr bwMode="auto">
          <a:xfrm>
            <a:off x="3890497" y="1634177"/>
            <a:ext cx="411956" cy="375047"/>
          </a:xfrm>
          <a:custGeom>
            <a:avLst/>
            <a:gdLst>
              <a:gd name="T0" fmla="*/ 23 w 124"/>
              <a:gd name="T1" fmla="*/ 38 h 113"/>
              <a:gd name="T2" fmla="*/ 0 w 124"/>
              <a:gd name="T3" fmla="*/ 66 h 113"/>
              <a:gd name="T4" fmla="*/ 47 w 124"/>
              <a:gd name="T5" fmla="*/ 98 h 113"/>
              <a:gd name="T6" fmla="*/ 61 w 124"/>
              <a:gd name="T7" fmla="*/ 96 h 113"/>
              <a:gd name="T8" fmla="*/ 78 w 124"/>
              <a:gd name="T9" fmla="*/ 113 h 113"/>
              <a:gd name="T10" fmla="*/ 74 w 124"/>
              <a:gd name="T11" fmla="*/ 92 h 113"/>
              <a:gd name="T12" fmla="*/ 93 w 124"/>
              <a:gd name="T13" fmla="*/ 71 h 113"/>
              <a:gd name="T14" fmla="*/ 74 w 124"/>
              <a:gd name="T15" fmla="*/ 74 h 113"/>
              <a:gd name="T16" fmla="*/ 61 w 124"/>
              <a:gd name="T17" fmla="*/ 73 h 113"/>
              <a:gd name="T18" fmla="*/ 43 w 124"/>
              <a:gd name="T19" fmla="*/ 85 h 113"/>
              <a:gd name="T20" fmla="*/ 43 w 124"/>
              <a:gd name="T21" fmla="*/ 66 h 113"/>
              <a:gd name="T22" fmla="*/ 23 w 124"/>
              <a:gd name="T23" fmla="*/ 38 h 113"/>
              <a:gd name="T24" fmla="*/ 77 w 124"/>
              <a:gd name="T25" fmla="*/ 0 h 113"/>
              <a:gd name="T26" fmla="*/ 30 w 124"/>
              <a:gd name="T27" fmla="*/ 33 h 113"/>
              <a:gd name="T28" fmla="*/ 50 w 124"/>
              <a:gd name="T29" fmla="*/ 59 h 113"/>
              <a:gd name="T30" fmla="*/ 50 w 124"/>
              <a:gd name="T31" fmla="*/ 72 h 113"/>
              <a:gd name="T32" fmla="*/ 63 w 124"/>
              <a:gd name="T33" fmla="*/ 64 h 113"/>
              <a:gd name="T34" fmla="*/ 77 w 124"/>
              <a:gd name="T35" fmla="*/ 65 h 113"/>
              <a:gd name="T36" fmla="*/ 124 w 124"/>
              <a:gd name="T37" fmla="*/ 33 h 113"/>
              <a:gd name="T38" fmla="*/ 77 w 124"/>
              <a:gd name="T3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4" h="113">
                <a:moveTo>
                  <a:pt x="23" y="38"/>
                </a:moveTo>
                <a:cubicBezTo>
                  <a:pt x="9" y="43"/>
                  <a:pt x="0" y="54"/>
                  <a:pt x="0" y="66"/>
                </a:cubicBezTo>
                <a:cubicBezTo>
                  <a:pt x="0" y="83"/>
                  <a:pt x="21" y="98"/>
                  <a:pt x="47" y="98"/>
                </a:cubicBezTo>
                <a:cubicBezTo>
                  <a:pt x="52" y="98"/>
                  <a:pt x="57" y="97"/>
                  <a:pt x="61" y="96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74" y="92"/>
                  <a:pt x="74" y="92"/>
                  <a:pt x="74" y="92"/>
                </a:cubicBezTo>
                <a:cubicBezTo>
                  <a:pt x="84" y="87"/>
                  <a:pt x="91" y="80"/>
                  <a:pt x="93" y="71"/>
                </a:cubicBezTo>
                <a:cubicBezTo>
                  <a:pt x="87" y="73"/>
                  <a:pt x="81" y="74"/>
                  <a:pt x="74" y="74"/>
                </a:cubicBezTo>
                <a:cubicBezTo>
                  <a:pt x="70" y="74"/>
                  <a:pt x="65" y="74"/>
                  <a:pt x="61" y="73"/>
                </a:cubicBezTo>
                <a:cubicBezTo>
                  <a:pt x="59" y="74"/>
                  <a:pt x="43" y="85"/>
                  <a:pt x="43" y="85"/>
                </a:cubicBezTo>
                <a:cubicBezTo>
                  <a:pt x="43" y="85"/>
                  <a:pt x="43" y="70"/>
                  <a:pt x="43" y="66"/>
                </a:cubicBezTo>
                <a:cubicBezTo>
                  <a:pt x="31" y="60"/>
                  <a:pt x="23" y="49"/>
                  <a:pt x="23" y="38"/>
                </a:cubicBezTo>
                <a:moveTo>
                  <a:pt x="77" y="0"/>
                </a:moveTo>
                <a:cubicBezTo>
                  <a:pt x="51" y="0"/>
                  <a:pt x="30" y="15"/>
                  <a:pt x="30" y="33"/>
                </a:cubicBezTo>
                <a:cubicBezTo>
                  <a:pt x="30" y="44"/>
                  <a:pt x="38" y="53"/>
                  <a:pt x="50" y="59"/>
                </a:cubicBezTo>
                <a:cubicBezTo>
                  <a:pt x="50" y="72"/>
                  <a:pt x="50" y="72"/>
                  <a:pt x="50" y="72"/>
                </a:cubicBezTo>
                <a:cubicBezTo>
                  <a:pt x="63" y="64"/>
                  <a:pt x="63" y="64"/>
                  <a:pt x="63" y="64"/>
                </a:cubicBezTo>
                <a:cubicBezTo>
                  <a:pt x="67" y="65"/>
                  <a:pt x="72" y="65"/>
                  <a:pt x="77" y="65"/>
                </a:cubicBezTo>
                <a:cubicBezTo>
                  <a:pt x="103" y="65"/>
                  <a:pt x="124" y="51"/>
                  <a:pt x="124" y="33"/>
                </a:cubicBezTo>
                <a:cubicBezTo>
                  <a:pt x="124" y="15"/>
                  <a:pt x="103" y="0"/>
                  <a:pt x="7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Freeform 35"/>
          <p:cNvSpPr>
            <a:spLocks noEditPoints="1"/>
          </p:cNvSpPr>
          <p:nvPr/>
        </p:nvSpPr>
        <p:spPr bwMode="auto">
          <a:xfrm>
            <a:off x="5002540" y="2122332"/>
            <a:ext cx="451247" cy="371475"/>
          </a:xfrm>
          <a:custGeom>
            <a:avLst/>
            <a:gdLst>
              <a:gd name="T0" fmla="*/ 18 w 136"/>
              <a:gd name="T1" fmla="*/ 63 h 112"/>
              <a:gd name="T2" fmla="*/ 80 w 136"/>
              <a:gd name="T3" fmla="*/ 63 h 112"/>
              <a:gd name="T4" fmla="*/ 56 w 136"/>
              <a:gd name="T5" fmla="*/ 14 h 112"/>
              <a:gd name="T6" fmla="*/ 41 w 136"/>
              <a:gd name="T7" fmla="*/ 23 h 112"/>
              <a:gd name="T8" fmla="*/ 19 w 136"/>
              <a:gd name="T9" fmla="*/ 23 h 112"/>
              <a:gd name="T10" fmla="*/ 15 w 136"/>
              <a:gd name="T11" fmla="*/ 40 h 112"/>
              <a:gd name="T12" fmla="*/ 0 w 136"/>
              <a:gd name="T13" fmla="*/ 55 h 112"/>
              <a:gd name="T14" fmla="*/ 9 w 136"/>
              <a:gd name="T15" fmla="*/ 70 h 112"/>
              <a:gd name="T16" fmla="*/ 9 w 136"/>
              <a:gd name="T17" fmla="*/ 92 h 112"/>
              <a:gd name="T18" fmla="*/ 26 w 136"/>
              <a:gd name="T19" fmla="*/ 97 h 112"/>
              <a:gd name="T20" fmla="*/ 41 w 136"/>
              <a:gd name="T21" fmla="*/ 112 h 112"/>
              <a:gd name="T22" fmla="*/ 56 w 136"/>
              <a:gd name="T23" fmla="*/ 103 h 112"/>
              <a:gd name="T24" fmla="*/ 78 w 136"/>
              <a:gd name="T25" fmla="*/ 103 h 112"/>
              <a:gd name="T26" fmla="*/ 83 w 136"/>
              <a:gd name="T27" fmla="*/ 86 h 112"/>
              <a:gd name="T28" fmla="*/ 98 w 136"/>
              <a:gd name="T29" fmla="*/ 70 h 112"/>
              <a:gd name="T30" fmla="*/ 89 w 136"/>
              <a:gd name="T31" fmla="*/ 55 h 112"/>
              <a:gd name="T32" fmla="*/ 89 w 136"/>
              <a:gd name="T33" fmla="*/ 33 h 112"/>
              <a:gd name="T34" fmla="*/ 72 w 136"/>
              <a:gd name="T35" fmla="*/ 29 h 112"/>
              <a:gd name="T36" fmla="*/ 56 w 136"/>
              <a:gd name="T37" fmla="*/ 14 h 112"/>
              <a:gd name="T38" fmla="*/ 100 w 136"/>
              <a:gd name="T39" fmla="*/ 23 h 112"/>
              <a:gd name="T40" fmla="*/ 124 w 136"/>
              <a:gd name="T41" fmla="*/ 23 h 112"/>
              <a:gd name="T42" fmla="*/ 116 w 136"/>
              <a:gd name="T43" fmla="*/ 0 h 112"/>
              <a:gd name="T44" fmla="*/ 108 w 136"/>
              <a:gd name="T45" fmla="*/ 4 h 112"/>
              <a:gd name="T46" fmla="*/ 98 w 136"/>
              <a:gd name="T47" fmla="*/ 4 h 112"/>
              <a:gd name="T48" fmla="*/ 96 w 136"/>
              <a:gd name="T49" fmla="*/ 12 h 112"/>
              <a:gd name="T50" fmla="*/ 88 w 136"/>
              <a:gd name="T51" fmla="*/ 20 h 112"/>
              <a:gd name="T52" fmla="*/ 93 w 136"/>
              <a:gd name="T53" fmla="*/ 27 h 112"/>
              <a:gd name="T54" fmla="*/ 93 w 136"/>
              <a:gd name="T55" fmla="*/ 37 h 112"/>
              <a:gd name="T56" fmla="*/ 101 w 136"/>
              <a:gd name="T57" fmla="*/ 39 h 112"/>
              <a:gd name="T58" fmla="*/ 108 w 136"/>
              <a:gd name="T59" fmla="*/ 47 h 112"/>
              <a:gd name="T60" fmla="*/ 116 w 136"/>
              <a:gd name="T61" fmla="*/ 42 h 112"/>
              <a:gd name="T62" fmla="*/ 126 w 136"/>
              <a:gd name="T63" fmla="*/ 43 h 112"/>
              <a:gd name="T64" fmla="*/ 128 w 136"/>
              <a:gd name="T65" fmla="*/ 34 h 112"/>
              <a:gd name="T66" fmla="*/ 136 w 136"/>
              <a:gd name="T67" fmla="*/ 27 h 112"/>
              <a:gd name="T68" fmla="*/ 131 w 136"/>
              <a:gd name="T69" fmla="*/ 20 h 112"/>
              <a:gd name="T70" fmla="*/ 131 w 136"/>
              <a:gd name="T71" fmla="*/ 9 h 112"/>
              <a:gd name="T72" fmla="*/ 123 w 136"/>
              <a:gd name="T73" fmla="*/ 7 h 112"/>
              <a:gd name="T74" fmla="*/ 116 w 136"/>
              <a:gd name="T7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" h="112">
                <a:moveTo>
                  <a:pt x="49" y="94"/>
                </a:moveTo>
                <a:cubicBezTo>
                  <a:pt x="32" y="94"/>
                  <a:pt x="18" y="80"/>
                  <a:pt x="18" y="63"/>
                </a:cubicBezTo>
                <a:cubicBezTo>
                  <a:pt x="18" y="46"/>
                  <a:pt x="32" y="32"/>
                  <a:pt x="49" y="32"/>
                </a:cubicBezTo>
                <a:cubicBezTo>
                  <a:pt x="66" y="32"/>
                  <a:pt x="80" y="46"/>
                  <a:pt x="80" y="63"/>
                </a:cubicBezTo>
                <a:cubicBezTo>
                  <a:pt x="80" y="80"/>
                  <a:pt x="66" y="94"/>
                  <a:pt x="49" y="94"/>
                </a:cubicBezTo>
                <a:moveTo>
                  <a:pt x="56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41" y="23"/>
                  <a:pt x="41" y="23"/>
                  <a:pt x="41" y="23"/>
                </a:cubicBezTo>
                <a:cubicBezTo>
                  <a:pt x="36" y="24"/>
                  <a:pt x="30" y="26"/>
                  <a:pt x="26" y="29"/>
                </a:cubicBezTo>
                <a:cubicBezTo>
                  <a:pt x="19" y="23"/>
                  <a:pt x="19" y="23"/>
                  <a:pt x="19" y="23"/>
                </a:cubicBezTo>
                <a:cubicBezTo>
                  <a:pt x="9" y="33"/>
                  <a:pt x="9" y="33"/>
                  <a:pt x="9" y="33"/>
                </a:cubicBezTo>
                <a:cubicBezTo>
                  <a:pt x="15" y="40"/>
                  <a:pt x="15" y="40"/>
                  <a:pt x="15" y="40"/>
                </a:cubicBezTo>
                <a:cubicBezTo>
                  <a:pt x="12" y="44"/>
                  <a:pt x="10" y="50"/>
                  <a:pt x="9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70"/>
                  <a:pt x="0" y="70"/>
                  <a:pt x="0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10" y="76"/>
                  <a:pt x="12" y="81"/>
                  <a:pt x="15" y="86"/>
                </a:cubicBezTo>
                <a:cubicBezTo>
                  <a:pt x="9" y="92"/>
                  <a:pt x="9" y="92"/>
                  <a:pt x="9" y="92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30" y="100"/>
                  <a:pt x="36" y="102"/>
                  <a:pt x="41" y="103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62" y="102"/>
                  <a:pt x="67" y="100"/>
                  <a:pt x="72" y="97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89" y="92"/>
                  <a:pt x="89" y="92"/>
                  <a:pt x="89" y="92"/>
                </a:cubicBezTo>
                <a:cubicBezTo>
                  <a:pt x="83" y="86"/>
                  <a:pt x="83" y="86"/>
                  <a:pt x="83" y="86"/>
                </a:cubicBezTo>
                <a:cubicBezTo>
                  <a:pt x="86" y="81"/>
                  <a:pt x="88" y="76"/>
                  <a:pt x="89" y="70"/>
                </a:cubicBezTo>
                <a:cubicBezTo>
                  <a:pt x="98" y="70"/>
                  <a:pt x="98" y="70"/>
                  <a:pt x="98" y="70"/>
                </a:cubicBezTo>
                <a:cubicBezTo>
                  <a:pt x="98" y="55"/>
                  <a:pt x="98" y="55"/>
                  <a:pt x="98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8" y="50"/>
                  <a:pt x="86" y="44"/>
                  <a:pt x="83" y="40"/>
                </a:cubicBezTo>
                <a:cubicBezTo>
                  <a:pt x="89" y="33"/>
                  <a:pt x="89" y="33"/>
                  <a:pt x="89" y="33"/>
                </a:cubicBezTo>
                <a:cubicBezTo>
                  <a:pt x="78" y="23"/>
                  <a:pt x="78" y="23"/>
                  <a:pt x="78" y="23"/>
                </a:cubicBezTo>
                <a:cubicBezTo>
                  <a:pt x="72" y="29"/>
                  <a:pt x="72" y="29"/>
                  <a:pt x="72" y="29"/>
                </a:cubicBezTo>
                <a:cubicBezTo>
                  <a:pt x="67" y="26"/>
                  <a:pt x="62" y="24"/>
                  <a:pt x="56" y="23"/>
                </a:cubicBezTo>
                <a:cubicBezTo>
                  <a:pt x="56" y="14"/>
                  <a:pt x="56" y="14"/>
                  <a:pt x="56" y="14"/>
                </a:cubicBezTo>
                <a:moveTo>
                  <a:pt x="112" y="35"/>
                </a:moveTo>
                <a:cubicBezTo>
                  <a:pt x="105" y="35"/>
                  <a:pt x="100" y="30"/>
                  <a:pt x="100" y="23"/>
                </a:cubicBezTo>
                <a:cubicBezTo>
                  <a:pt x="100" y="16"/>
                  <a:pt x="105" y="11"/>
                  <a:pt x="112" y="11"/>
                </a:cubicBezTo>
                <a:cubicBezTo>
                  <a:pt x="119" y="11"/>
                  <a:pt x="124" y="16"/>
                  <a:pt x="124" y="23"/>
                </a:cubicBezTo>
                <a:cubicBezTo>
                  <a:pt x="124" y="30"/>
                  <a:pt x="119" y="35"/>
                  <a:pt x="112" y="35"/>
                </a:cubicBezTo>
                <a:moveTo>
                  <a:pt x="116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8" y="4"/>
                  <a:pt x="108" y="4"/>
                  <a:pt x="108" y="4"/>
                </a:cubicBezTo>
                <a:cubicBezTo>
                  <a:pt x="106" y="4"/>
                  <a:pt x="103" y="6"/>
                  <a:pt x="101" y="7"/>
                </a:cubicBezTo>
                <a:cubicBezTo>
                  <a:pt x="98" y="4"/>
                  <a:pt x="98" y="4"/>
                  <a:pt x="98" y="4"/>
                </a:cubicBezTo>
                <a:cubicBezTo>
                  <a:pt x="93" y="9"/>
                  <a:pt x="93" y="9"/>
                  <a:pt x="93" y="9"/>
                </a:cubicBezTo>
                <a:cubicBezTo>
                  <a:pt x="96" y="12"/>
                  <a:pt x="96" y="12"/>
                  <a:pt x="96" y="12"/>
                </a:cubicBezTo>
                <a:cubicBezTo>
                  <a:pt x="94" y="14"/>
                  <a:pt x="93" y="17"/>
                  <a:pt x="93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7"/>
                  <a:pt x="88" y="27"/>
                  <a:pt x="88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30"/>
                  <a:pt x="94" y="32"/>
                  <a:pt x="96" y="34"/>
                </a:cubicBezTo>
                <a:cubicBezTo>
                  <a:pt x="93" y="37"/>
                  <a:pt x="93" y="37"/>
                  <a:pt x="93" y="37"/>
                </a:cubicBezTo>
                <a:cubicBezTo>
                  <a:pt x="98" y="43"/>
                  <a:pt x="98" y="43"/>
                  <a:pt x="98" y="43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3" y="41"/>
                  <a:pt x="106" y="42"/>
                  <a:pt x="108" y="42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16" y="47"/>
                  <a:pt x="116" y="47"/>
                  <a:pt x="116" y="47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8" y="42"/>
                  <a:pt x="121" y="41"/>
                  <a:pt x="123" y="39"/>
                </a:cubicBezTo>
                <a:cubicBezTo>
                  <a:pt x="126" y="43"/>
                  <a:pt x="126" y="43"/>
                  <a:pt x="126" y="43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28" y="34"/>
                  <a:pt x="128" y="34"/>
                  <a:pt x="128" y="34"/>
                </a:cubicBezTo>
                <a:cubicBezTo>
                  <a:pt x="130" y="32"/>
                  <a:pt x="131" y="30"/>
                  <a:pt x="131" y="27"/>
                </a:cubicBezTo>
                <a:cubicBezTo>
                  <a:pt x="136" y="27"/>
                  <a:pt x="136" y="27"/>
                  <a:pt x="136" y="27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1" y="20"/>
                  <a:pt x="131" y="20"/>
                  <a:pt x="131" y="20"/>
                </a:cubicBezTo>
                <a:cubicBezTo>
                  <a:pt x="131" y="17"/>
                  <a:pt x="130" y="14"/>
                  <a:pt x="128" y="12"/>
                </a:cubicBezTo>
                <a:cubicBezTo>
                  <a:pt x="131" y="9"/>
                  <a:pt x="131" y="9"/>
                  <a:pt x="131" y="9"/>
                </a:cubicBezTo>
                <a:cubicBezTo>
                  <a:pt x="126" y="4"/>
                  <a:pt x="126" y="4"/>
                  <a:pt x="126" y="4"/>
                </a:cubicBezTo>
                <a:cubicBezTo>
                  <a:pt x="123" y="7"/>
                  <a:pt x="123" y="7"/>
                  <a:pt x="123" y="7"/>
                </a:cubicBezTo>
                <a:cubicBezTo>
                  <a:pt x="121" y="6"/>
                  <a:pt x="118" y="4"/>
                  <a:pt x="116" y="4"/>
                </a:cubicBezTo>
                <a:cubicBezTo>
                  <a:pt x="116" y="0"/>
                  <a:pt x="116" y="0"/>
                  <a:pt x="11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Freeform 36"/>
          <p:cNvSpPr>
            <a:spLocks noEditPoints="1"/>
          </p:cNvSpPr>
          <p:nvPr/>
        </p:nvSpPr>
        <p:spPr bwMode="auto">
          <a:xfrm>
            <a:off x="3920262" y="3230804"/>
            <a:ext cx="398859" cy="402431"/>
          </a:xfrm>
          <a:custGeom>
            <a:avLst/>
            <a:gdLst>
              <a:gd name="T0" fmla="*/ 67 w 120"/>
              <a:gd name="T1" fmla="*/ 53 h 121"/>
              <a:gd name="T2" fmla="*/ 67 w 120"/>
              <a:gd name="T3" fmla="*/ 26 h 121"/>
              <a:gd name="T4" fmla="*/ 53 w 120"/>
              <a:gd name="T5" fmla="*/ 26 h 121"/>
              <a:gd name="T6" fmla="*/ 53 w 120"/>
              <a:gd name="T7" fmla="*/ 53 h 121"/>
              <a:gd name="T8" fmla="*/ 27 w 120"/>
              <a:gd name="T9" fmla="*/ 53 h 121"/>
              <a:gd name="T10" fmla="*/ 27 w 120"/>
              <a:gd name="T11" fmla="*/ 68 h 121"/>
              <a:gd name="T12" fmla="*/ 53 w 120"/>
              <a:gd name="T13" fmla="*/ 68 h 121"/>
              <a:gd name="T14" fmla="*/ 53 w 120"/>
              <a:gd name="T15" fmla="*/ 94 h 121"/>
              <a:gd name="T16" fmla="*/ 67 w 120"/>
              <a:gd name="T17" fmla="*/ 94 h 121"/>
              <a:gd name="T18" fmla="*/ 67 w 120"/>
              <a:gd name="T19" fmla="*/ 68 h 121"/>
              <a:gd name="T20" fmla="*/ 93 w 120"/>
              <a:gd name="T21" fmla="*/ 68 h 121"/>
              <a:gd name="T22" fmla="*/ 93 w 120"/>
              <a:gd name="T23" fmla="*/ 53 h 121"/>
              <a:gd name="T24" fmla="*/ 67 w 120"/>
              <a:gd name="T25" fmla="*/ 53 h 121"/>
              <a:gd name="T26" fmla="*/ 60 w 120"/>
              <a:gd name="T27" fmla="*/ 0 h 121"/>
              <a:gd name="T28" fmla="*/ 0 w 120"/>
              <a:gd name="T29" fmla="*/ 61 h 121"/>
              <a:gd name="T30" fmla="*/ 60 w 120"/>
              <a:gd name="T31" fmla="*/ 121 h 121"/>
              <a:gd name="T32" fmla="*/ 120 w 120"/>
              <a:gd name="T33" fmla="*/ 61 h 121"/>
              <a:gd name="T34" fmla="*/ 60 w 120"/>
              <a:gd name="T35" fmla="*/ 0 h 121"/>
              <a:gd name="T36" fmla="*/ 60 w 120"/>
              <a:gd name="T37" fmla="*/ 107 h 121"/>
              <a:gd name="T38" fmla="*/ 13 w 120"/>
              <a:gd name="T39" fmla="*/ 61 h 121"/>
              <a:gd name="T40" fmla="*/ 60 w 120"/>
              <a:gd name="T41" fmla="*/ 14 h 121"/>
              <a:gd name="T42" fmla="*/ 107 w 120"/>
              <a:gd name="T43" fmla="*/ 61 h 121"/>
              <a:gd name="T44" fmla="*/ 60 w 120"/>
              <a:gd name="T45" fmla="*/ 10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0" h="121">
                <a:moveTo>
                  <a:pt x="67" y="53"/>
                </a:moveTo>
                <a:cubicBezTo>
                  <a:pt x="67" y="26"/>
                  <a:pt x="67" y="26"/>
                  <a:pt x="67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53"/>
                  <a:pt x="53" y="53"/>
                  <a:pt x="53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68"/>
                  <a:pt x="27" y="68"/>
                  <a:pt x="27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94"/>
                  <a:pt x="53" y="94"/>
                  <a:pt x="53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68"/>
                  <a:pt x="67" y="68"/>
                  <a:pt x="67" y="68"/>
                </a:cubicBezTo>
                <a:cubicBezTo>
                  <a:pt x="93" y="68"/>
                  <a:pt x="93" y="68"/>
                  <a:pt x="93" y="68"/>
                </a:cubicBezTo>
                <a:cubicBezTo>
                  <a:pt x="93" y="53"/>
                  <a:pt x="93" y="53"/>
                  <a:pt x="93" y="53"/>
                </a:cubicBezTo>
                <a:lnTo>
                  <a:pt x="67" y="53"/>
                </a:lnTo>
                <a:close/>
                <a:moveTo>
                  <a:pt x="60" y="0"/>
                </a:moveTo>
                <a:cubicBezTo>
                  <a:pt x="27" y="0"/>
                  <a:pt x="0" y="27"/>
                  <a:pt x="0" y="61"/>
                </a:cubicBezTo>
                <a:cubicBezTo>
                  <a:pt x="0" y="94"/>
                  <a:pt x="27" y="121"/>
                  <a:pt x="60" y="121"/>
                </a:cubicBezTo>
                <a:cubicBezTo>
                  <a:pt x="93" y="121"/>
                  <a:pt x="120" y="94"/>
                  <a:pt x="120" y="61"/>
                </a:cubicBezTo>
                <a:cubicBezTo>
                  <a:pt x="120" y="27"/>
                  <a:pt x="93" y="0"/>
                  <a:pt x="60" y="0"/>
                </a:cubicBezTo>
                <a:close/>
                <a:moveTo>
                  <a:pt x="60" y="107"/>
                </a:moveTo>
                <a:cubicBezTo>
                  <a:pt x="34" y="107"/>
                  <a:pt x="13" y="86"/>
                  <a:pt x="13" y="61"/>
                </a:cubicBezTo>
                <a:cubicBezTo>
                  <a:pt x="13" y="35"/>
                  <a:pt x="34" y="14"/>
                  <a:pt x="60" y="14"/>
                </a:cubicBezTo>
                <a:cubicBezTo>
                  <a:pt x="86" y="14"/>
                  <a:pt x="107" y="35"/>
                  <a:pt x="107" y="61"/>
                </a:cubicBezTo>
                <a:cubicBezTo>
                  <a:pt x="107" y="86"/>
                  <a:pt x="86" y="107"/>
                  <a:pt x="60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Oval 42"/>
          <p:cNvSpPr>
            <a:spLocks noChangeArrowheads="1"/>
          </p:cNvSpPr>
          <p:nvPr/>
        </p:nvSpPr>
        <p:spPr bwMode="auto">
          <a:xfrm>
            <a:off x="3117782" y="2571198"/>
            <a:ext cx="135731" cy="135731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2861797" y="2606916"/>
            <a:ext cx="354806" cy="63104"/>
            <a:chOff x="4311241" y="3338074"/>
            <a:chExt cx="473074" cy="84138"/>
          </a:xfrm>
          <a:solidFill>
            <a:srgbClr val="C00000"/>
          </a:solidFill>
        </p:grpSpPr>
        <p:sp>
          <p:nvSpPr>
            <p:cNvPr id="83" name="Freeform 43"/>
            <p:cNvSpPr>
              <a:spLocks/>
            </p:cNvSpPr>
            <p:nvPr/>
          </p:nvSpPr>
          <p:spPr bwMode="auto">
            <a:xfrm>
              <a:off x="4350928" y="3352362"/>
              <a:ext cx="306387" cy="57150"/>
            </a:xfrm>
            <a:custGeom>
              <a:avLst/>
              <a:gdLst>
                <a:gd name="T0" fmla="*/ 69 w 69"/>
                <a:gd name="T1" fmla="*/ 0 h 13"/>
                <a:gd name="T2" fmla="*/ 0 w 69"/>
                <a:gd name="T3" fmla="*/ 0 h 13"/>
                <a:gd name="T4" fmla="*/ 0 w 69"/>
                <a:gd name="T5" fmla="*/ 13 h 13"/>
                <a:gd name="T6" fmla="*/ 69 w 69"/>
                <a:gd name="T7" fmla="*/ 13 h 13"/>
                <a:gd name="T8" fmla="*/ 68 w 69"/>
                <a:gd name="T9" fmla="*/ 7 h 13"/>
                <a:gd name="T10" fmla="*/ 69 w 6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13">
                  <a:moveTo>
                    <a:pt x="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1"/>
                    <a:pt x="68" y="9"/>
                    <a:pt x="68" y="7"/>
                  </a:cubicBezTo>
                  <a:cubicBezTo>
                    <a:pt x="68" y="4"/>
                    <a:pt x="68" y="2"/>
                    <a:pt x="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Freeform 44"/>
            <p:cNvSpPr>
              <a:spLocks/>
            </p:cNvSpPr>
            <p:nvPr/>
          </p:nvSpPr>
          <p:spPr bwMode="auto">
            <a:xfrm>
              <a:off x="4652553" y="3352362"/>
              <a:ext cx="61912" cy="57150"/>
            </a:xfrm>
            <a:custGeom>
              <a:avLst/>
              <a:gdLst>
                <a:gd name="T0" fmla="*/ 14 w 14"/>
                <a:gd name="T1" fmla="*/ 0 h 13"/>
                <a:gd name="T2" fmla="*/ 1 w 14"/>
                <a:gd name="T3" fmla="*/ 0 h 13"/>
                <a:gd name="T4" fmla="*/ 0 w 14"/>
                <a:gd name="T5" fmla="*/ 7 h 13"/>
                <a:gd name="T6" fmla="*/ 1 w 14"/>
                <a:gd name="T7" fmla="*/ 13 h 13"/>
                <a:gd name="T8" fmla="*/ 14 w 14"/>
                <a:gd name="T9" fmla="*/ 13 h 13"/>
                <a:gd name="T10" fmla="*/ 14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7"/>
                  </a:cubicBezTo>
                  <a:cubicBezTo>
                    <a:pt x="0" y="9"/>
                    <a:pt x="0" y="11"/>
                    <a:pt x="1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Oval 45"/>
            <p:cNvSpPr>
              <a:spLocks noChangeArrowheads="1"/>
            </p:cNvSpPr>
            <p:nvPr/>
          </p:nvSpPr>
          <p:spPr bwMode="auto">
            <a:xfrm>
              <a:off x="4700178" y="3338074"/>
              <a:ext cx="84137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Oval 46"/>
            <p:cNvSpPr>
              <a:spLocks noChangeArrowheads="1"/>
            </p:cNvSpPr>
            <p:nvPr/>
          </p:nvSpPr>
          <p:spPr bwMode="auto">
            <a:xfrm>
              <a:off x="4311241" y="3342837"/>
              <a:ext cx="79375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574040" y="2571198"/>
            <a:ext cx="391716" cy="135731"/>
            <a:chOff x="7927565" y="3290449"/>
            <a:chExt cx="522288" cy="180975"/>
          </a:xfrm>
          <a:solidFill>
            <a:srgbClr val="C00000"/>
          </a:solidFill>
        </p:grpSpPr>
        <p:sp>
          <p:nvSpPr>
            <p:cNvPr id="88" name="Oval 47"/>
            <p:cNvSpPr>
              <a:spLocks noChangeArrowheads="1"/>
            </p:cNvSpPr>
            <p:nvPr/>
          </p:nvSpPr>
          <p:spPr bwMode="auto">
            <a:xfrm>
              <a:off x="7927565" y="3290449"/>
              <a:ext cx="18097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48"/>
            <p:cNvSpPr>
              <a:spLocks/>
            </p:cNvSpPr>
            <p:nvPr/>
          </p:nvSpPr>
          <p:spPr bwMode="auto">
            <a:xfrm>
              <a:off x="8103778" y="3352362"/>
              <a:ext cx="306387" cy="57150"/>
            </a:xfrm>
            <a:custGeom>
              <a:avLst/>
              <a:gdLst>
                <a:gd name="T0" fmla="*/ 69 w 69"/>
                <a:gd name="T1" fmla="*/ 0 h 13"/>
                <a:gd name="T2" fmla="*/ 0 w 69"/>
                <a:gd name="T3" fmla="*/ 0 h 13"/>
                <a:gd name="T4" fmla="*/ 1 w 69"/>
                <a:gd name="T5" fmla="*/ 7 h 13"/>
                <a:gd name="T6" fmla="*/ 0 w 69"/>
                <a:gd name="T7" fmla="*/ 13 h 13"/>
                <a:gd name="T8" fmla="*/ 69 w 69"/>
                <a:gd name="T9" fmla="*/ 13 h 13"/>
                <a:gd name="T10" fmla="*/ 69 w 6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13">
                  <a:moveTo>
                    <a:pt x="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Freeform 49"/>
            <p:cNvSpPr>
              <a:spLocks/>
            </p:cNvSpPr>
            <p:nvPr/>
          </p:nvSpPr>
          <p:spPr bwMode="auto">
            <a:xfrm>
              <a:off x="8046628" y="3352362"/>
              <a:ext cx="61912" cy="57150"/>
            </a:xfrm>
            <a:custGeom>
              <a:avLst/>
              <a:gdLst>
                <a:gd name="T0" fmla="*/ 13 w 14"/>
                <a:gd name="T1" fmla="*/ 0 h 13"/>
                <a:gd name="T2" fmla="*/ 0 w 14"/>
                <a:gd name="T3" fmla="*/ 0 h 13"/>
                <a:gd name="T4" fmla="*/ 0 w 14"/>
                <a:gd name="T5" fmla="*/ 13 h 13"/>
                <a:gd name="T6" fmla="*/ 13 w 14"/>
                <a:gd name="T7" fmla="*/ 13 h 13"/>
                <a:gd name="T8" fmla="*/ 14 w 14"/>
                <a:gd name="T9" fmla="*/ 7 h 13"/>
                <a:gd name="T10" fmla="*/ 13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4" y="9"/>
                    <a:pt x="14" y="7"/>
                  </a:cubicBezTo>
                  <a:cubicBezTo>
                    <a:pt x="14" y="4"/>
                    <a:pt x="14" y="2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Oval 50"/>
            <p:cNvSpPr>
              <a:spLocks noChangeArrowheads="1"/>
            </p:cNvSpPr>
            <p:nvPr/>
          </p:nvSpPr>
          <p:spPr bwMode="auto">
            <a:xfrm>
              <a:off x="7979953" y="3338074"/>
              <a:ext cx="79375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Oval 51"/>
            <p:cNvSpPr>
              <a:spLocks noChangeArrowheads="1"/>
            </p:cNvSpPr>
            <p:nvPr/>
          </p:nvSpPr>
          <p:spPr bwMode="auto">
            <a:xfrm>
              <a:off x="8370478" y="3342837"/>
              <a:ext cx="79375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328647" y="3835641"/>
            <a:ext cx="139303" cy="388145"/>
            <a:chOff x="6267040" y="4976374"/>
            <a:chExt cx="185737" cy="517526"/>
          </a:xfrm>
          <a:solidFill>
            <a:srgbClr val="C00000"/>
          </a:solidFill>
        </p:grpSpPr>
        <p:sp>
          <p:nvSpPr>
            <p:cNvPr id="94" name="Oval 52"/>
            <p:cNvSpPr>
              <a:spLocks noChangeArrowheads="1"/>
            </p:cNvSpPr>
            <p:nvPr/>
          </p:nvSpPr>
          <p:spPr bwMode="auto">
            <a:xfrm>
              <a:off x="6267040" y="4976374"/>
              <a:ext cx="185737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53"/>
            <p:cNvSpPr>
              <a:spLocks/>
            </p:cNvSpPr>
            <p:nvPr/>
          </p:nvSpPr>
          <p:spPr bwMode="auto">
            <a:xfrm>
              <a:off x="6328953" y="5152587"/>
              <a:ext cx="61912" cy="306388"/>
            </a:xfrm>
            <a:custGeom>
              <a:avLst/>
              <a:gdLst>
                <a:gd name="T0" fmla="*/ 14 w 14"/>
                <a:gd name="T1" fmla="*/ 0 h 69"/>
                <a:gd name="T2" fmla="*/ 7 w 14"/>
                <a:gd name="T3" fmla="*/ 1 h 69"/>
                <a:gd name="T4" fmla="*/ 0 w 14"/>
                <a:gd name="T5" fmla="*/ 0 h 69"/>
                <a:gd name="T6" fmla="*/ 0 w 14"/>
                <a:gd name="T7" fmla="*/ 69 h 69"/>
                <a:gd name="T8" fmla="*/ 14 w 14"/>
                <a:gd name="T9" fmla="*/ 69 h 69"/>
                <a:gd name="T10" fmla="*/ 14 w 14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9">
                  <a:moveTo>
                    <a:pt x="14" y="0"/>
                  </a:moveTo>
                  <a:cubicBezTo>
                    <a:pt x="12" y="1"/>
                    <a:pt x="9" y="1"/>
                    <a:pt x="7" y="1"/>
                  </a:cubicBezTo>
                  <a:cubicBezTo>
                    <a:pt x="5" y="1"/>
                    <a:pt x="2" y="1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Freeform 54"/>
            <p:cNvSpPr>
              <a:spLocks/>
            </p:cNvSpPr>
            <p:nvPr/>
          </p:nvSpPr>
          <p:spPr bwMode="auto">
            <a:xfrm>
              <a:off x="6328953" y="5095437"/>
              <a:ext cx="61912" cy="61913"/>
            </a:xfrm>
            <a:custGeom>
              <a:avLst/>
              <a:gdLst>
                <a:gd name="T0" fmla="*/ 14 w 14"/>
                <a:gd name="T1" fmla="*/ 0 h 14"/>
                <a:gd name="T2" fmla="*/ 0 w 14"/>
                <a:gd name="T3" fmla="*/ 0 h 14"/>
                <a:gd name="T4" fmla="*/ 0 w 14"/>
                <a:gd name="T5" fmla="*/ 13 h 14"/>
                <a:gd name="T6" fmla="*/ 7 w 14"/>
                <a:gd name="T7" fmla="*/ 14 h 14"/>
                <a:gd name="T8" fmla="*/ 14 w 14"/>
                <a:gd name="T9" fmla="*/ 13 h 14"/>
                <a:gd name="T10" fmla="*/ 14 w 1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4"/>
                    <a:pt x="5" y="14"/>
                    <a:pt x="7" y="14"/>
                  </a:cubicBezTo>
                  <a:cubicBezTo>
                    <a:pt x="9" y="14"/>
                    <a:pt x="12" y="14"/>
                    <a:pt x="14" y="13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Oval 55"/>
            <p:cNvSpPr>
              <a:spLocks noChangeArrowheads="1"/>
            </p:cNvSpPr>
            <p:nvPr/>
          </p:nvSpPr>
          <p:spPr bwMode="auto">
            <a:xfrm>
              <a:off x="6321015" y="5023999"/>
              <a:ext cx="79375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Oval 56"/>
            <p:cNvSpPr>
              <a:spLocks noChangeArrowheads="1"/>
            </p:cNvSpPr>
            <p:nvPr/>
          </p:nvSpPr>
          <p:spPr bwMode="auto">
            <a:xfrm>
              <a:off x="6321015" y="5419287"/>
              <a:ext cx="79375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9" name="文本框 98"/>
          <p:cNvSpPr txBox="1"/>
          <p:nvPr/>
        </p:nvSpPr>
        <p:spPr>
          <a:xfrm>
            <a:off x="5978783" y="2682088"/>
            <a:ext cx="833883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971966" y="2153751"/>
            <a:ext cx="5838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Aharoni" panose="02010803020104030203" pitchFamily="2" charset="-79"/>
              </a:rPr>
              <a:t>04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852796" y="2694129"/>
            <a:ext cx="833883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2346866" y="2165792"/>
            <a:ext cx="5838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Aharoni" panose="02010803020104030203" pitchFamily="2" charset="-79"/>
              </a:rPr>
              <a:t>02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4129100" y="390584"/>
            <a:ext cx="5373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Aharoni" panose="02010803020104030203" pitchFamily="2" charset="-79"/>
              </a:rPr>
              <a:t>01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3896237" y="814551"/>
            <a:ext cx="833883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4129100" y="4200716"/>
            <a:ext cx="59503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Aharoni" panose="02010803020104030203" pitchFamily="2" charset="-79"/>
              </a:rPr>
              <a:t>03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943268" y="4639845"/>
            <a:ext cx="833883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3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 Unicode MS" panose="020B0604020202020204" pitchFamily="34" charset="-122"/>
              </a:rPr>
              <a:t>输入小标题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4328647" y="1103157"/>
            <a:ext cx="139303" cy="391716"/>
            <a:chOff x="6267040" y="1333062"/>
            <a:chExt cx="185737" cy="522288"/>
          </a:xfrm>
          <a:solidFill>
            <a:srgbClr val="C00000"/>
          </a:solidFill>
        </p:grpSpPr>
        <p:sp>
          <p:nvSpPr>
            <p:cNvPr id="108" name="Oval 37"/>
            <p:cNvSpPr>
              <a:spLocks noChangeArrowheads="1"/>
            </p:cNvSpPr>
            <p:nvPr/>
          </p:nvSpPr>
          <p:spPr bwMode="auto">
            <a:xfrm>
              <a:off x="6267040" y="1669612"/>
              <a:ext cx="185737" cy="185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38"/>
            <p:cNvSpPr>
              <a:spLocks/>
            </p:cNvSpPr>
            <p:nvPr/>
          </p:nvSpPr>
          <p:spPr bwMode="auto">
            <a:xfrm>
              <a:off x="6328953" y="1372749"/>
              <a:ext cx="61912" cy="306388"/>
            </a:xfrm>
            <a:custGeom>
              <a:avLst/>
              <a:gdLst>
                <a:gd name="T0" fmla="*/ 14 w 14"/>
                <a:gd name="T1" fmla="*/ 0 h 69"/>
                <a:gd name="T2" fmla="*/ 0 w 14"/>
                <a:gd name="T3" fmla="*/ 0 h 69"/>
                <a:gd name="T4" fmla="*/ 0 w 14"/>
                <a:gd name="T5" fmla="*/ 69 h 69"/>
                <a:gd name="T6" fmla="*/ 7 w 14"/>
                <a:gd name="T7" fmla="*/ 67 h 69"/>
                <a:gd name="T8" fmla="*/ 14 w 14"/>
                <a:gd name="T9" fmla="*/ 69 h 69"/>
                <a:gd name="T10" fmla="*/ 14 w 14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9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" y="68"/>
                    <a:pt x="5" y="67"/>
                    <a:pt x="7" y="67"/>
                  </a:cubicBezTo>
                  <a:cubicBezTo>
                    <a:pt x="9" y="67"/>
                    <a:pt x="12" y="68"/>
                    <a:pt x="14" y="69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39"/>
            <p:cNvSpPr>
              <a:spLocks/>
            </p:cNvSpPr>
            <p:nvPr/>
          </p:nvSpPr>
          <p:spPr bwMode="auto">
            <a:xfrm>
              <a:off x="6328953" y="1669612"/>
              <a:ext cx="61912" cy="61913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2 h 14"/>
                <a:gd name="T4" fmla="*/ 0 w 14"/>
                <a:gd name="T5" fmla="*/ 14 h 14"/>
                <a:gd name="T6" fmla="*/ 14 w 14"/>
                <a:gd name="T7" fmla="*/ 14 h 14"/>
                <a:gd name="T8" fmla="*/ 14 w 14"/>
                <a:gd name="T9" fmla="*/ 2 h 14"/>
                <a:gd name="T10" fmla="*/ 7 w 1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5" y="0"/>
                    <a:pt x="2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Oval 40"/>
            <p:cNvSpPr>
              <a:spLocks noChangeArrowheads="1"/>
            </p:cNvSpPr>
            <p:nvPr/>
          </p:nvSpPr>
          <p:spPr bwMode="auto">
            <a:xfrm>
              <a:off x="6321015" y="1723587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Oval 41"/>
            <p:cNvSpPr>
              <a:spLocks noChangeArrowheads="1"/>
            </p:cNvSpPr>
            <p:nvPr/>
          </p:nvSpPr>
          <p:spPr bwMode="auto">
            <a:xfrm>
              <a:off x="6321015" y="1333062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4703078" y="476591"/>
            <a:ext cx="1633538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此处填写具体条目内容，此处填写具体条目内容，此处填写具体条目内容。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755709" y="2209473"/>
            <a:ext cx="1633538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此处填写具体条目内容，此处填写具体条目内容，此处填写具体条目内容。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2537165" y="4236858"/>
            <a:ext cx="1633538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此处填写具体条目内容，此处填写具体条目内容，此处填写具体条目内容。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6515823" y="2148606"/>
            <a:ext cx="1633538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此处填写具体条目内容，此处填写具体条目内容，此处填写具体条目内容。</a:t>
            </a:r>
          </a:p>
        </p:txBody>
      </p:sp>
    </p:spTree>
    <p:extLst>
      <p:ext uri="{BB962C8B-B14F-4D97-AF65-F5344CB8AC3E}">
        <p14:creationId xmlns:p14="http://schemas.microsoft.com/office/powerpoint/2010/main" val="14145085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75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75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50"/>
                            </p:stCondLst>
                            <p:childTnLst>
                              <p:par>
                                <p:cTn id="10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750"/>
                            </p:stCondLst>
                            <p:childTnLst>
                              <p:par>
                                <p:cTn id="1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0"/>
                            </p:stCondLst>
                            <p:childTnLst>
                              <p:par>
                                <p:cTn id="1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4" grpId="0" animBg="1"/>
      <p:bldP spid="65" grpId="0" animBg="1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13" grpId="0"/>
      <p:bldP spid="114" grpId="0"/>
      <p:bldP spid="115" grpId="0"/>
      <p:bldP spid="1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47477" y="0"/>
            <a:ext cx="9191477" cy="5143500"/>
            <a:chOff x="-47477" y="0"/>
            <a:chExt cx="9191477" cy="51435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7477" y="4459698"/>
              <a:ext cx="9144000" cy="683802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236564" y="899204"/>
            <a:ext cx="1033165" cy="2181174"/>
            <a:chOff x="6240364" y="953691"/>
            <a:chExt cx="1033165" cy="2181174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6298407" y="953691"/>
              <a:ext cx="808435" cy="798909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405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6702029" y="1651397"/>
              <a:ext cx="571500" cy="56554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700" b="1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</a:p>
          </p:txBody>
        </p:sp>
        <p:sp>
          <p:nvSpPr>
            <p:cNvPr id="10" name="文本框 9"/>
            <p:cNvSpPr txBox="1"/>
            <p:nvPr>
              <p:custDataLst>
                <p:tags r:id="rId5"/>
              </p:custDataLst>
            </p:nvPr>
          </p:nvSpPr>
          <p:spPr>
            <a:xfrm>
              <a:off x="6240364" y="1914018"/>
              <a:ext cx="461665" cy="1220847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en-US" altLang="zh-CN" sz="1800" kern="0" dirty="0">
                  <a:solidFill>
                    <a:srgbClr val="C00000"/>
                  </a:solidFill>
                </a:rPr>
                <a:t>CONTENTS</a:t>
              </a:r>
              <a:endParaRPr lang="zh-CN" altLang="en-US" sz="1800" kern="0" dirty="0">
                <a:solidFill>
                  <a:srgbClr val="C00000"/>
                </a:solidFill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2826278" y="2251984"/>
            <a:ext cx="6317722" cy="828394"/>
          </a:xfrm>
          <a:custGeom>
            <a:avLst/>
            <a:gdLst>
              <a:gd name="connsiteX0" fmla="*/ 0 w 2773194"/>
              <a:gd name="connsiteY0" fmla="*/ 0 h 253350"/>
              <a:gd name="connsiteX1" fmla="*/ 2508325 w 2773194"/>
              <a:gd name="connsiteY1" fmla="*/ 0 h 253350"/>
              <a:gd name="connsiteX2" fmla="*/ 2773194 w 2773194"/>
              <a:gd name="connsiteY2" fmla="*/ 253350 h 253350"/>
              <a:gd name="connsiteX3" fmla="*/ 0 w 2773194"/>
              <a:gd name="connsiteY3" fmla="*/ 253350 h 25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194" h="253350">
                <a:moveTo>
                  <a:pt x="0" y="0"/>
                </a:moveTo>
                <a:lnTo>
                  <a:pt x="2508325" y="0"/>
                </a:lnTo>
                <a:lnTo>
                  <a:pt x="2773194" y="253350"/>
                </a:lnTo>
                <a:lnTo>
                  <a:pt x="0" y="253350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ED7D31"/>
            </a:solidFill>
          </a:ln>
        </p:spPr>
        <p:txBody>
          <a:bodyPr lIns="108000" tIns="0" bIns="0" anchor="ctr">
            <a:norm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FFFFFF"/>
                </a:solidFill>
                <a:cs typeface="Times New Roman" panose="02020603050405020304" pitchFamily="18" charset="0"/>
              </a:rPr>
              <a:t>单击添加文字标题</a:t>
            </a:r>
            <a:endParaRPr lang="zh-CN" altLang="en-US" sz="4000" kern="0" dirty="0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文本框 3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92019" y="1232662"/>
            <a:ext cx="765439" cy="421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6000" b="1" dirty="0">
                <a:solidFill>
                  <a:srgbClr val="C00000"/>
                </a:solidFill>
                <a:latin typeface="+mn-lt"/>
                <a:ea typeface="+mn-ea"/>
                <a:cs typeface="Times New Roman" panose="02020603050405020304" pitchFamily="18" charset="0"/>
              </a:rPr>
              <a:t>Part </a:t>
            </a:r>
            <a:r>
              <a:rPr lang="en-US" altLang="zh-CN" sz="6000" b="1" dirty="0" smtClean="0">
                <a:solidFill>
                  <a:srgbClr val="C00000"/>
                </a:solidFill>
                <a:latin typeface="+mn-lt"/>
                <a:ea typeface="+mn-ea"/>
                <a:cs typeface="Times New Roman" panose="02020603050405020304" pitchFamily="18" charset="0"/>
              </a:rPr>
              <a:t>3</a:t>
            </a:r>
            <a:endParaRPr lang="zh-CN" altLang="en-US" sz="6000" b="1" dirty="0">
              <a:solidFill>
                <a:srgbClr val="C00000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9930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116013" y="2351633"/>
            <a:ext cx="830262" cy="831850"/>
            <a:chOff x="1005742" y="1959743"/>
            <a:chExt cx="1189994" cy="1189994"/>
          </a:xfrm>
        </p:grpSpPr>
        <p:sp>
          <p:nvSpPr>
            <p:cNvPr id="3" name="椭圆 2"/>
            <p:cNvSpPr/>
            <p:nvPr/>
          </p:nvSpPr>
          <p:spPr>
            <a:xfrm>
              <a:off x="1060350" y="2014246"/>
              <a:ext cx="1080778" cy="108098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内容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说明</a:t>
              </a:r>
            </a:p>
          </p:txBody>
        </p:sp>
        <p:sp>
          <p:nvSpPr>
            <p:cNvPr id="4" name="椭圆 3"/>
            <p:cNvSpPr/>
            <p:nvPr/>
          </p:nvSpPr>
          <p:spPr>
            <a:xfrm>
              <a:off x="1005742" y="1959743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571750" y="1800771"/>
            <a:ext cx="831850" cy="830262"/>
            <a:chOff x="3750551" y="1408378"/>
            <a:chExt cx="1111514" cy="1111514"/>
          </a:xfrm>
        </p:grpSpPr>
        <p:sp>
          <p:nvSpPr>
            <p:cNvPr id="6" name="椭圆 5"/>
            <p:cNvSpPr/>
            <p:nvPr/>
          </p:nvSpPr>
          <p:spPr>
            <a:xfrm>
              <a:off x="3801460" y="1459384"/>
              <a:ext cx="1009696" cy="1009501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内容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说明</a:t>
              </a:r>
            </a:p>
          </p:txBody>
        </p:sp>
        <p:sp>
          <p:nvSpPr>
            <p:cNvPr id="7" name="椭圆 6"/>
            <p:cNvSpPr/>
            <p:nvPr/>
          </p:nvSpPr>
          <p:spPr>
            <a:xfrm>
              <a:off x="3750551" y="1408378"/>
              <a:ext cx="1111514" cy="1111514"/>
            </a:xfrm>
            <a:prstGeom prst="ellipse">
              <a:avLst/>
            </a:prstGeom>
            <a:noFill/>
            <a:ln w="1270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2571750" y="2977108"/>
            <a:ext cx="831850" cy="830263"/>
            <a:chOff x="1005742" y="1959742"/>
            <a:chExt cx="1189994" cy="1189994"/>
          </a:xfrm>
        </p:grpSpPr>
        <p:sp>
          <p:nvSpPr>
            <p:cNvPr id="9" name="椭圆 8"/>
            <p:cNvSpPr/>
            <p:nvPr/>
          </p:nvSpPr>
          <p:spPr>
            <a:xfrm>
              <a:off x="1060246" y="2014350"/>
              <a:ext cx="1080987" cy="1080779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内容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说明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119563" y="1197521"/>
            <a:ext cx="830262" cy="831850"/>
            <a:chOff x="1005742" y="1959742"/>
            <a:chExt cx="1189994" cy="1189994"/>
          </a:xfrm>
        </p:grpSpPr>
        <p:sp>
          <p:nvSpPr>
            <p:cNvPr id="12" name="椭圆 11"/>
            <p:cNvSpPr/>
            <p:nvPr/>
          </p:nvSpPr>
          <p:spPr>
            <a:xfrm>
              <a:off x="1060350" y="2014246"/>
              <a:ext cx="1080778" cy="1080987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内容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说明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4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4129088" y="3613696"/>
            <a:ext cx="831850" cy="830262"/>
            <a:chOff x="1005742" y="2208327"/>
            <a:chExt cx="1189994" cy="1189994"/>
          </a:xfrm>
        </p:grpSpPr>
        <p:sp>
          <p:nvSpPr>
            <p:cNvPr id="15" name="椭圆 14"/>
            <p:cNvSpPr/>
            <p:nvPr/>
          </p:nvSpPr>
          <p:spPr>
            <a:xfrm>
              <a:off x="1060246" y="2262935"/>
              <a:ext cx="1080987" cy="1080778"/>
            </a:xfrm>
            <a:prstGeom prst="ellipse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内容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说明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1005742" y="2208327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4119563" y="2405608"/>
            <a:ext cx="830262" cy="830263"/>
            <a:chOff x="1005742" y="1959742"/>
            <a:chExt cx="1189994" cy="1189994"/>
          </a:xfrm>
        </p:grpSpPr>
        <p:sp>
          <p:nvSpPr>
            <p:cNvPr id="18" name="椭圆 17"/>
            <p:cNvSpPr/>
            <p:nvPr/>
          </p:nvSpPr>
          <p:spPr>
            <a:xfrm>
              <a:off x="1060350" y="2014350"/>
              <a:ext cx="1080778" cy="1080779"/>
            </a:xfrm>
            <a:prstGeom prst="ellipse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内容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说明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5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</p:grpSp>
      <p:cxnSp>
        <p:nvCxnSpPr>
          <p:cNvPr id="20" name="直接连接符 19"/>
          <p:cNvCxnSpPr>
            <a:cxnSpLocks noChangeShapeType="1"/>
            <a:stCxn id="4" idx="7"/>
            <a:endCxn id="7" idx="2"/>
          </p:cNvCxnSpPr>
          <p:nvPr/>
        </p:nvCxnSpPr>
        <p:spPr bwMode="auto">
          <a:xfrm flipV="1">
            <a:off x="1824038" y="2216696"/>
            <a:ext cx="747712" cy="257175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</p:cxnSp>
      <p:cxnSp>
        <p:nvCxnSpPr>
          <p:cNvPr id="21" name="直接连接符 20"/>
          <p:cNvCxnSpPr>
            <a:cxnSpLocks noChangeShapeType="1"/>
            <a:stCxn id="4" idx="5"/>
            <a:endCxn id="10" idx="2"/>
          </p:cNvCxnSpPr>
          <p:nvPr/>
        </p:nvCxnSpPr>
        <p:spPr bwMode="auto">
          <a:xfrm>
            <a:off x="1824038" y="3061246"/>
            <a:ext cx="747712" cy="330200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</p:cxnSp>
      <p:cxnSp>
        <p:nvCxnSpPr>
          <p:cNvPr id="22" name="直接连接符 21"/>
          <p:cNvCxnSpPr>
            <a:cxnSpLocks noChangeShapeType="1"/>
            <a:stCxn id="10" idx="5"/>
            <a:endCxn id="16" idx="2"/>
          </p:cNvCxnSpPr>
          <p:nvPr/>
        </p:nvCxnSpPr>
        <p:spPr bwMode="auto">
          <a:xfrm>
            <a:off x="3281363" y="3685133"/>
            <a:ext cx="847725" cy="342900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</p:cxnSp>
      <p:cxnSp>
        <p:nvCxnSpPr>
          <p:cNvPr id="23" name="直接连接符 22"/>
          <p:cNvCxnSpPr>
            <a:cxnSpLocks noChangeShapeType="1"/>
            <a:stCxn id="7" idx="7"/>
            <a:endCxn id="13" idx="2"/>
          </p:cNvCxnSpPr>
          <p:nvPr/>
        </p:nvCxnSpPr>
        <p:spPr bwMode="auto">
          <a:xfrm flipV="1">
            <a:off x="3281363" y="1613446"/>
            <a:ext cx="838200" cy="309562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</p:cxnSp>
      <p:cxnSp>
        <p:nvCxnSpPr>
          <p:cNvPr id="24" name="直接连接符 23"/>
          <p:cNvCxnSpPr>
            <a:cxnSpLocks noChangeShapeType="1"/>
            <a:stCxn id="7" idx="6"/>
            <a:endCxn id="19" idx="1"/>
          </p:cNvCxnSpPr>
          <p:nvPr/>
        </p:nvCxnSpPr>
        <p:spPr bwMode="auto">
          <a:xfrm>
            <a:off x="3403600" y="2216696"/>
            <a:ext cx="836613" cy="311150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</p:cxnSp>
      <p:cxnSp>
        <p:nvCxnSpPr>
          <p:cNvPr id="25" name="直接连接符 24"/>
          <p:cNvCxnSpPr>
            <a:cxnSpLocks noChangeShapeType="1"/>
            <a:stCxn id="10" idx="6"/>
            <a:endCxn id="19" idx="3"/>
          </p:cNvCxnSpPr>
          <p:nvPr/>
        </p:nvCxnSpPr>
        <p:spPr bwMode="auto">
          <a:xfrm flipV="1">
            <a:off x="3403600" y="3115221"/>
            <a:ext cx="836613" cy="276225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</p:cxn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284788" y="1447403"/>
            <a:ext cx="2743596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816337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点击输入简要文字内容，文字内容需概括精炼，不用多余的文字修饰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……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5284788" y="2626191"/>
            <a:ext cx="2743596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816337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点击输入简要文字内容，文字内容需概括精炼，不用多余的文字修饰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……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5284788" y="3805783"/>
            <a:ext cx="2671588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816337" rtl="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点击输入简要文字内容，文字内容需概括精炼，不用多余的文字修饰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……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30330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4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5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1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3" dur="200" fill="hold"/>
                                        <p:tgtEl>
                                          <p:spTgt spid="1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1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300"/>
                            </p:stCondLst>
                            <p:childTnLst>
                              <p:par>
                                <p:cTn id="7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00"/>
                            </p:stCondLst>
                            <p:childTnLst>
                              <p:par>
                                <p:cTn id="7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3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900"/>
                            </p:stCondLst>
                            <p:childTnLst>
                              <p:par>
                                <p:cTn id="8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42651" y="4454991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收入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来源一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8055" y="3944692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100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8604" y="4454991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收入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来源二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79317" y="4454991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收入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来源三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90031" y="4454991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收入来源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四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8055" y="3575651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8055" y="320661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300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8055" y="2837569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400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8055" y="2468528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500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8055" y="2099487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600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8055" y="1724203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700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176087" y="1430655"/>
            <a:ext cx="4464496" cy="2952328"/>
            <a:chOff x="1126939" y="1350372"/>
            <a:chExt cx="4464496" cy="295232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888055" y="1361405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800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055" y="4313733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0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36921" y="1799696"/>
            <a:ext cx="648072" cy="258328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36921" y="1980448"/>
            <a:ext cx="648072" cy="240253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537773" y="2537779"/>
            <a:ext cx="648072" cy="184520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37773" y="2837570"/>
            <a:ext cx="648072" cy="154541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648486" y="3091340"/>
            <a:ext cx="648072" cy="129164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648486" y="3575651"/>
            <a:ext cx="648072" cy="80733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65164" y="3275861"/>
            <a:ext cx="648072" cy="110712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765164" y="3516129"/>
            <a:ext cx="648072" cy="86685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84168" y="1787937"/>
            <a:ext cx="2448272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81633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   点击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输入简要文字解说，解说文字尽量概括精炼，不用多余的文字修饰，简洁精准的 解说所提炼的核心概念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点击输入简要文字解说，解说文字尽量概括精炼，不用多余的文字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修饰。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084168" y="1303683"/>
            <a:ext cx="205934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点击输入标题文本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061308" y="3198480"/>
            <a:ext cx="227536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18,888,666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84168" y="2961316"/>
            <a:ext cx="144016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全年总额：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95069" y="4108515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毛利润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95069" y="4452813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纯利润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9" name="TextBox 9"/>
          <p:cNvSpPr txBox="1">
            <a:spLocks noChangeArrowheads="1"/>
          </p:cNvSpPr>
          <p:nvPr/>
        </p:nvSpPr>
        <p:spPr bwMode="auto">
          <a:xfrm>
            <a:off x="3706571" y="2812377"/>
            <a:ext cx="54822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500</a:t>
            </a:r>
            <a:r>
              <a:rPr kumimoji="0" lang="zh-CN" altLang="en-US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万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0" name="TextBox 9"/>
          <p:cNvSpPr txBox="1">
            <a:spLocks noChangeArrowheads="1"/>
          </p:cNvSpPr>
          <p:nvPr/>
        </p:nvSpPr>
        <p:spPr bwMode="auto">
          <a:xfrm>
            <a:off x="2587695" y="2277185"/>
            <a:ext cx="54822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600</a:t>
            </a:r>
            <a:r>
              <a:rPr kumimoji="0" lang="zh-CN" altLang="en-US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万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1" name="TextBox 9"/>
          <p:cNvSpPr txBox="1">
            <a:spLocks noChangeArrowheads="1"/>
          </p:cNvSpPr>
          <p:nvPr/>
        </p:nvSpPr>
        <p:spPr bwMode="auto">
          <a:xfrm>
            <a:off x="4811912" y="3021757"/>
            <a:ext cx="54822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300</a:t>
            </a:r>
            <a:r>
              <a:rPr kumimoji="0" lang="zh-CN" altLang="en-US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万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14128" y="4478074"/>
            <a:ext cx="5285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（万元）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1542148" y="2075969"/>
            <a:ext cx="43762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650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万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2650211" y="2916577"/>
            <a:ext cx="4231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420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万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5" name="TextBox 9"/>
          <p:cNvSpPr txBox="1">
            <a:spLocks noChangeArrowheads="1"/>
          </p:cNvSpPr>
          <p:nvPr/>
        </p:nvSpPr>
        <p:spPr bwMode="auto">
          <a:xfrm>
            <a:off x="3760924" y="3644901"/>
            <a:ext cx="4231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万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6" name="TextBox 9"/>
          <p:cNvSpPr txBox="1">
            <a:spLocks noChangeArrowheads="1"/>
          </p:cNvSpPr>
          <p:nvPr/>
        </p:nvSpPr>
        <p:spPr bwMode="auto">
          <a:xfrm>
            <a:off x="4854301" y="3621817"/>
            <a:ext cx="4231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240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万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729997" y="4134510"/>
            <a:ext cx="383842" cy="18437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29997" y="4468348"/>
            <a:ext cx="383842" cy="1843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1499486" y="1557105"/>
            <a:ext cx="54822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800</a:t>
            </a:r>
            <a:r>
              <a:rPr kumimoji="0" lang="zh-CN" altLang="en-US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万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55219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8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4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9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0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4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800"/>
                            </p:stCondLst>
                            <p:childTnLst>
                              <p:par>
                                <p:cTn id="10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3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600"/>
                            </p:stCondLst>
                            <p:childTnLst>
                              <p:par>
                                <p:cTn id="1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1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400"/>
                            </p:stCondLst>
                            <p:childTnLst>
                              <p:par>
                                <p:cTn id="1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6600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69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200"/>
                            </p:stCondLst>
                            <p:childTnLst>
                              <p:par>
                                <p:cTn id="1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77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000"/>
                            </p:stCondLst>
                            <p:childTnLst>
                              <p:par>
                                <p:cTn id="1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300"/>
                            </p:stCondLst>
                            <p:childTnLst>
                              <p:par>
                                <p:cTn id="1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86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1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600"/>
                            </p:stCondLst>
                            <p:childTnLst>
                              <p:par>
                                <p:cTn id="1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100"/>
                            </p:stCondLst>
                            <p:childTnLst>
                              <p:par>
                                <p:cTn id="1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600"/>
                            </p:stCondLst>
                            <p:childTnLst>
                              <p:par>
                                <p:cTn id="1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1100"/>
                            </p:stCondLst>
                            <p:childTnLst>
                              <p:par>
                                <p:cTn id="1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 animBg="1"/>
      <p:bldP spid="48" grpId="0" animBg="1"/>
      <p:bldP spid="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54533" y="1474148"/>
            <a:ext cx="3035238" cy="2833237"/>
            <a:chOff x="1356184" y="1198174"/>
            <a:chExt cx="3035238" cy="2833237"/>
          </a:xfrm>
          <a:solidFill>
            <a:srgbClr val="414455"/>
          </a:solidFill>
        </p:grpSpPr>
        <p:grpSp>
          <p:nvGrpSpPr>
            <p:cNvPr id="3" name="组合 2"/>
            <p:cNvGrpSpPr/>
            <p:nvPr/>
          </p:nvGrpSpPr>
          <p:grpSpPr>
            <a:xfrm>
              <a:off x="1356184" y="1198174"/>
              <a:ext cx="3035238" cy="2833237"/>
              <a:chOff x="1356184" y="1198174"/>
              <a:chExt cx="3035238" cy="2833237"/>
            </a:xfrm>
            <a:grpFill/>
          </p:grpSpPr>
          <p:grpSp>
            <p:nvGrpSpPr>
              <p:cNvPr id="5" name="组合 4"/>
              <p:cNvGrpSpPr/>
              <p:nvPr/>
            </p:nvGrpSpPr>
            <p:grpSpPr>
              <a:xfrm>
                <a:off x="1356184" y="2251948"/>
                <a:ext cx="2361706" cy="1779463"/>
                <a:chOff x="1356184" y="2251948"/>
                <a:chExt cx="2361706" cy="1779463"/>
              </a:xfrm>
              <a:grpFill/>
            </p:grpSpPr>
            <p:sp>
              <p:nvSpPr>
                <p:cNvPr id="9" name="Freeform 5"/>
                <p:cNvSpPr>
                  <a:spLocks noEditPoints="1"/>
                </p:cNvSpPr>
                <p:nvPr/>
              </p:nvSpPr>
              <p:spPr bwMode="auto">
                <a:xfrm>
                  <a:off x="1356184" y="2251948"/>
                  <a:ext cx="1464389" cy="895164"/>
                </a:xfrm>
                <a:custGeom>
                  <a:avLst/>
                  <a:gdLst>
                    <a:gd name="T0" fmla="*/ 1069975 w 674"/>
                    <a:gd name="T1" fmla="*/ 654050 h 412"/>
                    <a:gd name="T2" fmla="*/ 1065213 w 674"/>
                    <a:gd name="T3" fmla="*/ 652463 h 412"/>
                    <a:gd name="T4" fmla="*/ 0 w 674"/>
                    <a:gd name="T5" fmla="*/ 522288 h 412"/>
                    <a:gd name="T6" fmla="*/ 4763 w 674"/>
                    <a:gd name="T7" fmla="*/ 519113 h 412"/>
                    <a:gd name="T8" fmla="*/ 641350 w 674"/>
                    <a:gd name="T9" fmla="*/ 0 h 412"/>
                    <a:gd name="T10" fmla="*/ 1069975 w 674"/>
                    <a:gd name="T11" fmla="*/ 654050 h 412"/>
                    <a:gd name="T12" fmla="*/ 7938 w 674"/>
                    <a:gd name="T13" fmla="*/ 519113 h 412"/>
                    <a:gd name="T14" fmla="*/ 1062038 w 674"/>
                    <a:gd name="T15" fmla="*/ 649288 h 412"/>
                    <a:gd name="T16" fmla="*/ 641350 w 674"/>
                    <a:gd name="T17" fmla="*/ 6350 h 412"/>
                    <a:gd name="T18" fmla="*/ 7938 w 674"/>
                    <a:gd name="T19" fmla="*/ 519113 h 4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674" h="412">
                      <a:moveTo>
                        <a:pt x="674" y="412"/>
                      </a:moveTo>
                      <a:lnTo>
                        <a:pt x="671" y="411"/>
                      </a:lnTo>
                      <a:lnTo>
                        <a:pt x="0" y="329"/>
                      </a:lnTo>
                      <a:lnTo>
                        <a:pt x="3" y="327"/>
                      </a:lnTo>
                      <a:lnTo>
                        <a:pt x="404" y="0"/>
                      </a:lnTo>
                      <a:lnTo>
                        <a:pt x="674" y="412"/>
                      </a:lnTo>
                      <a:close/>
                      <a:moveTo>
                        <a:pt x="5" y="327"/>
                      </a:moveTo>
                      <a:lnTo>
                        <a:pt x="669" y="409"/>
                      </a:lnTo>
                      <a:lnTo>
                        <a:pt x="404" y="4"/>
                      </a:lnTo>
                      <a:lnTo>
                        <a:pt x="5" y="327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algn="l" defTabSz="81633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Freeform 6"/>
                <p:cNvSpPr>
                  <a:spLocks/>
                </p:cNvSpPr>
                <p:nvPr/>
              </p:nvSpPr>
              <p:spPr bwMode="auto">
                <a:xfrm>
                  <a:off x="1360529" y="2962429"/>
                  <a:ext cx="827793" cy="929927"/>
                </a:xfrm>
                <a:custGeom>
                  <a:avLst/>
                  <a:gdLst>
                    <a:gd name="T0" fmla="*/ 601663 w 381"/>
                    <a:gd name="T1" fmla="*/ 679450 h 428"/>
                    <a:gd name="T2" fmla="*/ 0 w 381"/>
                    <a:gd name="T3" fmla="*/ 3175 h 428"/>
                    <a:gd name="T4" fmla="*/ 1588 w 381"/>
                    <a:gd name="T5" fmla="*/ 0 h 428"/>
                    <a:gd name="T6" fmla="*/ 604838 w 381"/>
                    <a:gd name="T7" fmla="*/ 677863 h 428"/>
                    <a:gd name="T8" fmla="*/ 601663 w 381"/>
                    <a:gd name="T9" fmla="*/ 679450 h 4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81" h="428">
                      <a:moveTo>
                        <a:pt x="379" y="428"/>
                      </a:move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381" y="427"/>
                      </a:lnTo>
                      <a:lnTo>
                        <a:pt x="379" y="428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algn="l" defTabSz="81633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7"/>
                <p:cNvSpPr>
                  <a:spLocks noEditPoints="1"/>
                </p:cNvSpPr>
                <p:nvPr/>
              </p:nvSpPr>
              <p:spPr bwMode="auto">
                <a:xfrm>
                  <a:off x="2179630" y="3138420"/>
                  <a:ext cx="1538260" cy="892991"/>
                </a:xfrm>
                <a:custGeom>
                  <a:avLst/>
                  <a:gdLst>
                    <a:gd name="T0" fmla="*/ 1123950 w 708"/>
                    <a:gd name="T1" fmla="*/ 652463 h 411"/>
                    <a:gd name="T2" fmla="*/ 0 w 708"/>
                    <a:gd name="T3" fmla="*/ 552450 h 411"/>
                    <a:gd name="T4" fmla="*/ 463550 w 708"/>
                    <a:gd name="T5" fmla="*/ 0 h 411"/>
                    <a:gd name="T6" fmla="*/ 465138 w 708"/>
                    <a:gd name="T7" fmla="*/ 1588 h 411"/>
                    <a:gd name="T8" fmla="*/ 1123950 w 708"/>
                    <a:gd name="T9" fmla="*/ 652463 h 411"/>
                    <a:gd name="T10" fmla="*/ 7938 w 708"/>
                    <a:gd name="T11" fmla="*/ 547688 h 411"/>
                    <a:gd name="T12" fmla="*/ 1112838 w 708"/>
                    <a:gd name="T13" fmla="*/ 649288 h 411"/>
                    <a:gd name="T14" fmla="*/ 463550 w 708"/>
                    <a:gd name="T15" fmla="*/ 6350 h 411"/>
                    <a:gd name="T16" fmla="*/ 7938 w 708"/>
                    <a:gd name="T17" fmla="*/ 547688 h 4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08" h="411">
                      <a:moveTo>
                        <a:pt x="708" y="411"/>
                      </a:moveTo>
                      <a:lnTo>
                        <a:pt x="0" y="348"/>
                      </a:lnTo>
                      <a:lnTo>
                        <a:pt x="292" y="0"/>
                      </a:lnTo>
                      <a:lnTo>
                        <a:pt x="293" y="1"/>
                      </a:lnTo>
                      <a:lnTo>
                        <a:pt x="708" y="411"/>
                      </a:lnTo>
                      <a:close/>
                      <a:moveTo>
                        <a:pt x="5" y="345"/>
                      </a:moveTo>
                      <a:lnTo>
                        <a:pt x="701" y="409"/>
                      </a:lnTo>
                      <a:lnTo>
                        <a:pt x="292" y="4"/>
                      </a:lnTo>
                      <a:lnTo>
                        <a:pt x="5" y="345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algn="l" defTabSz="81633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2231774" y="1198174"/>
                <a:ext cx="2159648" cy="1948937"/>
                <a:chOff x="2231774" y="1198174"/>
                <a:chExt cx="2159648" cy="1948937"/>
              </a:xfrm>
              <a:grpFill/>
            </p:grpSpPr>
            <p:sp>
              <p:nvSpPr>
                <p:cNvPr id="7" name="Freeform 8"/>
                <p:cNvSpPr>
                  <a:spLocks noEditPoints="1"/>
                </p:cNvSpPr>
                <p:nvPr/>
              </p:nvSpPr>
              <p:spPr bwMode="auto">
                <a:xfrm>
                  <a:off x="2853162" y="1232938"/>
                  <a:ext cx="1538260" cy="1914173"/>
                </a:xfrm>
                <a:custGeom>
                  <a:avLst/>
                  <a:gdLst>
                    <a:gd name="T0" fmla="*/ 0 w 708"/>
                    <a:gd name="T1" fmla="*/ 1398588 h 881"/>
                    <a:gd name="T2" fmla="*/ 176213 w 708"/>
                    <a:gd name="T3" fmla="*/ 0 h 881"/>
                    <a:gd name="T4" fmla="*/ 179388 w 708"/>
                    <a:gd name="T5" fmla="*/ 4763 h 881"/>
                    <a:gd name="T6" fmla="*/ 1123950 w 708"/>
                    <a:gd name="T7" fmla="*/ 1160463 h 881"/>
                    <a:gd name="T8" fmla="*/ 1120775 w 708"/>
                    <a:gd name="T9" fmla="*/ 1162050 h 881"/>
                    <a:gd name="T10" fmla="*/ 0 w 708"/>
                    <a:gd name="T11" fmla="*/ 1398588 h 881"/>
                    <a:gd name="T12" fmla="*/ 179388 w 708"/>
                    <a:gd name="T13" fmla="*/ 11113 h 881"/>
                    <a:gd name="T14" fmla="*/ 4763 w 708"/>
                    <a:gd name="T15" fmla="*/ 1393825 h 881"/>
                    <a:gd name="T16" fmla="*/ 1117600 w 708"/>
                    <a:gd name="T17" fmla="*/ 1157288 h 881"/>
                    <a:gd name="T18" fmla="*/ 179388 w 708"/>
                    <a:gd name="T19" fmla="*/ 11113 h 88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08" h="881">
                      <a:moveTo>
                        <a:pt x="0" y="881"/>
                      </a:moveTo>
                      <a:lnTo>
                        <a:pt x="111" y="0"/>
                      </a:lnTo>
                      <a:lnTo>
                        <a:pt x="113" y="3"/>
                      </a:lnTo>
                      <a:lnTo>
                        <a:pt x="708" y="731"/>
                      </a:lnTo>
                      <a:lnTo>
                        <a:pt x="706" y="732"/>
                      </a:lnTo>
                      <a:lnTo>
                        <a:pt x="0" y="881"/>
                      </a:lnTo>
                      <a:close/>
                      <a:moveTo>
                        <a:pt x="113" y="7"/>
                      </a:moveTo>
                      <a:lnTo>
                        <a:pt x="3" y="878"/>
                      </a:lnTo>
                      <a:lnTo>
                        <a:pt x="704" y="729"/>
                      </a:lnTo>
                      <a:lnTo>
                        <a:pt x="113" y="7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algn="l" defTabSz="81633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" name="Freeform 9"/>
                <p:cNvSpPr>
                  <a:spLocks/>
                </p:cNvSpPr>
                <p:nvPr/>
              </p:nvSpPr>
              <p:spPr bwMode="auto">
                <a:xfrm>
                  <a:off x="2231774" y="1198174"/>
                  <a:ext cx="923391" cy="1060291"/>
                </a:xfrm>
                <a:custGeom>
                  <a:avLst/>
                  <a:gdLst>
                    <a:gd name="T0" fmla="*/ 3175 w 425"/>
                    <a:gd name="T1" fmla="*/ 774700 h 488"/>
                    <a:gd name="T2" fmla="*/ 0 w 425"/>
                    <a:gd name="T3" fmla="*/ 771525 h 488"/>
                    <a:gd name="T4" fmla="*/ 673100 w 425"/>
                    <a:gd name="T5" fmla="*/ 0 h 488"/>
                    <a:gd name="T6" fmla="*/ 674688 w 425"/>
                    <a:gd name="T7" fmla="*/ 1588 h 488"/>
                    <a:gd name="T8" fmla="*/ 3175 w 425"/>
                    <a:gd name="T9" fmla="*/ 774700 h 4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25" h="488">
                      <a:moveTo>
                        <a:pt x="2" y="488"/>
                      </a:moveTo>
                      <a:lnTo>
                        <a:pt x="0" y="486"/>
                      </a:lnTo>
                      <a:lnTo>
                        <a:pt x="424" y="0"/>
                      </a:lnTo>
                      <a:lnTo>
                        <a:pt x="425" y="1"/>
                      </a:lnTo>
                      <a:lnTo>
                        <a:pt x="2" y="488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algn="l" defTabSz="81633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4" name="Freeform 10"/>
            <p:cNvSpPr>
              <a:spLocks/>
            </p:cNvSpPr>
            <p:nvPr/>
          </p:nvSpPr>
          <p:spPr bwMode="auto">
            <a:xfrm>
              <a:off x="3707027" y="2819029"/>
              <a:ext cx="682223" cy="1210210"/>
            </a:xfrm>
            <a:custGeom>
              <a:avLst/>
              <a:gdLst>
                <a:gd name="T0" fmla="*/ 3175 w 314"/>
                <a:gd name="T1" fmla="*/ 884238 h 557"/>
                <a:gd name="T2" fmla="*/ 0 w 314"/>
                <a:gd name="T3" fmla="*/ 884238 h 557"/>
                <a:gd name="T4" fmla="*/ 495300 w 314"/>
                <a:gd name="T5" fmla="*/ 0 h 557"/>
                <a:gd name="T6" fmla="*/ 498475 w 314"/>
                <a:gd name="T7" fmla="*/ 1588 h 557"/>
                <a:gd name="T8" fmla="*/ 3175 w 314"/>
                <a:gd name="T9" fmla="*/ 884238 h 5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557">
                  <a:moveTo>
                    <a:pt x="2" y="557"/>
                  </a:moveTo>
                  <a:lnTo>
                    <a:pt x="0" y="557"/>
                  </a:lnTo>
                  <a:lnTo>
                    <a:pt x="312" y="0"/>
                  </a:lnTo>
                  <a:lnTo>
                    <a:pt x="314" y="1"/>
                  </a:lnTo>
                  <a:lnTo>
                    <a:pt x="2" y="557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" name="Oval 951"/>
          <p:cNvSpPr>
            <a:spLocks noChangeArrowheads="1"/>
          </p:cNvSpPr>
          <p:nvPr/>
        </p:nvSpPr>
        <p:spPr bwMode="auto">
          <a:xfrm>
            <a:off x="2232297" y="2903803"/>
            <a:ext cx="1049407" cy="1045082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Oval 952"/>
          <p:cNvSpPr>
            <a:spLocks noChangeArrowheads="1"/>
          </p:cNvSpPr>
          <p:nvPr/>
        </p:nvSpPr>
        <p:spPr bwMode="auto">
          <a:xfrm>
            <a:off x="933032" y="2797338"/>
            <a:ext cx="775649" cy="775664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Oval 953"/>
          <p:cNvSpPr>
            <a:spLocks noChangeArrowheads="1"/>
          </p:cNvSpPr>
          <p:nvPr/>
        </p:nvSpPr>
        <p:spPr bwMode="auto">
          <a:xfrm>
            <a:off x="3401200" y="4046657"/>
            <a:ext cx="469300" cy="469309"/>
          </a:xfrm>
          <a:prstGeom prst="ellipse">
            <a:avLst/>
          </a:prstGeom>
          <a:solidFill>
            <a:schemeClr val="accent5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Oval 954"/>
          <p:cNvSpPr>
            <a:spLocks noChangeArrowheads="1"/>
          </p:cNvSpPr>
          <p:nvPr/>
        </p:nvSpPr>
        <p:spPr bwMode="auto">
          <a:xfrm>
            <a:off x="2619034" y="1128684"/>
            <a:ext cx="921218" cy="919064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Oval 955"/>
          <p:cNvSpPr>
            <a:spLocks noChangeArrowheads="1"/>
          </p:cNvSpPr>
          <p:nvPr/>
        </p:nvSpPr>
        <p:spPr bwMode="auto">
          <a:xfrm>
            <a:off x="2054137" y="4037966"/>
            <a:ext cx="258550" cy="260727"/>
          </a:xfrm>
          <a:prstGeom prst="ellipse">
            <a:avLst/>
          </a:prstGeom>
          <a:solidFill>
            <a:schemeClr val="tx2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Oval 956"/>
          <p:cNvSpPr>
            <a:spLocks noChangeArrowheads="1"/>
          </p:cNvSpPr>
          <p:nvPr/>
        </p:nvSpPr>
        <p:spPr bwMode="auto">
          <a:xfrm>
            <a:off x="3861809" y="2621348"/>
            <a:ext cx="919046" cy="916891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Oval 957"/>
          <p:cNvSpPr>
            <a:spLocks noChangeArrowheads="1"/>
          </p:cNvSpPr>
          <p:nvPr/>
        </p:nvSpPr>
        <p:spPr bwMode="auto">
          <a:xfrm>
            <a:off x="2023719" y="2323684"/>
            <a:ext cx="417155" cy="417164"/>
          </a:xfrm>
          <a:prstGeom prst="ellipse">
            <a:avLst/>
          </a:prstGeom>
          <a:solidFill>
            <a:schemeClr val="accent6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Oval 952"/>
          <p:cNvSpPr>
            <a:spLocks noChangeArrowheads="1"/>
          </p:cNvSpPr>
          <p:nvPr/>
        </p:nvSpPr>
        <p:spPr bwMode="auto">
          <a:xfrm>
            <a:off x="5325520" y="2897515"/>
            <a:ext cx="279320" cy="279596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Oval 952"/>
          <p:cNvSpPr>
            <a:spLocks noChangeArrowheads="1"/>
          </p:cNvSpPr>
          <p:nvPr/>
        </p:nvSpPr>
        <p:spPr bwMode="auto">
          <a:xfrm>
            <a:off x="5325520" y="3305560"/>
            <a:ext cx="279320" cy="279596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Oval 952"/>
          <p:cNvSpPr>
            <a:spLocks noChangeArrowheads="1"/>
          </p:cNvSpPr>
          <p:nvPr/>
        </p:nvSpPr>
        <p:spPr bwMode="auto">
          <a:xfrm>
            <a:off x="5325520" y="3713605"/>
            <a:ext cx="279320" cy="279596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Oval 952"/>
          <p:cNvSpPr>
            <a:spLocks noChangeArrowheads="1"/>
          </p:cNvSpPr>
          <p:nvPr/>
        </p:nvSpPr>
        <p:spPr bwMode="auto">
          <a:xfrm>
            <a:off x="5325520" y="4121651"/>
            <a:ext cx="279320" cy="279596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Rectangle 971"/>
          <p:cNvSpPr/>
          <p:nvPr/>
        </p:nvSpPr>
        <p:spPr>
          <a:xfrm>
            <a:off x="4516485" y="987574"/>
            <a:ext cx="3545339" cy="491878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r" defTabSz="81633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altLang="zh-C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Rectangle 972"/>
          <p:cNvSpPr/>
          <p:nvPr/>
        </p:nvSpPr>
        <p:spPr>
          <a:xfrm>
            <a:off x="6289156" y="1553030"/>
            <a:ext cx="1727704" cy="418300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altLang="zh-CN" sz="40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TextBox 974"/>
          <p:cNvSpPr txBox="1">
            <a:spLocks noChangeArrowheads="1"/>
          </p:cNvSpPr>
          <p:nvPr/>
        </p:nvSpPr>
        <p:spPr bwMode="auto">
          <a:xfrm>
            <a:off x="2634851" y="1368492"/>
            <a:ext cx="9060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04975" algn="l"/>
                <a:tab pos="3314700" algn="l"/>
                <a:tab pos="4752975" algn="l"/>
                <a:tab pos="637222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2014</a:t>
            </a:r>
            <a:endParaRPr kumimoji="0" lang="bg-BG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26" name="TextBox 975"/>
          <p:cNvSpPr txBox="1">
            <a:spLocks noChangeArrowheads="1"/>
          </p:cNvSpPr>
          <p:nvPr/>
        </p:nvSpPr>
        <p:spPr bwMode="auto">
          <a:xfrm>
            <a:off x="3895204" y="2879662"/>
            <a:ext cx="91017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04975" algn="l"/>
                <a:tab pos="3314700" algn="l"/>
                <a:tab pos="4752975" algn="l"/>
                <a:tab pos="6372225" algn="l"/>
              </a:tabLst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2015</a:t>
            </a:r>
            <a:endParaRPr kumimoji="0" lang="bg-BG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27" name="TextBox 976"/>
          <p:cNvSpPr txBox="1">
            <a:spLocks noChangeArrowheads="1"/>
          </p:cNvSpPr>
          <p:nvPr/>
        </p:nvSpPr>
        <p:spPr bwMode="auto">
          <a:xfrm>
            <a:off x="973910" y="3008993"/>
            <a:ext cx="7534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04975" algn="l"/>
                <a:tab pos="3314700" algn="l"/>
                <a:tab pos="4752975" algn="l"/>
                <a:tab pos="6372225" algn="l"/>
              </a:tabLst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2013</a:t>
            </a:r>
            <a:endParaRPr kumimoji="0" lang="bg-BG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28" name="TextBox 977"/>
          <p:cNvSpPr txBox="1">
            <a:spLocks noChangeArrowheads="1"/>
          </p:cNvSpPr>
          <p:nvPr/>
        </p:nvSpPr>
        <p:spPr bwMode="auto">
          <a:xfrm>
            <a:off x="2266093" y="3203738"/>
            <a:ext cx="105052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04975" algn="l"/>
                <a:tab pos="3314700" algn="l"/>
                <a:tab pos="4752975" algn="l"/>
                <a:tab pos="6372225" algn="l"/>
              </a:tabLst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2016</a:t>
            </a:r>
            <a:endParaRPr kumimoji="0" lang="bg-BG" altLang="zh-CN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04840" y="2859782"/>
            <a:ext cx="2512019" cy="37375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</a:t>
            </a:r>
            <a:r>
              <a:rPr kumimoji="0" lang="zh-CN" alt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 bwMode="auto">
          <a:xfrm>
            <a:off x="6333632" y="1635646"/>
            <a:ext cx="1523692" cy="26842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80000"/>
              <a:buFont typeface="Corbel" pitchFamily="34" charset="0"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添加会议副标题</a:t>
            </a:r>
            <a:endParaRPr kumimoji="0" lang="en-AU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04840" y="3267827"/>
            <a:ext cx="2512019" cy="37375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</a:t>
            </a:r>
            <a:r>
              <a:rPr kumimoji="0" lang="zh-CN" alt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604840" y="3675872"/>
            <a:ext cx="2512019" cy="37375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</a:t>
            </a:r>
            <a:r>
              <a:rPr kumimoji="0" lang="zh-CN" alt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604840" y="4083918"/>
            <a:ext cx="2512019" cy="37375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</a:t>
            </a:r>
            <a:r>
              <a:rPr kumimoji="0" lang="zh-CN" alt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 bwMode="auto">
          <a:xfrm>
            <a:off x="5037488" y="1079193"/>
            <a:ext cx="3278928" cy="26842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80000"/>
              <a:buFont typeface="Corbel" pitchFamily="34" charset="0"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2015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年度利润对比表</a:t>
            </a:r>
            <a:endParaRPr kumimoji="0" lang="en-A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27581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"/>
                            </p:stCondLst>
                            <p:childTnLst>
                              <p:par>
                                <p:cTn id="4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4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5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750"/>
                            </p:stCondLst>
                            <p:childTnLst>
                              <p:par>
                                <p:cTn id="8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50"/>
                            </p:stCondLst>
                            <p:childTnLst>
                              <p:par>
                                <p:cTn id="9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650"/>
                            </p:stCondLst>
                            <p:childTnLst>
                              <p:par>
                                <p:cTn id="1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9" dur="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0" dur="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7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4" dur="1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5" dur="1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7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9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0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7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4" dur="1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5" dur="1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4211" y="1642330"/>
            <a:ext cx="3238673" cy="107987"/>
            <a:chOff x="1507396" y="1628800"/>
            <a:chExt cx="4320480" cy="14401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4799189" y="1642330"/>
            <a:ext cx="3238673" cy="107987"/>
            <a:chOff x="1507396" y="1628800"/>
            <a:chExt cx="4320480" cy="144016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4240667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86524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26673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66820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40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06967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47116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60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87263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70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27411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80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67559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90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74061" y="1418519"/>
            <a:ext cx="408793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100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64279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022536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382389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42241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40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02093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61946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60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821798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70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81650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80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541503" y="1418519"/>
            <a:ext cx="318671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90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867712" y="1418519"/>
            <a:ext cx="408793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100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6" name="五边形 45"/>
          <p:cNvSpPr/>
          <p:nvPr/>
        </p:nvSpPr>
        <p:spPr>
          <a:xfrm flipH="1">
            <a:off x="2000420" y="2048819"/>
            <a:ext cx="2382464" cy="24294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7" name="五边形 46"/>
          <p:cNvSpPr/>
          <p:nvPr/>
        </p:nvSpPr>
        <p:spPr>
          <a:xfrm flipH="1">
            <a:off x="2917672" y="2462769"/>
            <a:ext cx="1465211" cy="24294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8" name="五边形 47"/>
          <p:cNvSpPr/>
          <p:nvPr/>
        </p:nvSpPr>
        <p:spPr>
          <a:xfrm flipH="1">
            <a:off x="2360272" y="2876719"/>
            <a:ext cx="2022611" cy="24294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9" name="五边形 48"/>
          <p:cNvSpPr/>
          <p:nvPr/>
        </p:nvSpPr>
        <p:spPr>
          <a:xfrm flipH="1">
            <a:off x="1167488" y="3290669"/>
            <a:ext cx="3215396" cy="24294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0" name="五边形 49"/>
          <p:cNvSpPr/>
          <p:nvPr/>
        </p:nvSpPr>
        <p:spPr>
          <a:xfrm flipH="1">
            <a:off x="1727411" y="3704619"/>
            <a:ext cx="2655473" cy="24294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1" name="五边形 50"/>
          <p:cNvSpPr/>
          <p:nvPr/>
        </p:nvSpPr>
        <p:spPr>
          <a:xfrm flipH="1">
            <a:off x="2583620" y="4118568"/>
            <a:ext cx="1799264" cy="24294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2" name="五边形 51"/>
          <p:cNvSpPr/>
          <p:nvPr/>
        </p:nvSpPr>
        <p:spPr>
          <a:xfrm flipH="1">
            <a:off x="3303325" y="4532873"/>
            <a:ext cx="1079559" cy="24294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61282" y="2046436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输入文字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160620" y="2460855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输入文字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624160" y="2874513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输入文字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74286" y="3282204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输入文字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037763" y="3702236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输入文字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824931" y="4116654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输入文字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538592" y="4530312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输入文字</a:t>
            </a:r>
          </a:p>
        </p:txBody>
      </p:sp>
      <p:sp>
        <p:nvSpPr>
          <p:cNvPr id="60" name="五边形 59"/>
          <p:cNvSpPr/>
          <p:nvPr/>
        </p:nvSpPr>
        <p:spPr>
          <a:xfrm>
            <a:off x="4799188" y="2048819"/>
            <a:ext cx="1216061" cy="242944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1" name="五边形 60"/>
          <p:cNvSpPr/>
          <p:nvPr/>
        </p:nvSpPr>
        <p:spPr>
          <a:xfrm>
            <a:off x="4799189" y="2462769"/>
            <a:ext cx="2295618" cy="242944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2" name="五边形 61"/>
          <p:cNvSpPr/>
          <p:nvPr/>
        </p:nvSpPr>
        <p:spPr>
          <a:xfrm>
            <a:off x="4799188" y="2876719"/>
            <a:ext cx="1439410" cy="242944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3" name="五边形 62"/>
          <p:cNvSpPr/>
          <p:nvPr/>
        </p:nvSpPr>
        <p:spPr>
          <a:xfrm>
            <a:off x="4799188" y="3290669"/>
            <a:ext cx="3068523" cy="242944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4" name="五边形 63"/>
          <p:cNvSpPr/>
          <p:nvPr/>
        </p:nvSpPr>
        <p:spPr>
          <a:xfrm>
            <a:off x="4799188" y="3704619"/>
            <a:ext cx="2518967" cy="242944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5" name="五边形 64"/>
          <p:cNvSpPr/>
          <p:nvPr/>
        </p:nvSpPr>
        <p:spPr>
          <a:xfrm>
            <a:off x="4799189" y="4118568"/>
            <a:ext cx="2742314" cy="242944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6" name="五边形 65"/>
          <p:cNvSpPr/>
          <p:nvPr/>
        </p:nvSpPr>
        <p:spPr>
          <a:xfrm>
            <a:off x="4799188" y="4532873"/>
            <a:ext cx="2159114" cy="242944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061592" y="2046436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输入文字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152228" y="2469321"/>
            <a:ext cx="420610" cy="23851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6271657" y="2874513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输入文字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7850788" y="3282204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输入文字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356328" y="3702236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输入文字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555103" y="4116654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输入文字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030143" y="4530312"/>
            <a:ext cx="753660" cy="25385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输入文字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453930" y="2020284"/>
            <a:ext cx="274212" cy="30001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A</a:t>
            </a: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453930" y="2434234"/>
            <a:ext cx="258590" cy="30001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B</a:t>
            </a: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453930" y="2848184"/>
            <a:ext cx="267002" cy="30001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C</a:t>
            </a: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453930" y="3262134"/>
            <a:ext cx="285026" cy="30001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D</a:t>
            </a: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453930" y="3676084"/>
            <a:ext cx="244170" cy="30001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E</a:t>
            </a: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453931" y="4090034"/>
            <a:ext cx="240566" cy="30001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F</a:t>
            </a: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453930" y="4503985"/>
            <a:ext cx="281422" cy="300013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G</a:t>
            </a: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131850" y="808480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点击添加小标题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30871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400"/>
                            </p:stCondLst>
                            <p:childTnLst>
                              <p:par>
                                <p:cTn id="12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90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47477" y="0"/>
            <a:ext cx="9191477" cy="5143500"/>
            <a:chOff x="-47477" y="0"/>
            <a:chExt cx="9191477" cy="514350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7477" y="4459698"/>
              <a:ext cx="9144000" cy="683802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207535" y="1305604"/>
            <a:ext cx="1033165" cy="2181174"/>
            <a:chOff x="6240364" y="953691"/>
            <a:chExt cx="1033165" cy="2181174"/>
          </a:xfrm>
        </p:grpSpPr>
        <p:sp>
          <p:nvSpPr>
            <p:cNvPr id="8" name="矩形 7"/>
            <p:cNvSpPr/>
            <p:nvPr>
              <p:custDataLst>
                <p:tags r:id="rId9"/>
              </p:custDataLst>
            </p:nvPr>
          </p:nvSpPr>
          <p:spPr>
            <a:xfrm>
              <a:off x="6298407" y="953691"/>
              <a:ext cx="808435" cy="798909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405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</a:p>
          </p:txBody>
        </p:sp>
        <p:sp>
          <p:nvSpPr>
            <p:cNvPr id="9" name="矩形 8"/>
            <p:cNvSpPr/>
            <p:nvPr>
              <p:custDataLst>
                <p:tags r:id="rId10"/>
              </p:custDataLst>
            </p:nvPr>
          </p:nvSpPr>
          <p:spPr>
            <a:xfrm>
              <a:off x="6702029" y="1651397"/>
              <a:ext cx="571500" cy="56554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700" b="1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</a:p>
          </p:txBody>
        </p:sp>
        <p:sp>
          <p:nvSpPr>
            <p:cNvPr id="10" name="文本框 9"/>
            <p:cNvSpPr txBox="1"/>
            <p:nvPr>
              <p:custDataLst>
                <p:tags r:id="rId11"/>
              </p:custDataLst>
            </p:nvPr>
          </p:nvSpPr>
          <p:spPr>
            <a:xfrm>
              <a:off x="6240364" y="1914018"/>
              <a:ext cx="461665" cy="1220847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en-US" altLang="zh-CN" sz="1800" kern="0" dirty="0">
                  <a:solidFill>
                    <a:srgbClr val="C00000"/>
                  </a:solidFill>
                </a:rPr>
                <a:t>CONTENTS</a:t>
              </a:r>
              <a:endParaRPr lang="zh-CN" altLang="en-US" sz="1800" kern="0" dirty="0">
                <a:solidFill>
                  <a:srgbClr val="C00000"/>
                </a:solidFill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3966575" y="1428285"/>
            <a:ext cx="3491443" cy="319766"/>
          </a:xfrm>
          <a:custGeom>
            <a:avLst/>
            <a:gdLst>
              <a:gd name="connsiteX0" fmla="*/ 0 w 2773194"/>
              <a:gd name="connsiteY0" fmla="*/ 0 h 253350"/>
              <a:gd name="connsiteX1" fmla="*/ 2508325 w 2773194"/>
              <a:gd name="connsiteY1" fmla="*/ 0 h 253350"/>
              <a:gd name="connsiteX2" fmla="*/ 2773194 w 2773194"/>
              <a:gd name="connsiteY2" fmla="*/ 253350 h 253350"/>
              <a:gd name="connsiteX3" fmla="*/ 0 w 2773194"/>
              <a:gd name="connsiteY3" fmla="*/ 253350 h 25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194" h="253350">
                <a:moveTo>
                  <a:pt x="0" y="0"/>
                </a:moveTo>
                <a:lnTo>
                  <a:pt x="2508325" y="0"/>
                </a:lnTo>
                <a:lnTo>
                  <a:pt x="2773194" y="253350"/>
                </a:lnTo>
                <a:lnTo>
                  <a:pt x="0" y="253350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ED7D31"/>
            </a:solidFill>
          </a:ln>
        </p:spPr>
        <p:txBody>
          <a:bodyPr lIns="108000" tIns="0" bIns="0" anchor="ctr">
            <a:normAutofit/>
          </a:bodyPr>
          <a:lstStyle/>
          <a:p>
            <a:pPr>
              <a:defRPr/>
            </a:pPr>
            <a:r>
              <a:rPr lang="zh-CN" altLang="en-US" sz="2000" kern="0" dirty="0" smtClean="0">
                <a:solidFill>
                  <a:srgbClr val="FFFFFF"/>
                </a:solidFill>
                <a:cs typeface="Times New Roman" panose="02020603050405020304" pitchFamily="18" charset="0"/>
              </a:rPr>
              <a:t>单击添加文字标题</a:t>
            </a:r>
            <a:endParaRPr lang="zh-CN" altLang="en-US" sz="2000" kern="0" dirty="0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文本框 3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21340" y="1370328"/>
            <a:ext cx="765439" cy="421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+mn-lt"/>
                <a:ea typeface="+mn-ea"/>
                <a:cs typeface="Times New Roman" panose="02020603050405020304" pitchFamily="18" charset="0"/>
              </a:rPr>
              <a:t>Part 1</a:t>
            </a:r>
            <a:endParaRPr lang="zh-CN" altLang="en-US" sz="2000" b="1" dirty="0">
              <a:solidFill>
                <a:srgbClr val="C00000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966575" y="2071814"/>
            <a:ext cx="3491443" cy="317767"/>
          </a:xfrm>
          <a:custGeom>
            <a:avLst/>
            <a:gdLst>
              <a:gd name="connsiteX0" fmla="*/ 0 w 2773194"/>
              <a:gd name="connsiteY0" fmla="*/ 0 h 253350"/>
              <a:gd name="connsiteX1" fmla="*/ 2508325 w 2773194"/>
              <a:gd name="connsiteY1" fmla="*/ 0 h 253350"/>
              <a:gd name="connsiteX2" fmla="*/ 2773194 w 2773194"/>
              <a:gd name="connsiteY2" fmla="*/ 253350 h 253350"/>
              <a:gd name="connsiteX3" fmla="*/ 0 w 2773194"/>
              <a:gd name="connsiteY3" fmla="*/ 253350 h 25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194" h="253350">
                <a:moveTo>
                  <a:pt x="0" y="0"/>
                </a:moveTo>
                <a:lnTo>
                  <a:pt x="2508325" y="0"/>
                </a:lnTo>
                <a:lnTo>
                  <a:pt x="2773194" y="253350"/>
                </a:lnTo>
                <a:lnTo>
                  <a:pt x="0" y="253350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ED7D31"/>
            </a:solidFill>
          </a:ln>
        </p:spPr>
        <p:txBody>
          <a:bodyPr lIns="108000" tIns="0" bIns="0" anchor="ctr">
            <a:normAutofit/>
          </a:bodyPr>
          <a:lstStyle/>
          <a:p>
            <a:pPr>
              <a:defRPr/>
            </a:pPr>
            <a:r>
              <a:rPr lang="zh-CN" altLang="en-US" sz="2000" kern="0" dirty="0">
                <a:solidFill>
                  <a:srgbClr val="FFFFFF"/>
                </a:solidFill>
                <a:cs typeface="Times New Roman" panose="02020603050405020304" pitchFamily="18" charset="0"/>
              </a:rPr>
              <a:t>单击添加文字标题</a:t>
            </a:r>
          </a:p>
        </p:txBody>
      </p:sp>
      <p:sp>
        <p:nvSpPr>
          <p:cNvPr id="15" name="文本框 4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21340" y="2013856"/>
            <a:ext cx="765439" cy="421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+mn-lt"/>
                <a:ea typeface="+mn-ea"/>
                <a:cs typeface="Times New Roman" panose="02020603050405020304" pitchFamily="18" charset="0"/>
              </a:rPr>
              <a:t>Part 2</a:t>
            </a:r>
            <a:endParaRPr lang="zh-CN" altLang="en-US" sz="2000" b="1" dirty="0">
              <a:solidFill>
                <a:srgbClr val="C00000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3966575" y="2685364"/>
            <a:ext cx="3491443" cy="317768"/>
          </a:xfrm>
          <a:custGeom>
            <a:avLst/>
            <a:gdLst>
              <a:gd name="connsiteX0" fmla="*/ 0 w 2773194"/>
              <a:gd name="connsiteY0" fmla="*/ 0 h 253350"/>
              <a:gd name="connsiteX1" fmla="*/ 2508325 w 2773194"/>
              <a:gd name="connsiteY1" fmla="*/ 0 h 253350"/>
              <a:gd name="connsiteX2" fmla="*/ 2773194 w 2773194"/>
              <a:gd name="connsiteY2" fmla="*/ 253350 h 253350"/>
              <a:gd name="connsiteX3" fmla="*/ 0 w 2773194"/>
              <a:gd name="connsiteY3" fmla="*/ 253350 h 25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194" h="253350">
                <a:moveTo>
                  <a:pt x="0" y="0"/>
                </a:moveTo>
                <a:lnTo>
                  <a:pt x="2508325" y="0"/>
                </a:lnTo>
                <a:lnTo>
                  <a:pt x="2773194" y="253350"/>
                </a:lnTo>
                <a:lnTo>
                  <a:pt x="0" y="253350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ED7D31"/>
            </a:solidFill>
          </a:ln>
        </p:spPr>
        <p:txBody>
          <a:bodyPr lIns="108000" tIns="0" bIns="0" anchor="ctr">
            <a:normAutofit/>
          </a:bodyPr>
          <a:lstStyle/>
          <a:p>
            <a:pPr>
              <a:defRPr/>
            </a:pPr>
            <a:r>
              <a:rPr lang="zh-CN" altLang="en-US" sz="2000" kern="0" dirty="0">
                <a:solidFill>
                  <a:srgbClr val="FFFFFF"/>
                </a:solidFill>
                <a:cs typeface="Times New Roman" panose="02020603050405020304" pitchFamily="18" charset="0"/>
              </a:rPr>
              <a:t>单击添加文字标题</a:t>
            </a:r>
          </a:p>
        </p:txBody>
      </p:sp>
      <p:sp>
        <p:nvSpPr>
          <p:cNvPr id="17" name="文本框 4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21340" y="2627407"/>
            <a:ext cx="765439" cy="421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+mn-lt"/>
                <a:ea typeface="+mn-ea"/>
                <a:cs typeface="Times New Roman" panose="02020603050405020304" pitchFamily="18" charset="0"/>
              </a:rPr>
              <a:t>Part 3</a:t>
            </a:r>
            <a:endParaRPr lang="zh-CN" altLang="en-US" sz="2000" b="1" dirty="0">
              <a:solidFill>
                <a:srgbClr val="C00000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3966575" y="3326895"/>
            <a:ext cx="3491443" cy="319766"/>
          </a:xfrm>
          <a:custGeom>
            <a:avLst/>
            <a:gdLst>
              <a:gd name="connsiteX0" fmla="*/ 0 w 2773194"/>
              <a:gd name="connsiteY0" fmla="*/ 0 h 253350"/>
              <a:gd name="connsiteX1" fmla="*/ 2508325 w 2773194"/>
              <a:gd name="connsiteY1" fmla="*/ 0 h 253350"/>
              <a:gd name="connsiteX2" fmla="*/ 2773194 w 2773194"/>
              <a:gd name="connsiteY2" fmla="*/ 253350 h 253350"/>
              <a:gd name="connsiteX3" fmla="*/ 0 w 2773194"/>
              <a:gd name="connsiteY3" fmla="*/ 253350 h 25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194" h="253350">
                <a:moveTo>
                  <a:pt x="0" y="0"/>
                </a:moveTo>
                <a:lnTo>
                  <a:pt x="2508325" y="0"/>
                </a:lnTo>
                <a:lnTo>
                  <a:pt x="2773194" y="253350"/>
                </a:lnTo>
                <a:lnTo>
                  <a:pt x="0" y="253350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ED7D31"/>
            </a:solidFill>
          </a:ln>
        </p:spPr>
        <p:txBody>
          <a:bodyPr lIns="108000" tIns="0" bIns="0" anchor="ctr">
            <a:normAutofit/>
          </a:bodyPr>
          <a:lstStyle/>
          <a:p>
            <a:pPr>
              <a:defRPr/>
            </a:pPr>
            <a:r>
              <a:rPr lang="zh-CN" altLang="en-US" sz="2000" kern="0" dirty="0">
                <a:solidFill>
                  <a:srgbClr val="FFFFFF"/>
                </a:solidFill>
                <a:cs typeface="Times New Roman" panose="02020603050405020304" pitchFamily="18" charset="0"/>
              </a:rPr>
              <a:t>单击添加文字标题</a:t>
            </a:r>
          </a:p>
        </p:txBody>
      </p:sp>
      <p:sp>
        <p:nvSpPr>
          <p:cNvPr id="19" name="文本框 5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921340" y="3268938"/>
            <a:ext cx="765439" cy="421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000" b="1">
                <a:solidFill>
                  <a:srgbClr val="C00000"/>
                </a:solidFill>
                <a:latin typeface="+mn-lt"/>
                <a:ea typeface="+mn-ea"/>
                <a:cs typeface="Times New Roman" panose="02020603050405020304" pitchFamily="18" charset="0"/>
              </a:rPr>
              <a:t>Part 4</a:t>
            </a:r>
            <a:endParaRPr lang="zh-CN" altLang="en-US" sz="2000" b="1">
              <a:solidFill>
                <a:srgbClr val="C00000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9965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461616" y="2099466"/>
            <a:ext cx="1643313" cy="1740127"/>
            <a:chOff x="0" y="0"/>
            <a:chExt cx="1186" cy="1256"/>
          </a:xfrm>
        </p:grpSpPr>
        <p:sp>
          <p:nvSpPr>
            <p:cNvPr id="3" name="Freeform 9"/>
            <p:cNvSpPr>
              <a:spLocks noChangeArrowheads="1"/>
            </p:cNvSpPr>
            <p:nvPr/>
          </p:nvSpPr>
          <p:spPr bwMode="auto">
            <a:xfrm>
              <a:off x="0" y="0"/>
              <a:ext cx="1186" cy="837"/>
            </a:xfrm>
            <a:custGeom>
              <a:avLst/>
              <a:gdLst>
                <a:gd name="T0" fmla="*/ 0 w 1186"/>
                <a:gd name="T1" fmla="*/ 246 h 837"/>
                <a:gd name="T2" fmla="*/ 0 w 1186"/>
                <a:gd name="T3" fmla="*/ 246 h 837"/>
                <a:gd name="T4" fmla="*/ 58 w 1186"/>
                <a:gd name="T5" fmla="*/ 218 h 837"/>
                <a:gd name="T6" fmla="*/ 120 w 1186"/>
                <a:gd name="T7" fmla="*/ 192 h 837"/>
                <a:gd name="T8" fmla="*/ 182 w 1186"/>
                <a:gd name="T9" fmla="*/ 167 h 837"/>
                <a:gd name="T10" fmla="*/ 248 w 1186"/>
                <a:gd name="T11" fmla="*/ 144 h 837"/>
                <a:gd name="T12" fmla="*/ 316 w 1186"/>
                <a:gd name="T13" fmla="*/ 121 h 837"/>
                <a:gd name="T14" fmla="*/ 386 w 1186"/>
                <a:gd name="T15" fmla="*/ 101 h 837"/>
                <a:gd name="T16" fmla="*/ 459 w 1186"/>
                <a:gd name="T17" fmla="*/ 82 h 837"/>
                <a:gd name="T18" fmla="*/ 533 w 1186"/>
                <a:gd name="T19" fmla="*/ 65 h 837"/>
                <a:gd name="T20" fmla="*/ 610 w 1186"/>
                <a:gd name="T21" fmla="*/ 51 h 837"/>
                <a:gd name="T22" fmla="*/ 687 w 1186"/>
                <a:gd name="T23" fmla="*/ 38 h 837"/>
                <a:gd name="T24" fmla="*/ 767 w 1186"/>
                <a:gd name="T25" fmla="*/ 27 h 837"/>
                <a:gd name="T26" fmla="*/ 848 w 1186"/>
                <a:gd name="T27" fmla="*/ 17 h 837"/>
                <a:gd name="T28" fmla="*/ 930 w 1186"/>
                <a:gd name="T29" fmla="*/ 10 h 837"/>
                <a:gd name="T30" fmla="*/ 1015 w 1186"/>
                <a:gd name="T31" fmla="*/ 4 h 837"/>
                <a:gd name="T32" fmla="*/ 1099 w 1186"/>
                <a:gd name="T33" fmla="*/ 1 h 837"/>
                <a:gd name="T34" fmla="*/ 1186 w 1186"/>
                <a:gd name="T35" fmla="*/ 0 h 837"/>
                <a:gd name="T36" fmla="*/ 1186 w 1186"/>
                <a:gd name="T37" fmla="*/ 837 h 837"/>
                <a:gd name="T38" fmla="*/ 0 w 1186"/>
                <a:gd name="T39" fmla="*/ 246 h 8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86"/>
                <a:gd name="T61" fmla="*/ 0 h 837"/>
                <a:gd name="T62" fmla="*/ 1186 w 1186"/>
                <a:gd name="T63" fmla="*/ 837 h 83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86" h="837">
                  <a:moveTo>
                    <a:pt x="0" y="246"/>
                  </a:moveTo>
                  <a:lnTo>
                    <a:pt x="0" y="246"/>
                  </a:lnTo>
                  <a:lnTo>
                    <a:pt x="58" y="218"/>
                  </a:lnTo>
                  <a:lnTo>
                    <a:pt x="120" y="192"/>
                  </a:lnTo>
                  <a:lnTo>
                    <a:pt x="182" y="167"/>
                  </a:lnTo>
                  <a:lnTo>
                    <a:pt x="248" y="144"/>
                  </a:lnTo>
                  <a:lnTo>
                    <a:pt x="316" y="121"/>
                  </a:lnTo>
                  <a:lnTo>
                    <a:pt x="386" y="101"/>
                  </a:lnTo>
                  <a:lnTo>
                    <a:pt x="459" y="82"/>
                  </a:lnTo>
                  <a:lnTo>
                    <a:pt x="533" y="65"/>
                  </a:lnTo>
                  <a:lnTo>
                    <a:pt x="610" y="51"/>
                  </a:lnTo>
                  <a:lnTo>
                    <a:pt x="687" y="38"/>
                  </a:lnTo>
                  <a:lnTo>
                    <a:pt x="767" y="27"/>
                  </a:lnTo>
                  <a:lnTo>
                    <a:pt x="848" y="17"/>
                  </a:lnTo>
                  <a:lnTo>
                    <a:pt x="930" y="10"/>
                  </a:lnTo>
                  <a:lnTo>
                    <a:pt x="1015" y="4"/>
                  </a:lnTo>
                  <a:lnTo>
                    <a:pt x="1099" y="1"/>
                  </a:lnTo>
                  <a:lnTo>
                    <a:pt x="1186" y="0"/>
                  </a:lnTo>
                  <a:lnTo>
                    <a:pt x="1186" y="837"/>
                  </a:lnTo>
                  <a:lnTo>
                    <a:pt x="0" y="2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Freeform 10"/>
            <p:cNvSpPr>
              <a:spLocks noChangeArrowheads="1"/>
            </p:cNvSpPr>
            <p:nvPr/>
          </p:nvSpPr>
          <p:spPr bwMode="auto">
            <a:xfrm>
              <a:off x="0" y="246"/>
              <a:ext cx="1186" cy="1010"/>
            </a:xfrm>
            <a:custGeom>
              <a:avLst/>
              <a:gdLst>
                <a:gd name="T0" fmla="*/ 1186 w 1186"/>
                <a:gd name="T1" fmla="*/ 591 h 1010"/>
                <a:gd name="T2" fmla="*/ 0 w 1186"/>
                <a:gd name="T3" fmla="*/ 0 h 1010"/>
                <a:gd name="T4" fmla="*/ 0 w 1186"/>
                <a:gd name="T5" fmla="*/ 419 h 1010"/>
                <a:gd name="T6" fmla="*/ 1186 w 1186"/>
                <a:gd name="T7" fmla="*/ 1010 h 1010"/>
                <a:gd name="T8" fmla="*/ 1186 w 1186"/>
                <a:gd name="T9" fmla="*/ 591 h 10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1010"/>
                <a:gd name="T17" fmla="*/ 1186 w 1186"/>
                <a:gd name="T18" fmla="*/ 1010 h 10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1010">
                  <a:moveTo>
                    <a:pt x="1186" y="591"/>
                  </a:moveTo>
                  <a:lnTo>
                    <a:pt x="0" y="0"/>
                  </a:lnTo>
                  <a:lnTo>
                    <a:pt x="0" y="419"/>
                  </a:lnTo>
                  <a:lnTo>
                    <a:pt x="1186" y="1010"/>
                  </a:lnTo>
                  <a:lnTo>
                    <a:pt x="1186" y="59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6104928" y="2245480"/>
            <a:ext cx="1643313" cy="1594113"/>
            <a:chOff x="0" y="0"/>
            <a:chExt cx="1185" cy="1151"/>
          </a:xfrm>
        </p:grpSpPr>
        <p:sp>
          <p:nvSpPr>
            <p:cNvPr id="6" name="Freeform 12"/>
            <p:cNvSpPr>
              <a:spLocks noChangeArrowheads="1"/>
            </p:cNvSpPr>
            <p:nvPr/>
          </p:nvSpPr>
          <p:spPr bwMode="auto">
            <a:xfrm>
              <a:off x="0" y="0"/>
              <a:ext cx="1185" cy="838"/>
            </a:xfrm>
            <a:custGeom>
              <a:avLst/>
              <a:gdLst>
                <a:gd name="T0" fmla="*/ 1185 w 1185"/>
                <a:gd name="T1" fmla="*/ 245 h 838"/>
                <a:gd name="T2" fmla="*/ 1185 w 1185"/>
                <a:gd name="T3" fmla="*/ 245 h 838"/>
                <a:gd name="T4" fmla="*/ 1127 w 1185"/>
                <a:gd name="T5" fmla="*/ 218 h 838"/>
                <a:gd name="T6" fmla="*/ 1065 w 1185"/>
                <a:gd name="T7" fmla="*/ 191 h 838"/>
                <a:gd name="T8" fmla="*/ 1003 w 1185"/>
                <a:gd name="T9" fmla="*/ 167 h 838"/>
                <a:gd name="T10" fmla="*/ 937 w 1185"/>
                <a:gd name="T11" fmla="*/ 143 h 838"/>
                <a:gd name="T12" fmla="*/ 869 w 1185"/>
                <a:gd name="T13" fmla="*/ 121 h 838"/>
                <a:gd name="T14" fmla="*/ 799 w 1185"/>
                <a:gd name="T15" fmla="*/ 101 h 838"/>
                <a:gd name="T16" fmla="*/ 726 w 1185"/>
                <a:gd name="T17" fmla="*/ 83 h 838"/>
                <a:gd name="T18" fmla="*/ 652 w 1185"/>
                <a:gd name="T19" fmla="*/ 66 h 838"/>
                <a:gd name="T20" fmla="*/ 575 w 1185"/>
                <a:gd name="T21" fmla="*/ 50 h 838"/>
                <a:gd name="T22" fmla="*/ 498 w 1185"/>
                <a:gd name="T23" fmla="*/ 37 h 838"/>
                <a:gd name="T24" fmla="*/ 418 w 1185"/>
                <a:gd name="T25" fmla="*/ 26 h 838"/>
                <a:gd name="T26" fmla="*/ 337 w 1185"/>
                <a:gd name="T27" fmla="*/ 17 h 838"/>
                <a:gd name="T28" fmla="*/ 255 w 1185"/>
                <a:gd name="T29" fmla="*/ 10 h 838"/>
                <a:gd name="T30" fmla="*/ 170 w 1185"/>
                <a:gd name="T31" fmla="*/ 5 h 838"/>
                <a:gd name="T32" fmla="*/ 86 w 1185"/>
                <a:gd name="T33" fmla="*/ 2 h 838"/>
                <a:gd name="T34" fmla="*/ 0 w 1185"/>
                <a:gd name="T35" fmla="*/ 0 h 838"/>
                <a:gd name="T36" fmla="*/ 0 w 1185"/>
                <a:gd name="T37" fmla="*/ 838 h 838"/>
                <a:gd name="T38" fmla="*/ 1185 w 1185"/>
                <a:gd name="T39" fmla="*/ 245 h 83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85"/>
                <a:gd name="T61" fmla="*/ 0 h 838"/>
                <a:gd name="T62" fmla="*/ 1185 w 1185"/>
                <a:gd name="T63" fmla="*/ 838 h 83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85" h="838">
                  <a:moveTo>
                    <a:pt x="1185" y="245"/>
                  </a:moveTo>
                  <a:lnTo>
                    <a:pt x="1185" y="245"/>
                  </a:lnTo>
                  <a:lnTo>
                    <a:pt x="1127" y="218"/>
                  </a:lnTo>
                  <a:lnTo>
                    <a:pt x="1065" y="191"/>
                  </a:lnTo>
                  <a:lnTo>
                    <a:pt x="1003" y="167"/>
                  </a:lnTo>
                  <a:lnTo>
                    <a:pt x="937" y="143"/>
                  </a:lnTo>
                  <a:lnTo>
                    <a:pt x="869" y="121"/>
                  </a:lnTo>
                  <a:lnTo>
                    <a:pt x="799" y="101"/>
                  </a:lnTo>
                  <a:lnTo>
                    <a:pt x="726" y="83"/>
                  </a:lnTo>
                  <a:lnTo>
                    <a:pt x="652" y="66"/>
                  </a:lnTo>
                  <a:lnTo>
                    <a:pt x="575" y="50"/>
                  </a:lnTo>
                  <a:lnTo>
                    <a:pt x="498" y="37"/>
                  </a:lnTo>
                  <a:lnTo>
                    <a:pt x="418" y="26"/>
                  </a:lnTo>
                  <a:lnTo>
                    <a:pt x="337" y="17"/>
                  </a:lnTo>
                  <a:lnTo>
                    <a:pt x="255" y="10"/>
                  </a:lnTo>
                  <a:lnTo>
                    <a:pt x="170" y="5"/>
                  </a:lnTo>
                  <a:lnTo>
                    <a:pt x="86" y="2"/>
                  </a:lnTo>
                  <a:lnTo>
                    <a:pt x="0" y="0"/>
                  </a:lnTo>
                  <a:lnTo>
                    <a:pt x="0" y="838"/>
                  </a:lnTo>
                  <a:lnTo>
                    <a:pt x="1185" y="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13"/>
            <p:cNvSpPr>
              <a:spLocks noChangeArrowheads="1"/>
            </p:cNvSpPr>
            <p:nvPr/>
          </p:nvSpPr>
          <p:spPr bwMode="auto">
            <a:xfrm>
              <a:off x="0" y="245"/>
              <a:ext cx="1185" cy="906"/>
            </a:xfrm>
            <a:custGeom>
              <a:avLst/>
              <a:gdLst>
                <a:gd name="T0" fmla="*/ 0 w 1185"/>
                <a:gd name="T1" fmla="*/ 593 h 906"/>
                <a:gd name="T2" fmla="*/ 1185 w 1185"/>
                <a:gd name="T3" fmla="*/ 0 h 906"/>
                <a:gd name="T4" fmla="*/ 1185 w 1185"/>
                <a:gd name="T5" fmla="*/ 315 h 906"/>
                <a:gd name="T6" fmla="*/ 0 w 1185"/>
                <a:gd name="T7" fmla="*/ 906 h 906"/>
                <a:gd name="T8" fmla="*/ 0 w 1185"/>
                <a:gd name="T9" fmla="*/ 593 h 9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5"/>
                <a:gd name="T16" fmla="*/ 0 h 906"/>
                <a:gd name="T17" fmla="*/ 1185 w 1185"/>
                <a:gd name="T18" fmla="*/ 906 h 9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5" h="906">
                  <a:moveTo>
                    <a:pt x="0" y="593"/>
                  </a:moveTo>
                  <a:lnTo>
                    <a:pt x="1185" y="0"/>
                  </a:lnTo>
                  <a:lnTo>
                    <a:pt x="1185" y="315"/>
                  </a:lnTo>
                  <a:lnTo>
                    <a:pt x="0" y="906"/>
                  </a:lnTo>
                  <a:lnTo>
                    <a:pt x="0" y="59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3779912" y="2293651"/>
            <a:ext cx="2323511" cy="1544438"/>
            <a:chOff x="0" y="0"/>
            <a:chExt cx="1676" cy="1115"/>
          </a:xfrm>
        </p:grpSpPr>
        <p:sp>
          <p:nvSpPr>
            <p:cNvPr id="9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1676" cy="592"/>
            </a:xfrm>
            <a:custGeom>
              <a:avLst/>
              <a:gdLst>
                <a:gd name="T0" fmla="*/ 1676 w 1676"/>
                <a:gd name="T1" fmla="*/ 592 h 592"/>
                <a:gd name="T2" fmla="*/ 490 w 1676"/>
                <a:gd name="T3" fmla="*/ 0 h 592"/>
                <a:gd name="T4" fmla="*/ 490 w 1676"/>
                <a:gd name="T5" fmla="*/ 0 h 592"/>
                <a:gd name="T6" fmla="*/ 436 w 1676"/>
                <a:gd name="T7" fmla="*/ 28 h 592"/>
                <a:gd name="T8" fmla="*/ 383 w 1676"/>
                <a:gd name="T9" fmla="*/ 60 h 592"/>
                <a:gd name="T10" fmla="*/ 333 w 1676"/>
                <a:gd name="T11" fmla="*/ 91 h 592"/>
                <a:gd name="T12" fmla="*/ 286 w 1676"/>
                <a:gd name="T13" fmla="*/ 124 h 592"/>
                <a:gd name="T14" fmla="*/ 242 w 1676"/>
                <a:gd name="T15" fmla="*/ 158 h 592"/>
                <a:gd name="T16" fmla="*/ 202 w 1676"/>
                <a:gd name="T17" fmla="*/ 194 h 592"/>
                <a:gd name="T18" fmla="*/ 165 w 1676"/>
                <a:gd name="T19" fmla="*/ 229 h 592"/>
                <a:gd name="T20" fmla="*/ 131 w 1676"/>
                <a:gd name="T21" fmla="*/ 266 h 592"/>
                <a:gd name="T22" fmla="*/ 101 w 1676"/>
                <a:gd name="T23" fmla="*/ 305 h 592"/>
                <a:gd name="T24" fmla="*/ 88 w 1676"/>
                <a:gd name="T25" fmla="*/ 323 h 592"/>
                <a:gd name="T26" fmla="*/ 75 w 1676"/>
                <a:gd name="T27" fmla="*/ 343 h 592"/>
                <a:gd name="T28" fmla="*/ 64 w 1676"/>
                <a:gd name="T29" fmla="*/ 363 h 592"/>
                <a:gd name="T30" fmla="*/ 53 w 1676"/>
                <a:gd name="T31" fmla="*/ 383 h 592"/>
                <a:gd name="T32" fmla="*/ 43 w 1676"/>
                <a:gd name="T33" fmla="*/ 403 h 592"/>
                <a:gd name="T34" fmla="*/ 34 w 1676"/>
                <a:gd name="T35" fmla="*/ 423 h 592"/>
                <a:gd name="T36" fmla="*/ 25 w 1676"/>
                <a:gd name="T37" fmla="*/ 444 h 592"/>
                <a:gd name="T38" fmla="*/ 20 w 1676"/>
                <a:gd name="T39" fmla="*/ 464 h 592"/>
                <a:gd name="T40" fmla="*/ 13 w 1676"/>
                <a:gd name="T41" fmla="*/ 486 h 592"/>
                <a:gd name="T42" fmla="*/ 8 w 1676"/>
                <a:gd name="T43" fmla="*/ 507 h 592"/>
                <a:gd name="T44" fmla="*/ 4 w 1676"/>
                <a:gd name="T45" fmla="*/ 528 h 592"/>
                <a:gd name="T46" fmla="*/ 3 w 1676"/>
                <a:gd name="T47" fmla="*/ 550 h 592"/>
                <a:gd name="T48" fmla="*/ 0 w 1676"/>
                <a:gd name="T49" fmla="*/ 571 h 592"/>
                <a:gd name="T50" fmla="*/ 0 w 1676"/>
                <a:gd name="T51" fmla="*/ 592 h 592"/>
                <a:gd name="T52" fmla="*/ 1676 w 1676"/>
                <a:gd name="T53" fmla="*/ 592 h 59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6"/>
                <a:gd name="T82" fmla="*/ 0 h 592"/>
                <a:gd name="T83" fmla="*/ 1676 w 1676"/>
                <a:gd name="T84" fmla="*/ 592 h 59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6" h="592">
                  <a:moveTo>
                    <a:pt x="1676" y="592"/>
                  </a:moveTo>
                  <a:lnTo>
                    <a:pt x="490" y="0"/>
                  </a:lnTo>
                  <a:lnTo>
                    <a:pt x="436" y="28"/>
                  </a:lnTo>
                  <a:lnTo>
                    <a:pt x="383" y="60"/>
                  </a:lnTo>
                  <a:lnTo>
                    <a:pt x="333" y="91"/>
                  </a:lnTo>
                  <a:lnTo>
                    <a:pt x="286" y="124"/>
                  </a:lnTo>
                  <a:lnTo>
                    <a:pt x="242" y="158"/>
                  </a:lnTo>
                  <a:lnTo>
                    <a:pt x="202" y="194"/>
                  </a:lnTo>
                  <a:lnTo>
                    <a:pt x="165" y="229"/>
                  </a:lnTo>
                  <a:lnTo>
                    <a:pt x="131" y="266"/>
                  </a:lnTo>
                  <a:lnTo>
                    <a:pt x="101" y="305"/>
                  </a:lnTo>
                  <a:lnTo>
                    <a:pt x="88" y="323"/>
                  </a:lnTo>
                  <a:lnTo>
                    <a:pt x="75" y="343"/>
                  </a:lnTo>
                  <a:lnTo>
                    <a:pt x="64" y="363"/>
                  </a:lnTo>
                  <a:lnTo>
                    <a:pt x="53" y="383"/>
                  </a:lnTo>
                  <a:lnTo>
                    <a:pt x="43" y="403"/>
                  </a:lnTo>
                  <a:lnTo>
                    <a:pt x="34" y="423"/>
                  </a:lnTo>
                  <a:lnTo>
                    <a:pt x="25" y="444"/>
                  </a:lnTo>
                  <a:lnTo>
                    <a:pt x="20" y="464"/>
                  </a:lnTo>
                  <a:lnTo>
                    <a:pt x="13" y="486"/>
                  </a:lnTo>
                  <a:lnTo>
                    <a:pt x="8" y="507"/>
                  </a:lnTo>
                  <a:lnTo>
                    <a:pt x="4" y="528"/>
                  </a:lnTo>
                  <a:lnTo>
                    <a:pt x="3" y="550"/>
                  </a:lnTo>
                  <a:lnTo>
                    <a:pt x="0" y="571"/>
                  </a:lnTo>
                  <a:lnTo>
                    <a:pt x="0" y="592"/>
                  </a:lnTo>
                  <a:lnTo>
                    <a:pt x="1676" y="592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0" y="592"/>
              <a:ext cx="1676" cy="523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816337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宋体" panose="02010600030101010101" pitchFamily="2" charset="-122"/>
                <a:cs typeface="+mn-cs"/>
                <a:sym typeface="Gulim" pitchFamily="34" charset="-127"/>
              </a:endParaRPr>
            </a:p>
          </p:txBody>
        </p:sp>
      </p:grpSp>
      <p:grpSp>
        <p:nvGrpSpPr>
          <p:cNvPr id="11" name="Group 11"/>
          <p:cNvGrpSpPr>
            <a:grpSpLocks/>
          </p:cNvGrpSpPr>
          <p:nvPr/>
        </p:nvGrpSpPr>
        <p:grpSpPr bwMode="auto">
          <a:xfrm>
            <a:off x="6104927" y="2731693"/>
            <a:ext cx="2322007" cy="1107901"/>
            <a:chOff x="0" y="0"/>
            <a:chExt cx="1675" cy="800"/>
          </a:xfrm>
        </p:grpSpPr>
        <p:sp>
          <p:nvSpPr>
            <p:cNvPr id="12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1675" cy="591"/>
            </a:xfrm>
            <a:custGeom>
              <a:avLst/>
              <a:gdLst>
                <a:gd name="T0" fmla="*/ 0 w 1675"/>
                <a:gd name="T1" fmla="*/ 591 h 591"/>
                <a:gd name="T2" fmla="*/ 1185 w 1675"/>
                <a:gd name="T3" fmla="*/ 0 h 591"/>
                <a:gd name="T4" fmla="*/ 1185 w 1675"/>
                <a:gd name="T5" fmla="*/ 0 h 591"/>
                <a:gd name="T6" fmla="*/ 1239 w 1675"/>
                <a:gd name="T7" fmla="*/ 28 h 591"/>
                <a:gd name="T8" fmla="*/ 1292 w 1675"/>
                <a:gd name="T9" fmla="*/ 58 h 591"/>
                <a:gd name="T10" fmla="*/ 1342 w 1675"/>
                <a:gd name="T11" fmla="*/ 89 h 591"/>
                <a:gd name="T12" fmla="*/ 1389 w 1675"/>
                <a:gd name="T13" fmla="*/ 124 h 591"/>
                <a:gd name="T14" fmla="*/ 1433 w 1675"/>
                <a:gd name="T15" fmla="*/ 156 h 591"/>
                <a:gd name="T16" fmla="*/ 1473 w 1675"/>
                <a:gd name="T17" fmla="*/ 192 h 591"/>
                <a:gd name="T18" fmla="*/ 1510 w 1675"/>
                <a:gd name="T19" fmla="*/ 228 h 591"/>
                <a:gd name="T20" fmla="*/ 1544 w 1675"/>
                <a:gd name="T21" fmla="*/ 265 h 591"/>
                <a:gd name="T22" fmla="*/ 1574 w 1675"/>
                <a:gd name="T23" fmla="*/ 303 h 591"/>
                <a:gd name="T24" fmla="*/ 1587 w 1675"/>
                <a:gd name="T25" fmla="*/ 323 h 591"/>
                <a:gd name="T26" fmla="*/ 1600 w 1675"/>
                <a:gd name="T27" fmla="*/ 342 h 591"/>
                <a:gd name="T28" fmla="*/ 1611 w 1675"/>
                <a:gd name="T29" fmla="*/ 361 h 591"/>
                <a:gd name="T30" fmla="*/ 1622 w 1675"/>
                <a:gd name="T31" fmla="*/ 381 h 591"/>
                <a:gd name="T32" fmla="*/ 1632 w 1675"/>
                <a:gd name="T33" fmla="*/ 401 h 591"/>
                <a:gd name="T34" fmla="*/ 1641 w 1675"/>
                <a:gd name="T35" fmla="*/ 423 h 591"/>
                <a:gd name="T36" fmla="*/ 1650 w 1675"/>
                <a:gd name="T37" fmla="*/ 443 h 591"/>
                <a:gd name="T38" fmla="*/ 1655 w 1675"/>
                <a:gd name="T39" fmla="*/ 464 h 591"/>
                <a:gd name="T40" fmla="*/ 1662 w 1675"/>
                <a:gd name="T41" fmla="*/ 484 h 591"/>
                <a:gd name="T42" fmla="*/ 1667 w 1675"/>
                <a:gd name="T43" fmla="*/ 505 h 591"/>
                <a:gd name="T44" fmla="*/ 1671 w 1675"/>
                <a:gd name="T45" fmla="*/ 527 h 591"/>
                <a:gd name="T46" fmla="*/ 1672 w 1675"/>
                <a:gd name="T47" fmla="*/ 548 h 591"/>
                <a:gd name="T48" fmla="*/ 1675 w 1675"/>
                <a:gd name="T49" fmla="*/ 569 h 591"/>
                <a:gd name="T50" fmla="*/ 1675 w 1675"/>
                <a:gd name="T51" fmla="*/ 591 h 591"/>
                <a:gd name="T52" fmla="*/ 0 w 1675"/>
                <a:gd name="T53" fmla="*/ 591 h 59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5"/>
                <a:gd name="T82" fmla="*/ 0 h 591"/>
                <a:gd name="T83" fmla="*/ 1675 w 1675"/>
                <a:gd name="T84" fmla="*/ 591 h 59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5" h="591">
                  <a:moveTo>
                    <a:pt x="0" y="591"/>
                  </a:moveTo>
                  <a:lnTo>
                    <a:pt x="1185" y="0"/>
                  </a:lnTo>
                  <a:lnTo>
                    <a:pt x="1239" y="28"/>
                  </a:lnTo>
                  <a:lnTo>
                    <a:pt x="1292" y="58"/>
                  </a:lnTo>
                  <a:lnTo>
                    <a:pt x="1342" y="89"/>
                  </a:lnTo>
                  <a:lnTo>
                    <a:pt x="1389" y="124"/>
                  </a:lnTo>
                  <a:lnTo>
                    <a:pt x="1433" y="156"/>
                  </a:lnTo>
                  <a:lnTo>
                    <a:pt x="1473" y="192"/>
                  </a:lnTo>
                  <a:lnTo>
                    <a:pt x="1510" y="228"/>
                  </a:lnTo>
                  <a:lnTo>
                    <a:pt x="1544" y="265"/>
                  </a:lnTo>
                  <a:lnTo>
                    <a:pt x="1574" y="303"/>
                  </a:lnTo>
                  <a:lnTo>
                    <a:pt x="1587" y="323"/>
                  </a:lnTo>
                  <a:lnTo>
                    <a:pt x="1600" y="342"/>
                  </a:lnTo>
                  <a:lnTo>
                    <a:pt x="1611" y="361"/>
                  </a:lnTo>
                  <a:lnTo>
                    <a:pt x="1622" y="381"/>
                  </a:lnTo>
                  <a:lnTo>
                    <a:pt x="1632" y="401"/>
                  </a:lnTo>
                  <a:lnTo>
                    <a:pt x="1641" y="423"/>
                  </a:lnTo>
                  <a:lnTo>
                    <a:pt x="1650" y="443"/>
                  </a:lnTo>
                  <a:lnTo>
                    <a:pt x="1655" y="464"/>
                  </a:lnTo>
                  <a:lnTo>
                    <a:pt x="1662" y="484"/>
                  </a:lnTo>
                  <a:lnTo>
                    <a:pt x="1667" y="505"/>
                  </a:lnTo>
                  <a:lnTo>
                    <a:pt x="1671" y="527"/>
                  </a:lnTo>
                  <a:lnTo>
                    <a:pt x="1672" y="548"/>
                  </a:lnTo>
                  <a:lnTo>
                    <a:pt x="1675" y="569"/>
                  </a:lnTo>
                  <a:lnTo>
                    <a:pt x="1675" y="591"/>
                  </a:lnTo>
                  <a:lnTo>
                    <a:pt x="0" y="59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0" y="591"/>
              <a:ext cx="1675" cy="20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816337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宋体" panose="02010600030101010101" pitchFamily="2" charset="-122"/>
                <a:cs typeface="+mn-cs"/>
                <a:sym typeface="Gulim" pitchFamily="34" charset="-127"/>
              </a:endParaRPr>
            </a:p>
          </p:txBody>
        </p:sp>
      </p:grpSp>
      <p:grpSp>
        <p:nvGrpSpPr>
          <p:cNvPr id="14" name="Group 14"/>
          <p:cNvGrpSpPr>
            <a:grpSpLocks/>
          </p:cNvGrpSpPr>
          <p:nvPr/>
        </p:nvGrpSpPr>
        <p:grpSpPr bwMode="auto">
          <a:xfrm>
            <a:off x="3785856" y="2969531"/>
            <a:ext cx="2322006" cy="1690451"/>
            <a:chOff x="0" y="0"/>
            <a:chExt cx="1676" cy="1221"/>
          </a:xfrm>
        </p:grpSpPr>
        <p:sp>
          <p:nvSpPr>
            <p:cNvPr id="15" name="Freeform 21"/>
            <p:cNvSpPr>
              <a:spLocks noChangeArrowheads="1"/>
            </p:cNvSpPr>
            <p:nvPr/>
          </p:nvSpPr>
          <p:spPr bwMode="auto">
            <a:xfrm>
              <a:off x="0" y="0"/>
              <a:ext cx="1676" cy="593"/>
            </a:xfrm>
            <a:custGeom>
              <a:avLst/>
              <a:gdLst>
                <a:gd name="T0" fmla="*/ 1676 w 1676"/>
                <a:gd name="T1" fmla="*/ 0 h 593"/>
                <a:gd name="T2" fmla="*/ 490 w 1676"/>
                <a:gd name="T3" fmla="*/ 593 h 593"/>
                <a:gd name="T4" fmla="*/ 490 w 1676"/>
                <a:gd name="T5" fmla="*/ 593 h 593"/>
                <a:gd name="T6" fmla="*/ 436 w 1676"/>
                <a:gd name="T7" fmla="*/ 564 h 593"/>
                <a:gd name="T8" fmla="*/ 383 w 1676"/>
                <a:gd name="T9" fmla="*/ 533 h 593"/>
                <a:gd name="T10" fmla="*/ 333 w 1676"/>
                <a:gd name="T11" fmla="*/ 501 h 593"/>
                <a:gd name="T12" fmla="*/ 286 w 1676"/>
                <a:gd name="T13" fmla="*/ 469 h 593"/>
                <a:gd name="T14" fmla="*/ 242 w 1676"/>
                <a:gd name="T15" fmla="*/ 434 h 593"/>
                <a:gd name="T16" fmla="*/ 202 w 1676"/>
                <a:gd name="T17" fmla="*/ 400 h 593"/>
                <a:gd name="T18" fmla="*/ 165 w 1676"/>
                <a:gd name="T19" fmla="*/ 363 h 593"/>
                <a:gd name="T20" fmla="*/ 131 w 1676"/>
                <a:gd name="T21" fmla="*/ 326 h 593"/>
                <a:gd name="T22" fmla="*/ 101 w 1676"/>
                <a:gd name="T23" fmla="*/ 288 h 593"/>
                <a:gd name="T24" fmla="*/ 88 w 1676"/>
                <a:gd name="T25" fmla="*/ 269 h 593"/>
                <a:gd name="T26" fmla="*/ 75 w 1676"/>
                <a:gd name="T27" fmla="*/ 249 h 593"/>
                <a:gd name="T28" fmla="*/ 64 w 1676"/>
                <a:gd name="T29" fmla="*/ 229 h 593"/>
                <a:gd name="T30" fmla="*/ 53 w 1676"/>
                <a:gd name="T31" fmla="*/ 209 h 593"/>
                <a:gd name="T32" fmla="*/ 43 w 1676"/>
                <a:gd name="T33" fmla="*/ 189 h 593"/>
                <a:gd name="T34" fmla="*/ 34 w 1676"/>
                <a:gd name="T35" fmla="*/ 170 h 593"/>
                <a:gd name="T36" fmla="*/ 25 w 1676"/>
                <a:gd name="T37" fmla="*/ 148 h 593"/>
                <a:gd name="T38" fmla="*/ 20 w 1676"/>
                <a:gd name="T39" fmla="*/ 128 h 593"/>
                <a:gd name="T40" fmla="*/ 13 w 1676"/>
                <a:gd name="T41" fmla="*/ 107 h 593"/>
                <a:gd name="T42" fmla="*/ 8 w 1676"/>
                <a:gd name="T43" fmla="*/ 85 h 593"/>
                <a:gd name="T44" fmla="*/ 4 w 1676"/>
                <a:gd name="T45" fmla="*/ 66 h 593"/>
                <a:gd name="T46" fmla="*/ 3 w 1676"/>
                <a:gd name="T47" fmla="*/ 44 h 593"/>
                <a:gd name="T48" fmla="*/ 0 w 1676"/>
                <a:gd name="T49" fmla="*/ 21 h 593"/>
                <a:gd name="T50" fmla="*/ 0 w 1676"/>
                <a:gd name="T51" fmla="*/ 0 h 593"/>
                <a:gd name="T52" fmla="*/ 1676 w 1676"/>
                <a:gd name="T53" fmla="*/ 0 h 59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6"/>
                <a:gd name="T82" fmla="*/ 0 h 593"/>
                <a:gd name="T83" fmla="*/ 1676 w 1676"/>
                <a:gd name="T84" fmla="*/ 593 h 59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6" h="593">
                  <a:moveTo>
                    <a:pt x="1676" y="0"/>
                  </a:moveTo>
                  <a:lnTo>
                    <a:pt x="490" y="593"/>
                  </a:lnTo>
                  <a:lnTo>
                    <a:pt x="436" y="564"/>
                  </a:lnTo>
                  <a:lnTo>
                    <a:pt x="383" y="533"/>
                  </a:lnTo>
                  <a:lnTo>
                    <a:pt x="333" y="501"/>
                  </a:lnTo>
                  <a:lnTo>
                    <a:pt x="286" y="469"/>
                  </a:lnTo>
                  <a:lnTo>
                    <a:pt x="242" y="434"/>
                  </a:lnTo>
                  <a:lnTo>
                    <a:pt x="202" y="400"/>
                  </a:lnTo>
                  <a:lnTo>
                    <a:pt x="165" y="363"/>
                  </a:lnTo>
                  <a:lnTo>
                    <a:pt x="131" y="326"/>
                  </a:lnTo>
                  <a:lnTo>
                    <a:pt x="101" y="288"/>
                  </a:lnTo>
                  <a:lnTo>
                    <a:pt x="88" y="269"/>
                  </a:lnTo>
                  <a:lnTo>
                    <a:pt x="75" y="249"/>
                  </a:lnTo>
                  <a:lnTo>
                    <a:pt x="64" y="229"/>
                  </a:lnTo>
                  <a:lnTo>
                    <a:pt x="53" y="209"/>
                  </a:lnTo>
                  <a:lnTo>
                    <a:pt x="43" y="189"/>
                  </a:lnTo>
                  <a:lnTo>
                    <a:pt x="34" y="170"/>
                  </a:lnTo>
                  <a:lnTo>
                    <a:pt x="25" y="148"/>
                  </a:lnTo>
                  <a:lnTo>
                    <a:pt x="20" y="128"/>
                  </a:lnTo>
                  <a:lnTo>
                    <a:pt x="13" y="107"/>
                  </a:lnTo>
                  <a:lnTo>
                    <a:pt x="8" y="85"/>
                  </a:lnTo>
                  <a:lnTo>
                    <a:pt x="4" y="66"/>
                  </a:lnTo>
                  <a:lnTo>
                    <a:pt x="3" y="44"/>
                  </a:lnTo>
                  <a:lnTo>
                    <a:pt x="0" y="21"/>
                  </a:lnTo>
                  <a:lnTo>
                    <a:pt x="0" y="0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22"/>
            <p:cNvSpPr>
              <a:spLocks noChangeArrowheads="1"/>
            </p:cNvSpPr>
            <p:nvPr/>
          </p:nvSpPr>
          <p:spPr bwMode="auto">
            <a:xfrm>
              <a:off x="0" y="0"/>
              <a:ext cx="490" cy="1221"/>
            </a:xfrm>
            <a:custGeom>
              <a:avLst/>
              <a:gdLst>
                <a:gd name="T0" fmla="*/ 490 w 490"/>
                <a:gd name="T1" fmla="*/ 593 h 1221"/>
                <a:gd name="T2" fmla="*/ 490 w 490"/>
                <a:gd name="T3" fmla="*/ 593 h 1221"/>
                <a:gd name="T4" fmla="*/ 436 w 490"/>
                <a:gd name="T5" fmla="*/ 564 h 1221"/>
                <a:gd name="T6" fmla="*/ 383 w 490"/>
                <a:gd name="T7" fmla="*/ 533 h 1221"/>
                <a:gd name="T8" fmla="*/ 333 w 490"/>
                <a:gd name="T9" fmla="*/ 501 h 1221"/>
                <a:gd name="T10" fmla="*/ 286 w 490"/>
                <a:gd name="T11" fmla="*/ 469 h 1221"/>
                <a:gd name="T12" fmla="*/ 242 w 490"/>
                <a:gd name="T13" fmla="*/ 434 h 1221"/>
                <a:gd name="T14" fmla="*/ 202 w 490"/>
                <a:gd name="T15" fmla="*/ 400 h 1221"/>
                <a:gd name="T16" fmla="*/ 165 w 490"/>
                <a:gd name="T17" fmla="*/ 363 h 1221"/>
                <a:gd name="T18" fmla="*/ 131 w 490"/>
                <a:gd name="T19" fmla="*/ 326 h 1221"/>
                <a:gd name="T20" fmla="*/ 101 w 490"/>
                <a:gd name="T21" fmla="*/ 288 h 1221"/>
                <a:gd name="T22" fmla="*/ 88 w 490"/>
                <a:gd name="T23" fmla="*/ 269 h 1221"/>
                <a:gd name="T24" fmla="*/ 75 w 490"/>
                <a:gd name="T25" fmla="*/ 249 h 1221"/>
                <a:gd name="T26" fmla="*/ 64 w 490"/>
                <a:gd name="T27" fmla="*/ 229 h 1221"/>
                <a:gd name="T28" fmla="*/ 53 w 490"/>
                <a:gd name="T29" fmla="*/ 209 h 1221"/>
                <a:gd name="T30" fmla="*/ 43 w 490"/>
                <a:gd name="T31" fmla="*/ 189 h 1221"/>
                <a:gd name="T32" fmla="*/ 34 w 490"/>
                <a:gd name="T33" fmla="*/ 170 h 1221"/>
                <a:gd name="T34" fmla="*/ 25 w 490"/>
                <a:gd name="T35" fmla="*/ 148 h 1221"/>
                <a:gd name="T36" fmla="*/ 20 w 490"/>
                <a:gd name="T37" fmla="*/ 128 h 1221"/>
                <a:gd name="T38" fmla="*/ 13 w 490"/>
                <a:gd name="T39" fmla="*/ 107 h 1221"/>
                <a:gd name="T40" fmla="*/ 8 w 490"/>
                <a:gd name="T41" fmla="*/ 85 h 1221"/>
                <a:gd name="T42" fmla="*/ 4 w 490"/>
                <a:gd name="T43" fmla="*/ 66 h 1221"/>
                <a:gd name="T44" fmla="*/ 3 w 490"/>
                <a:gd name="T45" fmla="*/ 44 h 1221"/>
                <a:gd name="T46" fmla="*/ 0 w 490"/>
                <a:gd name="T47" fmla="*/ 21 h 1221"/>
                <a:gd name="T48" fmla="*/ 0 w 490"/>
                <a:gd name="T49" fmla="*/ 0 h 1221"/>
                <a:gd name="T50" fmla="*/ 0 w 490"/>
                <a:gd name="T51" fmla="*/ 628 h 1221"/>
                <a:gd name="T52" fmla="*/ 0 w 490"/>
                <a:gd name="T53" fmla="*/ 628 h 1221"/>
                <a:gd name="T54" fmla="*/ 0 w 490"/>
                <a:gd name="T55" fmla="*/ 650 h 1221"/>
                <a:gd name="T56" fmla="*/ 3 w 490"/>
                <a:gd name="T57" fmla="*/ 672 h 1221"/>
                <a:gd name="T58" fmla="*/ 4 w 490"/>
                <a:gd name="T59" fmla="*/ 694 h 1221"/>
                <a:gd name="T60" fmla="*/ 8 w 490"/>
                <a:gd name="T61" fmla="*/ 714 h 1221"/>
                <a:gd name="T62" fmla="*/ 13 w 490"/>
                <a:gd name="T63" fmla="*/ 735 h 1221"/>
                <a:gd name="T64" fmla="*/ 20 w 490"/>
                <a:gd name="T65" fmla="*/ 756 h 1221"/>
                <a:gd name="T66" fmla="*/ 25 w 490"/>
                <a:gd name="T67" fmla="*/ 776 h 1221"/>
                <a:gd name="T68" fmla="*/ 34 w 490"/>
                <a:gd name="T69" fmla="*/ 798 h 1221"/>
                <a:gd name="T70" fmla="*/ 43 w 490"/>
                <a:gd name="T71" fmla="*/ 818 h 1221"/>
                <a:gd name="T72" fmla="*/ 53 w 490"/>
                <a:gd name="T73" fmla="*/ 838 h 1221"/>
                <a:gd name="T74" fmla="*/ 64 w 490"/>
                <a:gd name="T75" fmla="*/ 858 h 1221"/>
                <a:gd name="T76" fmla="*/ 75 w 490"/>
                <a:gd name="T77" fmla="*/ 877 h 1221"/>
                <a:gd name="T78" fmla="*/ 88 w 490"/>
                <a:gd name="T79" fmla="*/ 897 h 1221"/>
                <a:gd name="T80" fmla="*/ 101 w 490"/>
                <a:gd name="T81" fmla="*/ 916 h 1221"/>
                <a:gd name="T82" fmla="*/ 131 w 490"/>
                <a:gd name="T83" fmla="*/ 954 h 1221"/>
                <a:gd name="T84" fmla="*/ 165 w 490"/>
                <a:gd name="T85" fmla="*/ 991 h 1221"/>
                <a:gd name="T86" fmla="*/ 202 w 490"/>
                <a:gd name="T87" fmla="*/ 1028 h 1221"/>
                <a:gd name="T88" fmla="*/ 242 w 490"/>
                <a:gd name="T89" fmla="*/ 1063 h 1221"/>
                <a:gd name="T90" fmla="*/ 286 w 490"/>
                <a:gd name="T91" fmla="*/ 1097 h 1221"/>
                <a:gd name="T92" fmla="*/ 333 w 490"/>
                <a:gd name="T93" fmla="*/ 1130 h 1221"/>
                <a:gd name="T94" fmla="*/ 383 w 490"/>
                <a:gd name="T95" fmla="*/ 1161 h 1221"/>
                <a:gd name="T96" fmla="*/ 436 w 490"/>
                <a:gd name="T97" fmla="*/ 1192 h 1221"/>
                <a:gd name="T98" fmla="*/ 490 w 490"/>
                <a:gd name="T99" fmla="*/ 1221 h 1221"/>
                <a:gd name="T100" fmla="*/ 490 w 490"/>
                <a:gd name="T101" fmla="*/ 593 h 12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0"/>
                <a:gd name="T154" fmla="*/ 0 h 1221"/>
                <a:gd name="T155" fmla="*/ 490 w 490"/>
                <a:gd name="T156" fmla="*/ 1221 h 122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0" h="1221">
                  <a:moveTo>
                    <a:pt x="490" y="593"/>
                  </a:moveTo>
                  <a:lnTo>
                    <a:pt x="490" y="593"/>
                  </a:lnTo>
                  <a:lnTo>
                    <a:pt x="436" y="564"/>
                  </a:lnTo>
                  <a:lnTo>
                    <a:pt x="383" y="533"/>
                  </a:lnTo>
                  <a:lnTo>
                    <a:pt x="333" y="501"/>
                  </a:lnTo>
                  <a:lnTo>
                    <a:pt x="286" y="469"/>
                  </a:lnTo>
                  <a:lnTo>
                    <a:pt x="242" y="434"/>
                  </a:lnTo>
                  <a:lnTo>
                    <a:pt x="202" y="400"/>
                  </a:lnTo>
                  <a:lnTo>
                    <a:pt x="165" y="363"/>
                  </a:lnTo>
                  <a:lnTo>
                    <a:pt x="131" y="326"/>
                  </a:lnTo>
                  <a:lnTo>
                    <a:pt x="101" y="288"/>
                  </a:lnTo>
                  <a:lnTo>
                    <a:pt x="88" y="269"/>
                  </a:lnTo>
                  <a:lnTo>
                    <a:pt x="75" y="249"/>
                  </a:lnTo>
                  <a:lnTo>
                    <a:pt x="64" y="229"/>
                  </a:lnTo>
                  <a:lnTo>
                    <a:pt x="53" y="209"/>
                  </a:lnTo>
                  <a:lnTo>
                    <a:pt x="43" y="189"/>
                  </a:lnTo>
                  <a:lnTo>
                    <a:pt x="34" y="170"/>
                  </a:lnTo>
                  <a:lnTo>
                    <a:pt x="25" y="148"/>
                  </a:lnTo>
                  <a:lnTo>
                    <a:pt x="20" y="128"/>
                  </a:lnTo>
                  <a:lnTo>
                    <a:pt x="13" y="107"/>
                  </a:lnTo>
                  <a:lnTo>
                    <a:pt x="8" y="85"/>
                  </a:lnTo>
                  <a:lnTo>
                    <a:pt x="4" y="66"/>
                  </a:lnTo>
                  <a:lnTo>
                    <a:pt x="3" y="44"/>
                  </a:lnTo>
                  <a:lnTo>
                    <a:pt x="0" y="21"/>
                  </a:lnTo>
                  <a:lnTo>
                    <a:pt x="0" y="0"/>
                  </a:lnTo>
                  <a:lnTo>
                    <a:pt x="0" y="628"/>
                  </a:lnTo>
                  <a:lnTo>
                    <a:pt x="0" y="650"/>
                  </a:lnTo>
                  <a:lnTo>
                    <a:pt x="3" y="672"/>
                  </a:lnTo>
                  <a:lnTo>
                    <a:pt x="4" y="694"/>
                  </a:lnTo>
                  <a:lnTo>
                    <a:pt x="8" y="714"/>
                  </a:lnTo>
                  <a:lnTo>
                    <a:pt x="13" y="735"/>
                  </a:lnTo>
                  <a:lnTo>
                    <a:pt x="20" y="756"/>
                  </a:lnTo>
                  <a:lnTo>
                    <a:pt x="25" y="776"/>
                  </a:lnTo>
                  <a:lnTo>
                    <a:pt x="34" y="798"/>
                  </a:lnTo>
                  <a:lnTo>
                    <a:pt x="43" y="818"/>
                  </a:lnTo>
                  <a:lnTo>
                    <a:pt x="53" y="838"/>
                  </a:lnTo>
                  <a:lnTo>
                    <a:pt x="64" y="858"/>
                  </a:lnTo>
                  <a:lnTo>
                    <a:pt x="75" y="877"/>
                  </a:lnTo>
                  <a:lnTo>
                    <a:pt x="88" y="897"/>
                  </a:lnTo>
                  <a:lnTo>
                    <a:pt x="101" y="916"/>
                  </a:lnTo>
                  <a:lnTo>
                    <a:pt x="131" y="954"/>
                  </a:lnTo>
                  <a:lnTo>
                    <a:pt x="165" y="991"/>
                  </a:lnTo>
                  <a:lnTo>
                    <a:pt x="202" y="1028"/>
                  </a:lnTo>
                  <a:lnTo>
                    <a:pt x="242" y="1063"/>
                  </a:lnTo>
                  <a:lnTo>
                    <a:pt x="286" y="1097"/>
                  </a:lnTo>
                  <a:lnTo>
                    <a:pt x="333" y="1130"/>
                  </a:lnTo>
                  <a:lnTo>
                    <a:pt x="383" y="1161"/>
                  </a:lnTo>
                  <a:lnTo>
                    <a:pt x="436" y="1192"/>
                  </a:lnTo>
                  <a:lnTo>
                    <a:pt x="490" y="1221"/>
                  </a:lnTo>
                  <a:lnTo>
                    <a:pt x="490" y="593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23"/>
            <p:cNvSpPr>
              <a:spLocks noChangeArrowheads="1"/>
            </p:cNvSpPr>
            <p:nvPr/>
          </p:nvSpPr>
          <p:spPr bwMode="auto">
            <a:xfrm>
              <a:off x="490" y="0"/>
              <a:ext cx="1186" cy="1221"/>
            </a:xfrm>
            <a:custGeom>
              <a:avLst/>
              <a:gdLst>
                <a:gd name="T0" fmla="*/ 1186 w 1186"/>
                <a:gd name="T1" fmla="*/ 628 h 1221"/>
                <a:gd name="T2" fmla="*/ 0 w 1186"/>
                <a:gd name="T3" fmla="*/ 1221 h 1221"/>
                <a:gd name="T4" fmla="*/ 0 w 1186"/>
                <a:gd name="T5" fmla="*/ 593 h 1221"/>
                <a:gd name="T6" fmla="*/ 1186 w 1186"/>
                <a:gd name="T7" fmla="*/ 0 h 1221"/>
                <a:gd name="T8" fmla="*/ 1186 w 1186"/>
                <a:gd name="T9" fmla="*/ 628 h 1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1221"/>
                <a:gd name="T17" fmla="*/ 1186 w 1186"/>
                <a:gd name="T18" fmla="*/ 1221 h 1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1221">
                  <a:moveTo>
                    <a:pt x="1186" y="628"/>
                  </a:moveTo>
                  <a:lnTo>
                    <a:pt x="0" y="1221"/>
                  </a:lnTo>
                  <a:lnTo>
                    <a:pt x="0" y="593"/>
                  </a:lnTo>
                  <a:lnTo>
                    <a:pt x="1186" y="0"/>
                  </a:lnTo>
                  <a:lnTo>
                    <a:pt x="1186" y="62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Group 18"/>
          <p:cNvGrpSpPr>
            <a:grpSpLocks/>
          </p:cNvGrpSpPr>
          <p:nvPr/>
        </p:nvGrpSpPr>
        <p:grpSpPr bwMode="auto">
          <a:xfrm>
            <a:off x="6108156" y="3695085"/>
            <a:ext cx="2322007" cy="964897"/>
            <a:chOff x="0" y="0"/>
            <a:chExt cx="1675" cy="697"/>
          </a:xfrm>
        </p:grpSpPr>
        <p:sp>
          <p:nvSpPr>
            <p:cNvPr id="19" name="Freeform 25"/>
            <p:cNvSpPr>
              <a:spLocks noChangeArrowheads="1"/>
            </p:cNvSpPr>
            <p:nvPr/>
          </p:nvSpPr>
          <p:spPr bwMode="auto">
            <a:xfrm>
              <a:off x="0" y="0"/>
              <a:ext cx="1675" cy="593"/>
            </a:xfrm>
            <a:custGeom>
              <a:avLst/>
              <a:gdLst>
                <a:gd name="T0" fmla="*/ 0 w 1675"/>
                <a:gd name="T1" fmla="*/ 0 h 593"/>
                <a:gd name="T2" fmla="*/ 1185 w 1675"/>
                <a:gd name="T3" fmla="*/ 593 h 593"/>
                <a:gd name="T4" fmla="*/ 1185 w 1675"/>
                <a:gd name="T5" fmla="*/ 593 h 593"/>
                <a:gd name="T6" fmla="*/ 1239 w 1675"/>
                <a:gd name="T7" fmla="*/ 563 h 593"/>
                <a:gd name="T8" fmla="*/ 1292 w 1675"/>
                <a:gd name="T9" fmla="*/ 533 h 593"/>
                <a:gd name="T10" fmla="*/ 1342 w 1675"/>
                <a:gd name="T11" fmla="*/ 502 h 593"/>
                <a:gd name="T12" fmla="*/ 1389 w 1675"/>
                <a:gd name="T13" fmla="*/ 469 h 593"/>
                <a:gd name="T14" fmla="*/ 1433 w 1675"/>
                <a:gd name="T15" fmla="*/ 435 h 593"/>
                <a:gd name="T16" fmla="*/ 1473 w 1675"/>
                <a:gd name="T17" fmla="*/ 399 h 593"/>
                <a:gd name="T18" fmla="*/ 1510 w 1675"/>
                <a:gd name="T19" fmla="*/ 363 h 593"/>
                <a:gd name="T20" fmla="*/ 1544 w 1675"/>
                <a:gd name="T21" fmla="*/ 326 h 593"/>
                <a:gd name="T22" fmla="*/ 1574 w 1675"/>
                <a:gd name="T23" fmla="*/ 288 h 593"/>
                <a:gd name="T24" fmla="*/ 1587 w 1675"/>
                <a:gd name="T25" fmla="*/ 268 h 593"/>
                <a:gd name="T26" fmla="*/ 1600 w 1675"/>
                <a:gd name="T27" fmla="*/ 249 h 593"/>
                <a:gd name="T28" fmla="*/ 1611 w 1675"/>
                <a:gd name="T29" fmla="*/ 230 h 593"/>
                <a:gd name="T30" fmla="*/ 1622 w 1675"/>
                <a:gd name="T31" fmla="*/ 210 h 593"/>
                <a:gd name="T32" fmla="*/ 1632 w 1675"/>
                <a:gd name="T33" fmla="*/ 190 h 593"/>
                <a:gd name="T34" fmla="*/ 1641 w 1675"/>
                <a:gd name="T35" fmla="*/ 168 h 593"/>
                <a:gd name="T36" fmla="*/ 1650 w 1675"/>
                <a:gd name="T37" fmla="*/ 148 h 593"/>
                <a:gd name="T38" fmla="*/ 1655 w 1675"/>
                <a:gd name="T39" fmla="*/ 127 h 593"/>
                <a:gd name="T40" fmla="*/ 1662 w 1675"/>
                <a:gd name="T41" fmla="*/ 107 h 593"/>
                <a:gd name="T42" fmla="*/ 1667 w 1675"/>
                <a:gd name="T43" fmla="*/ 86 h 593"/>
                <a:gd name="T44" fmla="*/ 1671 w 1675"/>
                <a:gd name="T45" fmla="*/ 64 h 593"/>
                <a:gd name="T46" fmla="*/ 1672 w 1675"/>
                <a:gd name="T47" fmla="*/ 43 h 593"/>
                <a:gd name="T48" fmla="*/ 1675 w 1675"/>
                <a:gd name="T49" fmla="*/ 22 h 593"/>
                <a:gd name="T50" fmla="*/ 1675 w 1675"/>
                <a:gd name="T51" fmla="*/ 0 h 593"/>
                <a:gd name="T52" fmla="*/ 0 w 1675"/>
                <a:gd name="T53" fmla="*/ 0 h 59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5"/>
                <a:gd name="T82" fmla="*/ 0 h 593"/>
                <a:gd name="T83" fmla="*/ 1675 w 1675"/>
                <a:gd name="T84" fmla="*/ 593 h 59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5" h="593">
                  <a:moveTo>
                    <a:pt x="0" y="0"/>
                  </a:moveTo>
                  <a:lnTo>
                    <a:pt x="1185" y="593"/>
                  </a:lnTo>
                  <a:lnTo>
                    <a:pt x="1239" y="563"/>
                  </a:lnTo>
                  <a:lnTo>
                    <a:pt x="1292" y="533"/>
                  </a:lnTo>
                  <a:lnTo>
                    <a:pt x="1342" y="502"/>
                  </a:lnTo>
                  <a:lnTo>
                    <a:pt x="1389" y="469"/>
                  </a:lnTo>
                  <a:lnTo>
                    <a:pt x="1433" y="435"/>
                  </a:lnTo>
                  <a:lnTo>
                    <a:pt x="1473" y="399"/>
                  </a:lnTo>
                  <a:lnTo>
                    <a:pt x="1510" y="363"/>
                  </a:lnTo>
                  <a:lnTo>
                    <a:pt x="1544" y="326"/>
                  </a:lnTo>
                  <a:lnTo>
                    <a:pt x="1574" y="288"/>
                  </a:lnTo>
                  <a:lnTo>
                    <a:pt x="1587" y="268"/>
                  </a:lnTo>
                  <a:lnTo>
                    <a:pt x="1600" y="249"/>
                  </a:lnTo>
                  <a:lnTo>
                    <a:pt x="1611" y="230"/>
                  </a:lnTo>
                  <a:lnTo>
                    <a:pt x="1622" y="210"/>
                  </a:lnTo>
                  <a:lnTo>
                    <a:pt x="1632" y="190"/>
                  </a:lnTo>
                  <a:lnTo>
                    <a:pt x="1641" y="168"/>
                  </a:lnTo>
                  <a:lnTo>
                    <a:pt x="1650" y="148"/>
                  </a:lnTo>
                  <a:lnTo>
                    <a:pt x="1655" y="127"/>
                  </a:lnTo>
                  <a:lnTo>
                    <a:pt x="1662" y="107"/>
                  </a:lnTo>
                  <a:lnTo>
                    <a:pt x="1667" y="86"/>
                  </a:lnTo>
                  <a:lnTo>
                    <a:pt x="1671" y="64"/>
                  </a:lnTo>
                  <a:lnTo>
                    <a:pt x="1672" y="43"/>
                  </a:lnTo>
                  <a:lnTo>
                    <a:pt x="1675" y="22"/>
                  </a:lnTo>
                  <a:lnTo>
                    <a:pt x="16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26"/>
            <p:cNvSpPr>
              <a:spLocks noChangeArrowheads="1"/>
            </p:cNvSpPr>
            <p:nvPr/>
          </p:nvSpPr>
          <p:spPr bwMode="auto">
            <a:xfrm>
              <a:off x="1185" y="0"/>
              <a:ext cx="490" cy="697"/>
            </a:xfrm>
            <a:custGeom>
              <a:avLst/>
              <a:gdLst>
                <a:gd name="T0" fmla="*/ 0 w 490"/>
                <a:gd name="T1" fmla="*/ 593 h 697"/>
                <a:gd name="T2" fmla="*/ 0 w 490"/>
                <a:gd name="T3" fmla="*/ 593 h 697"/>
                <a:gd name="T4" fmla="*/ 54 w 490"/>
                <a:gd name="T5" fmla="*/ 563 h 697"/>
                <a:gd name="T6" fmla="*/ 107 w 490"/>
                <a:gd name="T7" fmla="*/ 533 h 697"/>
                <a:gd name="T8" fmla="*/ 157 w 490"/>
                <a:gd name="T9" fmla="*/ 502 h 697"/>
                <a:gd name="T10" fmla="*/ 204 w 490"/>
                <a:gd name="T11" fmla="*/ 469 h 697"/>
                <a:gd name="T12" fmla="*/ 248 w 490"/>
                <a:gd name="T13" fmla="*/ 435 h 697"/>
                <a:gd name="T14" fmla="*/ 288 w 490"/>
                <a:gd name="T15" fmla="*/ 399 h 697"/>
                <a:gd name="T16" fmla="*/ 325 w 490"/>
                <a:gd name="T17" fmla="*/ 363 h 697"/>
                <a:gd name="T18" fmla="*/ 359 w 490"/>
                <a:gd name="T19" fmla="*/ 326 h 697"/>
                <a:gd name="T20" fmla="*/ 389 w 490"/>
                <a:gd name="T21" fmla="*/ 288 h 697"/>
                <a:gd name="T22" fmla="*/ 402 w 490"/>
                <a:gd name="T23" fmla="*/ 268 h 697"/>
                <a:gd name="T24" fmla="*/ 415 w 490"/>
                <a:gd name="T25" fmla="*/ 249 h 697"/>
                <a:gd name="T26" fmla="*/ 426 w 490"/>
                <a:gd name="T27" fmla="*/ 230 h 697"/>
                <a:gd name="T28" fmla="*/ 437 w 490"/>
                <a:gd name="T29" fmla="*/ 210 h 697"/>
                <a:gd name="T30" fmla="*/ 447 w 490"/>
                <a:gd name="T31" fmla="*/ 190 h 697"/>
                <a:gd name="T32" fmla="*/ 456 w 490"/>
                <a:gd name="T33" fmla="*/ 168 h 697"/>
                <a:gd name="T34" fmla="*/ 465 w 490"/>
                <a:gd name="T35" fmla="*/ 148 h 697"/>
                <a:gd name="T36" fmla="*/ 470 w 490"/>
                <a:gd name="T37" fmla="*/ 127 h 697"/>
                <a:gd name="T38" fmla="*/ 477 w 490"/>
                <a:gd name="T39" fmla="*/ 107 h 697"/>
                <a:gd name="T40" fmla="*/ 482 w 490"/>
                <a:gd name="T41" fmla="*/ 86 h 697"/>
                <a:gd name="T42" fmla="*/ 486 w 490"/>
                <a:gd name="T43" fmla="*/ 64 h 697"/>
                <a:gd name="T44" fmla="*/ 487 w 490"/>
                <a:gd name="T45" fmla="*/ 43 h 697"/>
                <a:gd name="T46" fmla="*/ 490 w 490"/>
                <a:gd name="T47" fmla="*/ 22 h 697"/>
                <a:gd name="T48" fmla="*/ 490 w 490"/>
                <a:gd name="T49" fmla="*/ 0 h 697"/>
                <a:gd name="T50" fmla="*/ 490 w 490"/>
                <a:gd name="T51" fmla="*/ 104 h 697"/>
                <a:gd name="T52" fmla="*/ 490 w 490"/>
                <a:gd name="T53" fmla="*/ 104 h 697"/>
                <a:gd name="T54" fmla="*/ 490 w 490"/>
                <a:gd name="T55" fmla="*/ 126 h 697"/>
                <a:gd name="T56" fmla="*/ 487 w 490"/>
                <a:gd name="T57" fmla="*/ 148 h 697"/>
                <a:gd name="T58" fmla="*/ 486 w 490"/>
                <a:gd name="T59" fmla="*/ 170 h 697"/>
                <a:gd name="T60" fmla="*/ 482 w 490"/>
                <a:gd name="T61" fmla="*/ 190 h 697"/>
                <a:gd name="T62" fmla="*/ 477 w 490"/>
                <a:gd name="T63" fmla="*/ 211 h 697"/>
                <a:gd name="T64" fmla="*/ 470 w 490"/>
                <a:gd name="T65" fmla="*/ 232 h 697"/>
                <a:gd name="T66" fmla="*/ 465 w 490"/>
                <a:gd name="T67" fmla="*/ 252 h 697"/>
                <a:gd name="T68" fmla="*/ 456 w 490"/>
                <a:gd name="T69" fmla="*/ 274 h 697"/>
                <a:gd name="T70" fmla="*/ 447 w 490"/>
                <a:gd name="T71" fmla="*/ 294 h 697"/>
                <a:gd name="T72" fmla="*/ 437 w 490"/>
                <a:gd name="T73" fmla="*/ 314 h 697"/>
                <a:gd name="T74" fmla="*/ 426 w 490"/>
                <a:gd name="T75" fmla="*/ 334 h 697"/>
                <a:gd name="T76" fmla="*/ 415 w 490"/>
                <a:gd name="T77" fmla="*/ 353 h 697"/>
                <a:gd name="T78" fmla="*/ 402 w 490"/>
                <a:gd name="T79" fmla="*/ 373 h 697"/>
                <a:gd name="T80" fmla="*/ 389 w 490"/>
                <a:gd name="T81" fmla="*/ 392 h 697"/>
                <a:gd name="T82" fmla="*/ 359 w 490"/>
                <a:gd name="T83" fmla="*/ 430 h 697"/>
                <a:gd name="T84" fmla="*/ 325 w 490"/>
                <a:gd name="T85" fmla="*/ 467 h 697"/>
                <a:gd name="T86" fmla="*/ 288 w 490"/>
                <a:gd name="T87" fmla="*/ 504 h 697"/>
                <a:gd name="T88" fmla="*/ 248 w 490"/>
                <a:gd name="T89" fmla="*/ 539 h 697"/>
                <a:gd name="T90" fmla="*/ 204 w 490"/>
                <a:gd name="T91" fmla="*/ 573 h 697"/>
                <a:gd name="T92" fmla="*/ 157 w 490"/>
                <a:gd name="T93" fmla="*/ 606 h 697"/>
                <a:gd name="T94" fmla="*/ 107 w 490"/>
                <a:gd name="T95" fmla="*/ 637 h 697"/>
                <a:gd name="T96" fmla="*/ 54 w 490"/>
                <a:gd name="T97" fmla="*/ 668 h 697"/>
                <a:gd name="T98" fmla="*/ 0 w 490"/>
                <a:gd name="T99" fmla="*/ 697 h 697"/>
                <a:gd name="T100" fmla="*/ 0 w 490"/>
                <a:gd name="T101" fmla="*/ 593 h 69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0"/>
                <a:gd name="T154" fmla="*/ 0 h 697"/>
                <a:gd name="T155" fmla="*/ 490 w 490"/>
                <a:gd name="T156" fmla="*/ 697 h 69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0" h="697">
                  <a:moveTo>
                    <a:pt x="0" y="593"/>
                  </a:moveTo>
                  <a:lnTo>
                    <a:pt x="0" y="593"/>
                  </a:lnTo>
                  <a:lnTo>
                    <a:pt x="54" y="563"/>
                  </a:lnTo>
                  <a:lnTo>
                    <a:pt x="107" y="533"/>
                  </a:lnTo>
                  <a:lnTo>
                    <a:pt x="157" y="502"/>
                  </a:lnTo>
                  <a:lnTo>
                    <a:pt x="204" y="469"/>
                  </a:lnTo>
                  <a:lnTo>
                    <a:pt x="248" y="435"/>
                  </a:lnTo>
                  <a:lnTo>
                    <a:pt x="288" y="399"/>
                  </a:lnTo>
                  <a:lnTo>
                    <a:pt x="325" y="363"/>
                  </a:lnTo>
                  <a:lnTo>
                    <a:pt x="359" y="326"/>
                  </a:lnTo>
                  <a:lnTo>
                    <a:pt x="389" y="288"/>
                  </a:lnTo>
                  <a:lnTo>
                    <a:pt x="402" y="268"/>
                  </a:lnTo>
                  <a:lnTo>
                    <a:pt x="415" y="249"/>
                  </a:lnTo>
                  <a:lnTo>
                    <a:pt x="426" y="230"/>
                  </a:lnTo>
                  <a:lnTo>
                    <a:pt x="437" y="210"/>
                  </a:lnTo>
                  <a:lnTo>
                    <a:pt x="447" y="190"/>
                  </a:lnTo>
                  <a:lnTo>
                    <a:pt x="456" y="168"/>
                  </a:lnTo>
                  <a:lnTo>
                    <a:pt x="465" y="148"/>
                  </a:lnTo>
                  <a:lnTo>
                    <a:pt x="470" y="127"/>
                  </a:lnTo>
                  <a:lnTo>
                    <a:pt x="477" y="107"/>
                  </a:lnTo>
                  <a:lnTo>
                    <a:pt x="482" y="86"/>
                  </a:lnTo>
                  <a:lnTo>
                    <a:pt x="486" y="64"/>
                  </a:lnTo>
                  <a:lnTo>
                    <a:pt x="487" y="43"/>
                  </a:lnTo>
                  <a:lnTo>
                    <a:pt x="490" y="22"/>
                  </a:lnTo>
                  <a:lnTo>
                    <a:pt x="490" y="0"/>
                  </a:lnTo>
                  <a:lnTo>
                    <a:pt x="490" y="104"/>
                  </a:lnTo>
                  <a:lnTo>
                    <a:pt x="490" y="126"/>
                  </a:lnTo>
                  <a:lnTo>
                    <a:pt x="487" y="148"/>
                  </a:lnTo>
                  <a:lnTo>
                    <a:pt x="486" y="170"/>
                  </a:lnTo>
                  <a:lnTo>
                    <a:pt x="482" y="190"/>
                  </a:lnTo>
                  <a:lnTo>
                    <a:pt x="477" y="211"/>
                  </a:lnTo>
                  <a:lnTo>
                    <a:pt x="470" y="232"/>
                  </a:lnTo>
                  <a:lnTo>
                    <a:pt x="465" y="252"/>
                  </a:lnTo>
                  <a:lnTo>
                    <a:pt x="456" y="274"/>
                  </a:lnTo>
                  <a:lnTo>
                    <a:pt x="447" y="294"/>
                  </a:lnTo>
                  <a:lnTo>
                    <a:pt x="437" y="314"/>
                  </a:lnTo>
                  <a:lnTo>
                    <a:pt x="426" y="334"/>
                  </a:lnTo>
                  <a:lnTo>
                    <a:pt x="415" y="353"/>
                  </a:lnTo>
                  <a:lnTo>
                    <a:pt x="402" y="373"/>
                  </a:lnTo>
                  <a:lnTo>
                    <a:pt x="389" y="392"/>
                  </a:lnTo>
                  <a:lnTo>
                    <a:pt x="359" y="430"/>
                  </a:lnTo>
                  <a:lnTo>
                    <a:pt x="325" y="467"/>
                  </a:lnTo>
                  <a:lnTo>
                    <a:pt x="288" y="504"/>
                  </a:lnTo>
                  <a:lnTo>
                    <a:pt x="248" y="539"/>
                  </a:lnTo>
                  <a:lnTo>
                    <a:pt x="204" y="573"/>
                  </a:lnTo>
                  <a:lnTo>
                    <a:pt x="157" y="606"/>
                  </a:lnTo>
                  <a:lnTo>
                    <a:pt x="107" y="637"/>
                  </a:lnTo>
                  <a:lnTo>
                    <a:pt x="54" y="668"/>
                  </a:lnTo>
                  <a:lnTo>
                    <a:pt x="0" y="697"/>
                  </a:lnTo>
                  <a:lnTo>
                    <a:pt x="0" y="593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27"/>
            <p:cNvSpPr>
              <a:spLocks noChangeArrowheads="1"/>
            </p:cNvSpPr>
            <p:nvPr/>
          </p:nvSpPr>
          <p:spPr bwMode="auto">
            <a:xfrm>
              <a:off x="0" y="0"/>
              <a:ext cx="1185" cy="697"/>
            </a:xfrm>
            <a:custGeom>
              <a:avLst/>
              <a:gdLst>
                <a:gd name="T0" fmla="*/ 0 w 1185"/>
                <a:gd name="T1" fmla="*/ 104 h 697"/>
                <a:gd name="T2" fmla="*/ 1185 w 1185"/>
                <a:gd name="T3" fmla="*/ 697 h 697"/>
                <a:gd name="T4" fmla="*/ 1185 w 1185"/>
                <a:gd name="T5" fmla="*/ 593 h 697"/>
                <a:gd name="T6" fmla="*/ 0 w 1185"/>
                <a:gd name="T7" fmla="*/ 0 h 697"/>
                <a:gd name="T8" fmla="*/ 0 w 1185"/>
                <a:gd name="T9" fmla="*/ 104 h 6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5"/>
                <a:gd name="T16" fmla="*/ 0 h 697"/>
                <a:gd name="T17" fmla="*/ 1185 w 1185"/>
                <a:gd name="T18" fmla="*/ 697 h 6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5" h="697">
                  <a:moveTo>
                    <a:pt x="0" y="104"/>
                  </a:moveTo>
                  <a:lnTo>
                    <a:pt x="1185" y="697"/>
                  </a:lnTo>
                  <a:lnTo>
                    <a:pt x="1185" y="593"/>
                  </a:lnTo>
                  <a:lnTo>
                    <a:pt x="0" y="0"/>
                  </a:lnTo>
                  <a:lnTo>
                    <a:pt x="0" y="104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2" name="Text Box 30"/>
          <p:cNvSpPr>
            <a:spLocks noChangeArrowheads="1"/>
          </p:cNvSpPr>
          <p:nvPr/>
        </p:nvSpPr>
        <p:spPr bwMode="auto">
          <a:xfrm>
            <a:off x="7152837" y="3812196"/>
            <a:ext cx="1154973" cy="25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/>
          <a:p>
            <a:pPr marL="0" marR="0" lvl="0" indent="0" algn="ctr" defTabSz="81633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Arial Black" pitchFamily="34" charset="0"/>
              </a:rPr>
              <a:t>在此插入内容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" name="Text Box 31"/>
          <p:cNvSpPr>
            <a:spLocks noChangeArrowheads="1"/>
          </p:cNvSpPr>
          <p:nvPr/>
        </p:nvSpPr>
        <p:spPr bwMode="auto">
          <a:xfrm>
            <a:off x="7077086" y="3094170"/>
            <a:ext cx="1079335" cy="25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在此插入内容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24" name="Text Box 32"/>
          <p:cNvSpPr>
            <a:spLocks noChangeArrowheads="1"/>
          </p:cNvSpPr>
          <p:nvPr/>
        </p:nvSpPr>
        <p:spPr bwMode="auto">
          <a:xfrm>
            <a:off x="4184052" y="3110280"/>
            <a:ext cx="1169775" cy="25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在此插入内容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25" name="Text Box 33"/>
          <p:cNvSpPr>
            <a:spLocks noChangeArrowheads="1"/>
          </p:cNvSpPr>
          <p:nvPr/>
        </p:nvSpPr>
        <p:spPr bwMode="auto">
          <a:xfrm>
            <a:off x="4992753" y="2313359"/>
            <a:ext cx="1080525" cy="25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5" rIns="68571" bIns="34285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在此插入内容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26" name="Text Box 34"/>
          <p:cNvSpPr>
            <a:spLocks noChangeArrowheads="1"/>
          </p:cNvSpPr>
          <p:nvPr/>
        </p:nvSpPr>
        <p:spPr bwMode="auto">
          <a:xfrm>
            <a:off x="4022119" y="2624339"/>
            <a:ext cx="1218566" cy="25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/>
          <a:p>
            <a:pPr marL="0" marR="0" lvl="0" indent="0" algn="ctr" defTabSz="81633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Arial Black" pitchFamily="34" charset="0"/>
              </a:rPr>
              <a:t>在此插入内容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" name="Text Box 35"/>
          <p:cNvSpPr>
            <a:spLocks noChangeArrowheads="1"/>
          </p:cNvSpPr>
          <p:nvPr/>
        </p:nvSpPr>
        <p:spPr bwMode="auto">
          <a:xfrm>
            <a:off x="6235212" y="2500241"/>
            <a:ext cx="1100959" cy="25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/>
          <a:p>
            <a:pPr marL="0" marR="0" lvl="0" indent="0" algn="ctr" defTabSz="81633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Arial Black" pitchFamily="34" charset="0"/>
              </a:rPr>
              <a:t>在此插入内容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" name="Text Box 36"/>
          <p:cNvSpPr>
            <a:spLocks noChangeArrowheads="1"/>
          </p:cNvSpPr>
          <p:nvPr/>
        </p:nvSpPr>
        <p:spPr bwMode="auto">
          <a:xfrm>
            <a:off x="3851920" y="1275606"/>
            <a:ext cx="3811254" cy="63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在此添加标题内容</a:t>
            </a:r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在此插入内容在此插入内容在此插入内容在此插入内容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在此插入内容在此插入内容在此插入内容在此插入内容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611560" y="1275606"/>
            <a:ext cx="2448272" cy="3341602"/>
          </a:xfrm>
          <a:prstGeom prst="roundRect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19440" y="1861941"/>
            <a:ext cx="2096375" cy="24006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   点击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81633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   点击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输入简要文字内容，文字内容需概括精炼，不用多余的文字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修饰。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点击输入简要文字内容，文字内容需概括精炼，不用多余的文字修饰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点击输入简要文字内容，文字内容需概括精炼，不用多余的文字修饰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81633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点击输入简要文字内容，文字内容需概括精炼，不用多余的文字修饰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kumimoji="0" lang="zh-CN" altLang="en-US" sz="10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1475656" y="1563638"/>
            <a:ext cx="1523692" cy="26842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80000"/>
              <a:buFont typeface="Corbel" pitchFamily="34" charset="0"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添加会议主题</a:t>
            </a:r>
            <a:endParaRPr kumimoji="0" lang="en-AU" sz="15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4180282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7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50" presetClass="entr" presetSubtype="0" decel="10000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1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2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3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 animBg="1"/>
          <p:bldP spid="30" grpId="0"/>
          <p:bldP spid="30" grpId="1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50" presetClass="entr" presetSubtype="0" decel="10000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1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2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3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 animBg="1"/>
          <p:bldP spid="30" grpId="0"/>
          <p:bldP spid="30" grpId="1"/>
          <p:bldP spid="31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47477" y="0"/>
            <a:ext cx="9191477" cy="5143500"/>
            <a:chOff x="-47477" y="0"/>
            <a:chExt cx="9191477" cy="51435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7477" y="4459698"/>
              <a:ext cx="9144000" cy="683802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236564" y="899204"/>
            <a:ext cx="1033165" cy="2181174"/>
            <a:chOff x="6240364" y="953691"/>
            <a:chExt cx="1033165" cy="2181174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6298407" y="953691"/>
              <a:ext cx="808435" cy="798909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405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6702029" y="1651397"/>
              <a:ext cx="571500" cy="56554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700" b="1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</a:p>
          </p:txBody>
        </p:sp>
        <p:sp>
          <p:nvSpPr>
            <p:cNvPr id="10" name="文本框 9"/>
            <p:cNvSpPr txBox="1"/>
            <p:nvPr>
              <p:custDataLst>
                <p:tags r:id="rId5"/>
              </p:custDataLst>
            </p:nvPr>
          </p:nvSpPr>
          <p:spPr>
            <a:xfrm>
              <a:off x="6240364" y="1914018"/>
              <a:ext cx="461665" cy="1220847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en-US" altLang="zh-CN" sz="1800" kern="0" dirty="0">
                  <a:solidFill>
                    <a:srgbClr val="C00000"/>
                  </a:solidFill>
                </a:rPr>
                <a:t>CONTENTS</a:t>
              </a:r>
              <a:endParaRPr lang="zh-CN" altLang="en-US" sz="1800" kern="0" dirty="0">
                <a:solidFill>
                  <a:srgbClr val="C00000"/>
                </a:solidFill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2826278" y="2251984"/>
            <a:ext cx="6317722" cy="828394"/>
          </a:xfrm>
          <a:custGeom>
            <a:avLst/>
            <a:gdLst>
              <a:gd name="connsiteX0" fmla="*/ 0 w 2773194"/>
              <a:gd name="connsiteY0" fmla="*/ 0 h 253350"/>
              <a:gd name="connsiteX1" fmla="*/ 2508325 w 2773194"/>
              <a:gd name="connsiteY1" fmla="*/ 0 h 253350"/>
              <a:gd name="connsiteX2" fmla="*/ 2773194 w 2773194"/>
              <a:gd name="connsiteY2" fmla="*/ 253350 h 253350"/>
              <a:gd name="connsiteX3" fmla="*/ 0 w 2773194"/>
              <a:gd name="connsiteY3" fmla="*/ 253350 h 25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194" h="253350">
                <a:moveTo>
                  <a:pt x="0" y="0"/>
                </a:moveTo>
                <a:lnTo>
                  <a:pt x="2508325" y="0"/>
                </a:lnTo>
                <a:lnTo>
                  <a:pt x="2773194" y="253350"/>
                </a:lnTo>
                <a:lnTo>
                  <a:pt x="0" y="253350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ED7D31"/>
            </a:solidFill>
          </a:ln>
        </p:spPr>
        <p:txBody>
          <a:bodyPr lIns="108000" tIns="0" bIns="0" anchor="ctr">
            <a:norm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FFFFFF"/>
                </a:solidFill>
                <a:cs typeface="Times New Roman" panose="02020603050405020304" pitchFamily="18" charset="0"/>
              </a:rPr>
              <a:t>单击添加文字标题</a:t>
            </a:r>
            <a:endParaRPr lang="zh-CN" altLang="en-US" sz="4000" kern="0" dirty="0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文本框 3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92019" y="1232662"/>
            <a:ext cx="765439" cy="421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6000" b="1" dirty="0">
                <a:solidFill>
                  <a:srgbClr val="C00000"/>
                </a:solidFill>
                <a:latin typeface="+mn-lt"/>
                <a:ea typeface="+mn-ea"/>
                <a:cs typeface="Times New Roman" panose="02020603050405020304" pitchFamily="18" charset="0"/>
              </a:rPr>
              <a:t>Part </a:t>
            </a:r>
            <a:r>
              <a:rPr lang="en-US" altLang="zh-CN" sz="6000" b="1" dirty="0" smtClean="0">
                <a:solidFill>
                  <a:srgbClr val="C00000"/>
                </a:solidFill>
                <a:latin typeface="+mn-lt"/>
                <a:ea typeface="+mn-ea"/>
                <a:cs typeface="Times New Roman" panose="02020603050405020304" pitchFamily="18" charset="0"/>
              </a:rPr>
              <a:t>4</a:t>
            </a:r>
            <a:endParaRPr lang="zh-CN" altLang="en-US" sz="6000" b="1" dirty="0">
              <a:solidFill>
                <a:srgbClr val="C00000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8600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915988" y="1471712"/>
            <a:ext cx="1352550" cy="1354137"/>
            <a:chOff x="1003844" y="1472285"/>
            <a:chExt cx="1352926" cy="1352926"/>
          </a:xfrm>
        </p:grpSpPr>
        <p:sp>
          <p:nvSpPr>
            <p:cNvPr id="65" name="泪滴形 24"/>
            <p:cNvSpPr>
              <a:spLocks/>
            </p:cNvSpPr>
            <p:nvPr/>
          </p:nvSpPr>
          <p:spPr bwMode="auto">
            <a:xfrm rot="10800000" flipH="1">
              <a:off x="1003844" y="1472285"/>
              <a:ext cx="1352926" cy="1352926"/>
            </a:xfrm>
            <a:custGeom>
              <a:avLst/>
              <a:gdLst>
                <a:gd name="T0" fmla="*/ 679134 w 1680168"/>
                <a:gd name="T1" fmla="*/ 1503514 h 1680168"/>
                <a:gd name="T2" fmla="*/ 176653 w 1680168"/>
                <a:gd name="T3" fmla="*/ 1001034 h 1680168"/>
                <a:gd name="T4" fmla="*/ 679134 w 1680168"/>
                <a:gd name="T5" fmla="*/ 498554 h 1680168"/>
                <a:gd name="T6" fmla="*/ 1181615 w 1680168"/>
                <a:gd name="T7" fmla="*/ 1001034 h 1680168"/>
                <a:gd name="T8" fmla="*/ 679134 w 1680168"/>
                <a:gd name="T9" fmla="*/ 1503514 h 1680168"/>
                <a:gd name="T10" fmla="*/ 840084 w 1680168"/>
                <a:gd name="T11" fmla="*/ 1680168 h 1680168"/>
                <a:gd name="T12" fmla="*/ 1680168 w 1680168"/>
                <a:gd name="T13" fmla="*/ 840084 h 1680168"/>
                <a:gd name="T14" fmla="*/ 1680168 w 1680168"/>
                <a:gd name="T15" fmla="*/ 0 h 1680168"/>
                <a:gd name="T16" fmla="*/ 840084 w 1680168"/>
                <a:gd name="T17" fmla="*/ 0 h 1680168"/>
                <a:gd name="T18" fmla="*/ 0 w 1680168"/>
                <a:gd name="T19" fmla="*/ 840084 h 1680168"/>
                <a:gd name="T20" fmla="*/ 840084 w 1680168"/>
                <a:gd name="T21" fmla="*/ 1680168 h 1680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0168" h="1680168">
                  <a:moveTo>
                    <a:pt x="679134" y="1503514"/>
                  </a:moveTo>
                  <a:cubicBezTo>
                    <a:pt x="401621" y="1503514"/>
                    <a:pt x="176653" y="1278546"/>
                    <a:pt x="176653" y="1001034"/>
                  </a:cubicBezTo>
                  <a:cubicBezTo>
                    <a:pt x="176653" y="723522"/>
                    <a:pt x="401621" y="498554"/>
                    <a:pt x="679134" y="498554"/>
                  </a:cubicBezTo>
                  <a:cubicBezTo>
                    <a:pt x="956647" y="498554"/>
                    <a:pt x="1181615" y="723522"/>
                    <a:pt x="1181615" y="1001034"/>
                  </a:cubicBezTo>
                  <a:cubicBezTo>
                    <a:pt x="1181615" y="1278546"/>
                    <a:pt x="956647" y="1503514"/>
                    <a:pt x="679134" y="1503514"/>
                  </a:cubicBezTo>
                  <a:close/>
                  <a:moveTo>
                    <a:pt x="840084" y="1680168"/>
                  </a:moveTo>
                  <a:cubicBezTo>
                    <a:pt x="1304050" y="1680168"/>
                    <a:pt x="1680168" y="1304050"/>
                    <a:pt x="1680168" y="840084"/>
                  </a:cubicBezTo>
                  <a:lnTo>
                    <a:pt x="1680168" y="0"/>
                  </a:lnTo>
                  <a:lnTo>
                    <a:pt x="840084" y="0"/>
                  </a:lnTo>
                  <a:cubicBezTo>
                    <a:pt x="376118" y="0"/>
                    <a:pt x="0" y="376118"/>
                    <a:pt x="0" y="840084"/>
                  </a:cubicBezTo>
                  <a:cubicBezTo>
                    <a:pt x="0" y="1304050"/>
                    <a:pt x="376118" y="1680168"/>
                    <a:pt x="840084" y="16801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202335" y="1840226"/>
              <a:ext cx="713855" cy="3997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35%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755650" y="2860774"/>
            <a:ext cx="1512888" cy="1514475"/>
            <a:chOff x="827584" y="2860726"/>
            <a:chExt cx="1512620" cy="1513898"/>
          </a:xfrm>
        </p:grpSpPr>
        <p:sp>
          <p:nvSpPr>
            <p:cNvPr id="73" name="泪滴形 38"/>
            <p:cNvSpPr>
              <a:spLocks/>
            </p:cNvSpPr>
            <p:nvPr/>
          </p:nvSpPr>
          <p:spPr bwMode="auto">
            <a:xfrm>
              <a:off x="827584" y="2860726"/>
              <a:ext cx="1512620" cy="1513898"/>
            </a:xfrm>
            <a:custGeom>
              <a:avLst/>
              <a:gdLst>
                <a:gd name="T0" fmla="*/ 811275 w 1879944"/>
                <a:gd name="T1" fmla="*/ 455670 h 1880638"/>
                <a:gd name="T2" fmla="*/ 198108 w 1879944"/>
                <a:gd name="T3" fmla="*/ 1069063 h 1880638"/>
                <a:gd name="T4" fmla="*/ 811275 w 1879944"/>
                <a:gd name="T5" fmla="*/ 1682456 h 1880638"/>
                <a:gd name="T6" fmla="*/ 1424442 w 1879944"/>
                <a:gd name="T7" fmla="*/ 1069063 h 1880638"/>
                <a:gd name="T8" fmla="*/ 811275 w 1879944"/>
                <a:gd name="T9" fmla="*/ 455670 h 1880638"/>
                <a:gd name="T10" fmla="*/ 939973 w 1879944"/>
                <a:gd name="T11" fmla="*/ 0 h 1880638"/>
                <a:gd name="T12" fmla="*/ 1879944 w 1879944"/>
                <a:gd name="T13" fmla="*/ 0 h 1880638"/>
                <a:gd name="T14" fmla="*/ 1879944 w 1879944"/>
                <a:gd name="T15" fmla="*/ 940319 h 1880638"/>
                <a:gd name="T16" fmla="*/ 939972 w 1879944"/>
                <a:gd name="T17" fmla="*/ 1880638 h 1880638"/>
                <a:gd name="T18" fmla="*/ 0 w 1879944"/>
                <a:gd name="T19" fmla="*/ 940319 h 1880638"/>
                <a:gd name="T20" fmla="*/ 1 w 1879944"/>
                <a:gd name="T21" fmla="*/ 940319 h 1880638"/>
                <a:gd name="T22" fmla="*/ 939973 w 1879944"/>
                <a:gd name="T23" fmla="*/ 0 h 1880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9944" h="1880638">
                  <a:moveTo>
                    <a:pt x="811275" y="455670"/>
                  </a:moveTo>
                  <a:cubicBezTo>
                    <a:pt x="472632" y="455670"/>
                    <a:pt x="198108" y="730295"/>
                    <a:pt x="198108" y="1069063"/>
                  </a:cubicBezTo>
                  <a:cubicBezTo>
                    <a:pt x="198108" y="1407831"/>
                    <a:pt x="472632" y="1682456"/>
                    <a:pt x="811275" y="1682456"/>
                  </a:cubicBezTo>
                  <a:cubicBezTo>
                    <a:pt x="1149918" y="1682456"/>
                    <a:pt x="1424442" y="1407831"/>
                    <a:pt x="1424442" y="1069063"/>
                  </a:cubicBezTo>
                  <a:cubicBezTo>
                    <a:pt x="1424442" y="730295"/>
                    <a:pt x="1149918" y="455670"/>
                    <a:pt x="811275" y="455670"/>
                  </a:cubicBezTo>
                  <a:close/>
                  <a:moveTo>
                    <a:pt x="939973" y="0"/>
                  </a:moveTo>
                  <a:lnTo>
                    <a:pt x="1879944" y="0"/>
                  </a:lnTo>
                  <a:lnTo>
                    <a:pt x="1879944" y="940319"/>
                  </a:lnTo>
                  <a:cubicBezTo>
                    <a:pt x="1879944" y="1459643"/>
                    <a:pt x="1459104" y="1880638"/>
                    <a:pt x="939972" y="1880638"/>
                  </a:cubicBezTo>
                  <a:cubicBezTo>
                    <a:pt x="420840" y="1880638"/>
                    <a:pt x="0" y="1459643"/>
                    <a:pt x="0" y="940319"/>
                  </a:cubicBezTo>
                  <a:lnTo>
                    <a:pt x="1" y="940319"/>
                  </a:lnTo>
                  <a:cubicBezTo>
                    <a:pt x="1" y="420995"/>
                    <a:pt x="420841" y="0"/>
                    <a:pt x="9399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114871" y="3544678"/>
              <a:ext cx="740777" cy="3999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50%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2303463" y="1258987"/>
            <a:ext cx="1566862" cy="1566862"/>
            <a:chOff x="2375123" y="1258934"/>
            <a:chExt cx="1567555" cy="1566277"/>
          </a:xfrm>
          <a:solidFill>
            <a:schemeClr val="accent3"/>
          </a:solidFill>
        </p:grpSpPr>
        <p:sp>
          <p:nvSpPr>
            <p:cNvPr id="80" name="泪滴形 34"/>
            <p:cNvSpPr>
              <a:spLocks/>
            </p:cNvSpPr>
            <p:nvPr/>
          </p:nvSpPr>
          <p:spPr bwMode="auto">
            <a:xfrm rot="16200000" flipH="1">
              <a:off x="2375762" y="1258295"/>
              <a:ext cx="1566277" cy="1567555"/>
            </a:xfrm>
            <a:custGeom>
              <a:avLst/>
              <a:gdLst>
                <a:gd name="T0" fmla="*/ 205247 w 1947680"/>
                <a:gd name="T1" fmla="*/ 1146936 h 1946960"/>
                <a:gd name="T2" fmla="*/ 800320 w 1947680"/>
                <a:gd name="T3" fmla="*/ 552082 h 1946960"/>
                <a:gd name="T4" fmla="*/ 1395393 w 1947680"/>
                <a:gd name="T5" fmla="*/ 1146936 h 1946960"/>
                <a:gd name="T6" fmla="*/ 800320 w 1947680"/>
                <a:gd name="T7" fmla="*/ 1741790 h 1946960"/>
                <a:gd name="T8" fmla="*/ 205247 w 1947680"/>
                <a:gd name="T9" fmla="*/ 1146936 h 1946960"/>
                <a:gd name="T10" fmla="*/ 0 w 1947680"/>
                <a:gd name="T11" fmla="*/ 973480 h 1946960"/>
                <a:gd name="T12" fmla="*/ 973840 w 1947680"/>
                <a:gd name="T13" fmla="*/ 1946960 h 1946960"/>
                <a:gd name="T14" fmla="*/ 1947680 w 1947680"/>
                <a:gd name="T15" fmla="*/ 973480 h 1946960"/>
                <a:gd name="T16" fmla="*/ 1947680 w 1947680"/>
                <a:gd name="T17" fmla="*/ 0 h 1946960"/>
                <a:gd name="T18" fmla="*/ 973841 w 1947680"/>
                <a:gd name="T19" fmla="*/ 0 h 1946960"/>
                <a:gd name="T20" fmla="*/ 1 w 1947680"/>
                <a:gd name="T21" fmla="*/ 973480 h 1946960"/>
                <a:gd name="T22" fmla="*/ 0 w 1947680"/>
                <a:gd name="T23" fmla="*/ 973480 h 1946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7680" h="1946960">
                  <a:moveTo>
                    <a:pt x="205247" y="1146936"/>
                  </a:moveTo>
                  <a:cubicBezTo>
                    <a:pt x="205247" y="818407"/>
                    <a:pt x="471670" y="552082"/>
                    <a:pt x="800320" y="552082"/>
                  </a:cubicBezTo>
                  <a:cubicBezTo>
                    <a:pt x="1128970" y="552082"/>
                    <a:pt x="1395393" y="818407"/>
                    <a:pt x="1395393" y="1146936"/>
                  </a:cubicBezTo>
                  <a:cubicBezTo>
                    <a:pt x="1395393" y="1475465"/>
                    <a:pt x="1128970" y="1741790"/>
                    <a:pt x="800320" y="1741790"/>
                  </a:cubicBezTo>
                  <a:cubicBezTo>
                    <a:pt x="471670" y="1741790"/>
                    <a:pt x="205247" y="1475465"/>
                    <a:pt x="205247" y="1146936"/>
                  </a:cubicBezTo>
                  <a:close/>
                  <a:moveTo>
                    <a:pt x="0" y="973480"/>
                  </a:moveTo>
                  <a:cubicBezTo>
                    <a:pt x="0" y="1511118"/>
                    <a:pt x="436003" y="1946960"/>
                    <a:pt x="973840" y="1946960"/>
                  </a:cubicBezTo>
                  <a:cubicBezTo>
                    <a:pt x="1511677" y="1946960"/>
                    <a:pt x="1947680" y="1511118"/>
                    <a:pt x="1947680" y="973480"/>
                  </a:cubicBezTo>
                  <a:lnTo>
                    <a:pt x="1947680" y="0"/>
                  </a:lnTo>
                  <a:lnTo>
                    <a:pt x="973841" y="0"/>
                  </a:lnTo>
                  <a:cubicBezTo>
                    <a:pt x="436004" y="0"/>
                    <a:pt x="1" y="435842"/>
                    <a:pt x="1" y="973480"/>
                  </a:cubicBezTo>
                  <a:lnTo>
                    <a:pt x="0" y="97348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2931391" y="1735799"/>
              <a:ext cx="741236" cy="39996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50%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2303463" y="2860774"/>
            <a:ext cx="1727200" cy="1727200"/>
            <a:chOff x="2376067" y="2860726"/>
            <a:chExt cx="1727248" cy="1727248"/>
          </a:xfrm>
        </p:grpSpPr>
        <p:sp>
          <p:nvSpPr>
            <p:cNvPr id="83" name="泪滴形 36"/>
            <p:cNvSpPr>
              <a:spLocks/>
            </p:cNvSpPr>
            <p:nvPr/>
          </p:nvSpPr>
          <p:spPr bwMode="auto">
            <a:xfrm flipH="1">
              <a:off x="2376067" y="2860726"/>
              <a:ext cx="1727248" cy="1727248"/>
            </a:xfrm>
            <a:custGeom>
              <a:avLst/>
              <a:gdLst>
                <a:gd name="T0" fmla="*/ 875297 w 2146050"/>
                <a:gd name="T1" fmla="*/ 621837 h 2146844"/>
                <a:gd name="T2" fmla="*/ 1524443 w 2146050"/>
                <a:gd name="T3" fmla="*/ 1271223 h 2146844"/>
                <a:gd name="T4" fmla="*/ 875297 w 2146050"/>
                <a:gd name="T5" fmla="*/ 1920609 h 2146844"/>
                <a:gd name="T6" fmla="*/ 226151 w 2146050"/>
                <a:gd name="T7" fmla="*/ 1271223 h 2146844"/>
                <a:gd name="T8" fmla="*/ 875297 w 2146050"/>
                <a:gd name="T9" fmla="*/ 621837 h 2146844"/>
                <a:gd name="T10" fmla="*/ 2146050 w 2146050"/>
                <a:gd name="T11" fmla="*/ 0 h 2146844"/>
                <a:gd name="T12" fmla="*/ 1073025 w 2146050"/>
                <a:gd name="T13" fmla="*/ 0 h 2146844"/>
                <a:gd name="T14" fmla="*/ 0 w 2146050"/>
                <a:gd name="T15" fmla="*/ 1073422 h 2146844"/>
                <a:gd name="T16" fmla="*/ 1073025 w 2146050"/>
                <a:gd name="T17" fmla="*/ 2146844 h 2146844"/>
                <a:gd name="T18" fmla="*/ 2146050 w 2146050"/>
                <a:gd name="T19" fmla="*/ 1073422 h 2146844"/>
                <a:gd name="T20" fmla="*/ 2146050 w 2146050"/>
                <a:gd name="T21" fmla="*/ 0 h 214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6050" h="2146844">
                  <a:moveTo>
                    <a:pt x="875297" y="621837"/>
                  </a:moveTo>
                  <a:cubicBezTo>
                    <a:pt x="1233810" y="621837"/>
                    <a:pt x="1524443" y="912577"/>
                    <a:pt x="1524443" y="1271223"/>
                  </a:cubicBezTo>
                  <a:cubicBezTo>
                    <a:pt x="1524443" y="1629869"/>
                    <a:pt x="1233810" y="1920609"/>
                    <a:pt x="875297" y="1920609"/>
                  </a:cubicBezTo>
                  <a:cubicBezTo>
                    <a:pt x="516784" y="1920609"/>
                    <a:pt x="226151" y="1629869"/>
                    <a:pt x="226151" y="1271223"/>
                  </a:cubicBezTo>
                  <a:cubicBezTo>
                    <a:pt x="226151" y="912577"/>
                    <a:pt x="516784" y="621837"/>
                    <a:pt x="875297" y="621837"/>
                  </a:cubicBezTo>
                  <a:close/>
                  <a:moveTo>
                    <a:pt x="2146050" y="0"/>
                  </a:moveTo>
                  <a:lnTo>
                    <a:pt x="1073025" y="0"/>
                  </a:lnTo>
                  <a:cubicBezTo>
                    <a:pt x="480410" y="0"/>
                    <a:pt x="0" y="480587"/>
                    <a:pt x="0" y="1073422"/>
                  </a:cubicBezTo>
                  <a:cubicBezTo>
                    <a:pt x="0" y="1666257"/>
                    <a:pt x="480410" y="2146844"/>
                    <a:pt x="1073025" y="2146844"/>
                  </a:cubicBezTo>
                  <a:cubicBezTo>
                    <a:pt x="1665640" y="2146844"/>
                    <a:pt x="2146050" y="1666257"/>
                    <a:pt x="2146050" y="1073422"/>
                  </a:cubicBezTo>
                  <a:lnTo>
                    <a:pt x="21460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3038072" y="3683044"/>
              <a:ext cx="740929" cy="4001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80%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4576762" y="1561281"/>
            <a:ext cx="501650" cy="506413"/>
            <a:chOff x="4929188" y="1303338"/>
            <a:chExt cx="501650" cy="506412"/>
          </a:xfrm>
        </p:grpSpPr>
        <p:sp>
          <p:nvSpPr>
            <p:cNvPr id="86" name="Freeform 6"/>
            <p:cNvSpPr>
              <a:spLocks/>
            </p:cNvSpPr>
            <p:nvPr/>
          </p:nvSpPr>
          <p:spPr bwMode="auto">
            <a:xfrm>
              <a:off x="4929188" y="1303338"/>
              <a:ext cx="501650" cy="506412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7"/>
            <p:cNvSpPr>
              <a:spLocks/>
            </p:cNvSpPr>
            <p:nvPr/>
          </p:nvSpPr>
          <p:spPr bwMode="auto">
            <a:xfrm>
              <a:off x="4995863" y="1358901"/>
              <a:ext cx="371475" cy="206375"/>
            </a:xfrm>
            <a:custGeom>
              <a:avLst/>
              <a:gdLst>
                <a:gd name="T0" fmla="*/ 97 w 99"/>
                <a:gd name="T1" fmla="*/ 44 h 55"/>
                <a:gd name="T2" fmla="*/ 50 w 99"/>
                <a:gd name="T3" fmla="*/ 0 h 55"/>
                <a:gd name="T4" fmla="*/ 3 w 99"/>
                <a:gd name="T5" fmla="*/ 44 h 55"/>
                <a:gd name="T6" fmla="*/ 3 w 99"/>
                <a:gd name="T7" fmla="*/ 53 h 55"/>
                <a:gd name="T8" fmla="*/ 8 w 99"/>
                <a:gd name="T9" fmla="*/ 55 h 55"/>
                <a:gd name="T10" fmla="*/ 12 w 99"/>
                <a:gd name="T11" fmla="*/ 53 h 55"/>
                <a:gd name="T12" fmla="*/ 50 w 99"/>
                <a:gd name="T13" fmla="*/ 18 h 55"/>
                <a:gd name="T14" fmla="*/ 87 w 99"/>
                <a:gd name="T15" fmla="*/ 53 h 55"/>
                <a:gd name="T16" fmla="*/ 92 w 99"/>
                <a:gd name="T17" fmla="*/ 55 h 55"/>
                <a:gd name="T18" fmla="*/ 97 w 99"/>
                <a:gd name="T19" fmla="*/ 53 h 55"/>
                <a:gd name="T20" fmla="*/ 97 w 99"/>
                <a:gd name="T21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5">
                  <a:moveTo>
                    <a:pt x="97" y="44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6"/>
                    <a:pt x="0" y="50"/>
                    <a:pt x="3" y="53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9" y="54"/>
                    <a:pt x="90" y="55"/>
                    <a:pt x="92" y="55"/>
                  </a:cubicBezTo>
                  <a:cubicBezTo>
                    <a:pt x="94" y="55"/>
                    <a:pt x="96" y="54"/>
                    <a:pt x="97" y="53"/>
                  </a:cubicBezTo>
                  <a:cubicBezTo>
                    <a:pt x="99" y="50"/>
                    <a:pt x="99" y="46"/>
                    <a:pt x="97" y="44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8"/>
            <p:cNvSpPr>
              <a:spLocks/>
            </p:cNvSpPr>
            <p:nvPr/>
          </p:nvSpPr>
          <p:spPr bwMode="auto">
            <a:xfrm>
              <a:off x="5056188" y="1446213"/>
              <a:ext cx="255588" cy="265112"/>
            </a:xfrm>
            <a:custGeom>
              <a:avLst/>
              <a:gdLst>
                <a:gd name="T0" fmla="*/ 0 w 68"/>
                <a:gd name="T1" fmla="*/ 32 h 71"/>
                <a:gd name="T2" fmla="*/ 0 w 68"/>
                <a:gd name="T3" fmla="*/ 68 h 71"/>
                <a:gd name="T4" fmla="*/ 5 w 68"/>
                <a:gd name="T5" fmla="*/ 71 h 71"/>
                <a:gd name="T6" fmla="*/ 22 w 68"/>
                <a:gd name="T7" fmla="*/ 71 h 71"/>
                <a:gd name="T8" fmla="*/ 22 w 68"/>
                <a:gd name="T9" fmla="*/ 44 h 71"/>
                <a:gd name="T10" fmla="*/ 46 w 68"/>
                <a:gd name="T11" fmla="*/ 44 h 71"/>
                <a:gd name="T12" fmla="*/ 46 w 68"/>
                <a:gd name="T13" fmla="*/ 71 h 71"/>
                <a:gd name="T14" fmla="*/ 63 w 68"/>
                <a:gd name="T15" fmla="*/ 71 h 71"/>
                <a:gd name="T16" fmla="*/ 68 w 68"/>
                <a:gd name="T17" fmla="*/ 68 h 71"/>
                <a:gd name="T18" fmla="*/ 68 w 68"/>
                <a:gd name="T19" fmla="*/ 32 h 71"/>
                <a:gd name="T20" fmla="*/ 34 w 68"/>
                <a:gd name="T21" fmla="*/ 0 h 71"/>
                <a:gd name="T22" fmla="*/ 0 w 68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71">
                  <a:moveTo>
                    <a:pt x="0" y="32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1"/>
                    <a:pt x="5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1"/>
                    <a:pt x="68" y="70"/>
                    <a:pt x="68" y="68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9" name="组合 88"/>
          <p:cNvGrpSpPr>
            <a:grpSpLocks/>
          </p:cNvGrpSpPr>
          <p:nvPr/>
        </p:nvGrpSpPr>
        <p:grpSpPr bwMode="auto">
          <a:xfrm>
            <a:off x="4572000" y="2286000"/>
            <a:ext cx="506412" cy="506413"/>
            <a:chOff x="1339850" y="2163763"/>
            <a:chExt cx="506413" cy="506412"/>
          </a:xfrm>
        </p:grpSpPr>
        <p:sp>
          <p:nvSpPr>
            <p:cNvPr id="90" name="Freeform 13"/>
            <p:cNvSpPr>
              <a:spLocks/>
            </p:cNvSpPr>
            <p:nvPr/>
          </p:nvSpPr>
          <p:spPr bwMode="auto">
            <a:xfrm>
              <a:off x="1339850" y="2163763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7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7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Freeform 14"/>
            <p:cNvSpPr>
              <a:spLocks/>
            </p:cNvSpPr>
            <p:nvPr/>
          </p:nvSpPr>
          <p:spPr bwMode="auto">
            <a:xfrm>
              <a:off x="1500187" y="2276476"/>
              <a:ext cx="176213" cy="104775"/>
            </a:xfrm>
            <a:custGeom>
              <a:avLst/>
              <a:gdLst>
                <a:gd name="T0" fmla="*/ 111 w 111"/>
                <a:gd name="T1" fmla="*/ 0 h 66"/>
                <a:gd name="T2" fmla="*/ 55 w 111"/>
                <a:gd name="T3" fmla="*/ 0 h 66"/>
                <a:gd name="T4" fmla="*/ 55 w 111"/>
                <a:gd name="T5" fmla="*/ 54 h 66"/>
                <a:gd name="T6" fmla="*/ 14 w 111"/>
                <a:gd name="T7" fmla="*/ 54 h 66"/>
                <a:gd name="T8" fmla="*/ 14 w 111"/>
                <a:gd name="T9" fmla="*/ 0 h 66"/>
                <a:gd name="T10" fmla="*/ 0 w 111"/>
                <a:gd name="T11" fmla="*/ 0 h 66"/>
                <a:gd name="T12" fmla="*/ 0 w 111"/>
                <a:gd name="T13" fmla="*/ 66 h 66"/>
                <a:gd name="T14" fmla="*/ 111 w 111"/>
                <a:gd name="T15" fmla="*/ 66 h 66"/>
                <a:gd name="T16" fmla="*/ 111 w 11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66">
                  <a:moveTo>
                    <a:pt x="111" y="0"/>
                  </a:moveTo>
                  <a:lnTo>
                    <a:pt x="55" y="0"/>
                  </a:lnTo>
                  <a:lnTo>
                    <a:pt x="55" y="54"/>
                  </a:lnTo>
                  <a:lnTo>
                    <a:pt x="14" y="54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1" y="6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Freeform 15"/>
            <p:cNvSpPr>
              <a:spLocks noEditPoints="1"/>
            </p:cNvSpPr>
            <p:nvPr/>
          </p:nvSpPr>
          <p:spPr bwMode="auto">
            <a:xfrm>
              <a:off x="1447800" y="2276476"/>
              <a:ext cx="288926" cy="277811"/>
            </a:xfrm>
            <a:custGeom>
              <a:avLst/>
              <a:gdLst>
                <a:gd name="T0" fmla="*/ 72 w 77"/>
                <a:gd name="T1" fmla="*/ 0 h 74"/>
                <a:gd name="T2" fmla="*/ 64 w 77"/>
                <a:gd name="T3" fmla="*/ 0 h 74"/>
                <a:gd name="T4" fmla="*/ 64 w 77"/>
                <a:gd name="T5" fmla="*/ 31 h 74"/>
                <a:gd name="T6" fmla="*/ 10 w 77"/>
                <a:gd name="T7" fmla="*/ 31 h 74"/>
                <a:gd name="T8" fmla="*/ 10 w 77"/>
                <a:gd name="T9" fmla="*/ 0 h 74"/>
                <a:gd name="T10" fmla="*/ 5 w 77"/>
                <a:gd name="T11" fmla="*/ 0 h 74"/>
                <a:gd name="T12" fmla="*/ 0 w 77"/>
                <a:gd name="T13" fmla="*/ 6 h 74"/>
                <a:gd name="T14" fmla="*/ 0 w 77"/>
                <a:gd name="T15" fmla="*/ 68 h 74"/>
                <a:gd name="T16" fmla="*/ 5 w 77"/>
                <a:gd name="T17" fmla="*/ 74 h 74"/>
                <a:gd name="T18" fmla="*/ 72 w 77"/>
                <a:gd name="T19" fmla="*/ 74 h 74"/>
                <a:gd name="T20" fmla="*/ 77 w 77"/>
                <a:gd name="T21" fmla="*/ 68 h 74"/>
                <a:gd name="T22" fmla="*/ 77 w 77"/>
                <a:gd name="T23" fmla="*/ 6 h 74"/>
                <a:gd name="T24" fmla="*/ 72 w 77"/>
                <a:gd name="T25" fmla="*/ 0 h 74"/>
                <a:gd name="T26" fmla="*/ 38 w 77"/>
                <a:gd name="T27" fmla="*/ 65 h 74"/>
                <a:gd name="T28" fmla="*/ 22 w 77"/>
                <a:gd name="T29" fmla="*/ 49 h 74"/>
                <a:gd name="T30" fmla="*/ 38 w 77"/>
                <a:gd name="T31" fmla="*/ 33 h 74"/>
                <a:gd name="T32" fmla="*/ 54 w 77"/>
                <a:gd name="T33" fmla="*/ 49 h 74"/>
                <a:gd name="T34" fmla="*/ 38 w 77"/>
                <a:gd name="T3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4">
                  <a:moveTo>
                    <a:pt x="7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2" y="74"/>
                    <a:pt x="5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5" y="74"/>
                    <a:pt x="77" y="72"/>
                    <a:pt x="77" y="6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5" y="0"/>
                    <a:pt x="72" y="0"/>
                  </a:cubicBezTo>
                  <a:close/>
                  <a:moveTo>
                    <a:pt x="38" y="65"/>
                  </a:moveTo>
                  <a:cubicBezTo>
                    <a:pt x="29" y="65"/>
                    <a:pt x="22" y="58"/>
                    <a:pt x="22" y="49"/>
                  </a:cubicBezTo>
                  <a:cubicBezTo>
                    <a:pt x="22" y="40"/>
                    <a:pt x="29" y="33"/>
                    <a:pt x="38" y="33"/>
                  </a:cubicBezTo>
                  <a:cubicBezTo>
                    <a:pt x="46" y="33"/>
                    <a:pt x="54" y="40"/>
                    <a:pt x="54" y="49"/>
                  </a:cubicBezTo>
                  <a:cubicBezTo>
                    <a:pt x="54" y="58"/>
                    <a:pt x="46" y="65"/>
                    <a:pt x="38" y="65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Oval 16"/>
            <p:cNvSpPr>
              <a:spLocks noChangeArrowheads="1"/>
            </p:cNvSpPr>
            <p:nvPr/>
          </p:nvSpPr>
          <p:spPr bwMode="auto">
            <a:xfrm>
              <a:off x="1549400" y="2419350"/>
              <a:ext cx="82550" cy="82550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4" name="组合 93"/>
          <p:cNvGrpSpPr>
            <a:grpSpLocks/>
          </p:cNvGrpSpPr>
          <p:nvPr/>
        </p:nvGrpSpPr>
        <p:grpSpPr bwMode="auto">
          <a:xfrm>
            <a:off x="4576762" y="3013323"/>
            <a:ext cx="501650" cy="506413"/>
            <a:chOff x="5093055" y="2766720"/>
            <a:chExt cx="501650" cy="506413"/>
          </a:xfrm>
        </p:grpSpPr>
        <p:sp>
          <p:nvSpPr>
            <p:cNvPr id="95" name="Freeform 21"/>
            <p:cNvSpPr>
              <a:spLocks/>
            </p:cNvSpPr>
            <p:nvPr/>
          </p:nvSpPr>
          <p:spPr bwMode="auto">
            <a:xfrm>
              <a:off x="5093055" y="2766720"/>
              <a:ext cx="501650" cy="506413"/>
            </a:xfrm>
            <a:custGeom>
              <a:avLst/>
              <a:gdLst>
                <a:gd name="T0" fmla="*/ 134 w 134"/>
                <a:gd name="T1" fmla="*/ 37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7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Oval 22"/>
            <p:cNvSpPr>
              <a:spLocks noChangeArrowheads="1"/>
            </p:cNvSpPr>
            <p:nvPr/>
          </p:nvSpPr>
          <p:spPr bwMode="auto">
            <a:xfrm>
              <a:off x="5201005" y="3069933"/>
              <a:ext cx="98425" cy="98425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23"/>
            <p:cNvSpPr>
              <a:spLocks/>
            </p:cNvSpPr>
            <p:nvPr/>
          </p:nvSpPr>
          <p:spPr bwMode="auto">
            <a:xfrm>
              <a:off x="5212118" y="2969920"/>
              <a:ext cx="180975" cy="179388"/>
            </a:xfrm>
            <a:custGeom>
              <a:avLst/>
              <a:gdLst>
                <a:gd name="T0" fmla="*/ 6 w 48"/>
                <a:gd name="T1" fmla="*/ 0 h 48"/>
                <a:gd name="T2" fmla="*/ 0 w 48"/>
                <a:gd name="T3" fmla="*/ 7 h 48"/>
                <a:gd name="T4" fmla="*/ 6 w 48"/>
                <a:gd name="T5" fmla="*/ 13 h 48"/>
                <a:gd name="T6" fmla="*/ 35 w 48"/>
                <a:gd name="T7" fmla="*/ 42 h 48"/>
                <a:gd name="T8" fmla="*/ 42 w 48"/>
                <a:gd name="T9" fmla="*/ 48 h 48"/>
                <a:gd name="T10" fmla="*/ 48 w 48"/>
                <a:gd name="T11" fmla="*/ 42 h 48"/>
                <a:gd name="T12" fmla="*/ 6 w 4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2" y="13"/>
                    <a:pt x="35" y="26"/>
                    <a:pt x="35" y="42"/>
                  </a:cubicBezTo>
                  <a:cubicBezTo>
                    <a:pt x="35" y="45"/>
                    <a:pt x="38" y="48"/>
                    <a:pt x="42" y="48"/>
                  </a:cubicBezTo>
                  <a:cubicBezTo>
                    <a:pt x="45" y="48"/>
                    <a:pt x="48" y="45"/>
                    <a:pt x="48" y="42"/>
                  </a:cubicBezTo>
                  <a:cubicBezTo>
                    <a:pt x="48" y="19"/>
                    <a:pt x="29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Freeform 24"/>
            <p:cNvSpPr>
              <a:spLocks/>
            </p:cNvSpPr>
            <p:nvPr/>
          </p:nvSpPr>
          <p:spPr bwMode="auto">
            <a:xfrm>
              <a:off x="5212118" y="2871495"/>
              <a:ext cx="277812" cy="277813"/>
            </a:xfrm>
            <a:custGeom>
              <a:avLst/>
              <a:gdLst>
                <a:gd name="T0" fmla="*/ 6 w 74"/>
                <a:gd name="T1" fmla="*/ 0 h 74"/>
                <a:gd name="T2" fmla="*/ 0 w 74"/>
                <a:gd name="T3" fmla="*/ 7 h 74"/>
                <a:gd name="T4" fmla="*/ 6 w 74"/>
                <a:gd name="T5" fmla="*/ 13 h 74"/>
                <a:gd name="T6" fmla="*/ 61 w 74"/>
                <a:gd name="T7" fmla="*/ 68 h 74"/>
                <a:gd name="T8" fmla="*/ 68 w 74"/>
                <a:gd name="T9" fmla="*/ 74 h 74"/>
                <a:gd name="T10" fmla="*/ 74 w 74"/>
                <a:gd name="T11" fmla="*/ 68 h 74"/>
                <a:gd name="T12" fmla="*/ 6 w 74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7" y="13"/>
                    <a:pt x="61" y="38"/>
                    <a:pt x="61" y="68"/>
                  </a:cubicBezTo>
                  <a:cubicBezTo>
                    <a:pt x="61" y="71"/>
                    <a:pt x="64" y="74"/>
                    <a:pt x="68" y="74"/>
                  </a:cubicBezTo>
                  <a:cubicBezTo>
                    <a:pt x="71" y="74"/>
                    <a:pt x="74" y="71"/>
                    <a:pt x="74" y="68"/>
                  </a:cubicBezTo>
                  <a:cubicBezTo>
                    <a:pt x="74" y="30"/>
                    <a:pt x="44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9" name="组合 98"/>
          <p:cNvGrpSpPr>
            <a:grpSpLocks/>
          </p:cNvGrpSpPr>
          <p:nvPr/>
        </p:nvGrpSpPr>
        <p:grpSpPr bwMode="auto">
          <a:xfrm>
            <a:off x="4572000" y="3723878"/>
            <a:ext cx="506412" cy="506413"/>
            <a:chOff x="6137274" y="1900165"/>
            <a:chExt cx="506413" cy="506412"/>
          </a:xfrm>
        </p:grpSpPr>
        <p:sp>
          <p:nvSpPr>
            <p:cNvPr id="100" name="Freeform 29"/>
            <p:cNvSpPr>
              <a:spLocks/>
            </p:cNvSpPr>
            <p:nvPr/>
          </p:nvSpPr>
          <p:spPr bwMode="auto">
            <a:xfrm>
              <a:off x="6137274" y="1900165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6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6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30"/>
            <p:cNvSpPr>
              <a:spLocks noEditPoints="1"/>
            </p:cNvSpPr>
            <p:nvPr/>
          </p:nvSpPr>
          <p:spPr bwMode="auto">
            <a:xfrm>
              <a:off x="6208711" y="1979540"/>
              <a:ext cx="327026" cy="325437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" name="Text Box 11"/>
          <p:cNvSpPr txBox="1">
            <a:spLocks noChangeArrowheads="1"/>
          </p:cNvSpPr>
          <p:nvPr/>
        </p:nvSpPr>
        <p:spPr bwMode="auto">
          <a:xfrm>
            <a:off x="5222875" y="1486669"/>
            <a:ext cx="314801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后。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3" name="Text Box 11"/>
          <p:cNvSpPr txBox="1">
            <a:spLocks noChangeArrowheads="1"/>
          </p:cNvSpPr>
          <p:nvPr/>
        </p:nvSpPr>
        <p:spPr bwMode="auto">
          <a:xfrm>
            <a:off x="5222875" y="2244725"/>
            <a:ext cx="314801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4" name="Text Box 11"/>
          <p:cNvSpPr txBox="1">
            <a:spLocks noChangeArrowheads="1"/>
          </p:cNvSpPr>
          <p:nvPr/>
        </p:nvSpPr>
        <p:spPr bwMode="auto">
          <a:xfrm>
            <a:off x="5222875" y="3003798"/>
            <a:ext cx="314801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5" name="Text Box 11"/>
          <p:cNvSpPr txBox="1">
            <a:spLocks noChangeArrowheads="1"/>
          </p:cNvSpPr>
          <p:nvPr/>
        </p:nvSpPr>
        <p:spPr bwMode="auto">
          <a:xfrm>
            <a:off x="5222875" y="3747691"/>
            <a:ext cx="314801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45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1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3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2" presetClass="entr" presetSubtype="6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3" grpId="0"/>
      <p:bldP spid="104" grpId="0"/>
      <p:bldP spid="10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87719" y="1362541"/>
            <a:ext cx="6231994" cy="301993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51146" y="2263224"/>
            <a:ext cx="1213335" cy="121856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</a:t>
            </a:r>
          </a:p>
        </p:txBody>
      </p:sp>
      <p:sp>
        <p:nvSpPr>
          <p:cNvPr id="4" name="椭圆 3"/>
          <p:cNvSpPr/>
          <p:nvPr/>
        </p:nvSpPr>
        <p:spPr>
          <a:xfrm>
            <a:off x="7083139" y="2263224"/>
            <a:ext cx="1213335" cy="121856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4009020" y="2256385"/>
            <a:ext cx="1366584" cy="313960"/>
          </a:xfrm>
          <a:prstGeom prst="rect">
            <a:avLst/>
          </a:prstGeom>
        </p:spPr>
        <p:txBody>
          <a:bodyPr wrap="none" lIns="67099" tIns="33549" rIns="67099" bIns="33549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09020" y="3216886"/>
            <a:ext cx="1366584" cy="313960"/>
          </a:xfrm>
          <a:prstGeom prst="rect">
            <a:avLst/>
          </a:prstGeom>
        </p:spPr>
        <p:txBody>
          <a:bodyPr wrap="none" lIns="67099" tIns="33549" rIns="67099" bIns="33549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上箭头 6"/>
          <p:cNvSpPr/>
          <p:nvPr/>
        </p:nvSpPr>
        <p:spPr>
          <a:xfrm>
            <a:off x="4049802" y="1650522"/>
            <a:ext cx="1107827" cy="529813"/>
          </a:xfrm>
          <a:prstGeom prst="upArrow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上箭头 7"/>
          <p:cNvSpPr/>
          <p:nvPr/>
        </p:nvSpPr>
        <p:spPr>
          <a:xfrm flipV="1">
            <a:off x="4049802" y="3587755"/>
            <a:ext cx="1107827" cy="529813"/>
          </a:xfrm>
          <a:prstGeom prst="upArrow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95874" y="4223531"/>
            <a:ext cx="3323483" cy="3178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2895874" y="1203598"/>
            <a:ext cx="3323483" cy="317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</a:t>
            </a:r>
          </a:p>
        </p:txBody>
      </p:sp>
      <p:sp>
        <p:nvSpPr>
          <p:cNvPr id="11" name="五边形 2"/>
          <p:cNvSpPr/>
          <p:nvPr/>
        </p:nvSpPr>
        <p:spPr>
          <a:xfrm>
            <a:off x="2434221" y="2912244"/>
            <a:ext cx="4338992" cy="238416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五边形 2"/>
          <p:cNvSpPr/>
          <p:nvPr/>
        </p:nvSpPr>
        <p:spPr>
          <a:xfrm flipH="1">
            <a:off x="2434221" y="2594356"/>
            <a:ext cx="4338992" cy="238416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29017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7"/>
          <p:cNvSpPr>
            <a:spLocks/>
          </p:cNvSpPr>
          <p:nvPr/>
        </p:nvSpPr>
        <p:spPr bwMode="auto">
          <a:xfrm rot="18900000">
            <a:off x="5446498" y="1272999"/>
            <a:ext cx="1309085" cy="1309938"/>
          </a:xfrm>
          <a:custGeom>
            <a:avLst/>
            <a:gdLst>
              <a:gd name="T0" fmla="*/ 720 w 720"/>
              <a:gd name="T1" fmla="*/ 275 h 720"/>
              <a:gd name="T2" fmla="*/ 643 w 720"/>
              <a:gd name="T3" fmla="*/ 352 h 720"/>
              <a:gd name="T4" fmla="*/ 643 w 720"/>
              <a:gd name="T5" fmla="*/ 352 h 720"/>
              <a:gd name="T6" fmla="*/ 603 w 720"/>
              <a:gd name="T7" fmla="*/ 336 h 720"/>
              <a:gd name="T8" fmla="*/ 569 w 720"/>
              <a:gd name="T9" fmla="*/ 313 h 720"/>
              <a:gd name="T10" fmla="*/ 543 w 720"/>
              <a:gd name="T11" fmla="*/ 356 h 720"/>
              <a:gd name="T12" fmla="*/ 542 w 720"/>
              <a:gd name="T13" fmla="*/ 365 h 720"/>
              <a:gd name="T14" fmla="*/ 542 w 720"/>
              <a:gd name="T15" fmla="*/ 542 h 720"/>
              <a:gd name="T16" fmla="*/ 542 w 720"/>
              <a:gd name="T17" fmla="*/ 542 h 720"/>
              <a:gd name="T18" fmla="*/ 356 w 720"/>
              <a:gd name="T19" fmla="*/ 542 h 720"/>
              <a:gd name="T20" fmla="*/ 345 w 720"/>
              <a:gd name="T21" fmla="*/ 543 h 720"/>
              <a:gd name="T22" fmla="*/ 296 w 720"/>
              <a:gd name="T23" fmla="*/ 572 h 720"/>
              <a:gd name="T24" fmla="*/ 314 w 720"/>
              <a:gd name="T25" fmla="*/ 610 h 720"/>
              <a:gd name="T26" fmla="*/ 320 w 720"/>
              <a:gd name="T27" fmla="*/ 617 h 720"/>
              <a:gd name="T28" fmla="*/ 335 w 720"/>
              <a:gd name="T29" fmla="*/ 652 h 720"/>
              <a:gd name="T30" fmla="*/ 266 w 720"/>
              <a:gd name="T31" fmla="*/ 720 h 720"/>
              <a:gd name="T32" fmla="*/ 198 w 720"/>
              <a:gd name="T33" fmla="*/ 652 h 720"/>
              <a:gd name="T34" fmla="*/ 198 w 720"/>
              <a:gd name="T35" fmla="*/ 652 h 720"/>
              <a:gd name="T36" fmla="*/ 212 w 720"/>
              <a:gd name="T37" fmla="*/ 617 h 720"/>
              <a:gd name="T38" fmla="*/ 219 w 720"/>
              <a:gd name="T39" fmla="*/ 610 h 720"/>
              <a:gd name="T40" fmla="*/ 237 w 720"/>
              <a:gd name="T41" fmla="*/ 572 h 720"/>
              <a:gd name="T42" fmla="*/ 187 w 720"/>
              <a:gd name="T43" fmla="*/ 543 h 720"/>
              <a:gd name="T44" fmla="*/ 177 w 720"/>
              <a:gd name="T45" fmla="*/ 542 h 720"/>
              <a:gd name="T46" fmla="*/ 0 w 720"/>
              <a:gd name="T47" fmla="*/ 542 h 720"/>
              <a:gd name="T48" fmla="*/ 0 w 720"/>
              <a:gd name="T49" fmla="*/ 365 h 720"/>
              <a:gd name="T50" fmla="*/ 1 w 720"/>
              <a:gd name="T51" fmla="*/ 358 h 720"/>
              <a:gd name="T52" fmla="*/ 19 w 720"/>
              <a:gd name="T53" fmla="*/ 321 h 720"/>
              <a:gd name="T54" fmla="*/ 40 w 720"/>
              <a:gd name="T55" fmla="*/ 335 h 720"/>
              <a:gd name="T56" fmla="*/ 47 w 720"/>
              <a:gd name="T57" fmla="*/ 342 h 720"/>
              <a:gd name="T58" fmla="*/ 92 w 720"/>
              <a:gd name="T59" fmla="*/ 360 h 720"/>
              <a:gd name="T60" fmla="*/ 93 w 720"/>
              <a:gd name="T61" fmla="*/ 360 h 720"/>
              <a:gd name="T62" fmla="*/ 178 w 720"/>
              <a:gd name="T63" fmla="*/ 275 h 720"/>
              <a:gd name="T64" fmla="*/ 93 w 720"/>
              <a:gd name="T65" fmla="*/ 190 h 720"/>
              <a:gd name="T66" fmla="*/ 92 w 720"/>
              <a:gd name="T67" fmla="*/ 190 h 720"/>
              <a:gd name="T68" fmla="*/ 47 w 720"/>
              <a:gd name="T69" fmla="*/ 209 h 720"/>
              <a:gd name="T70" fmla="*/ 40 w 720"/>
              <a:gd name="T71" fmla="*/ 215 h 720"/>
              <a:gd name="T72" fmla="*/ 19 w 720"/>
              <a:gd name="T73" fmla="*/ 230 h 720"/>
              <a:gd name="T74" fmla="*/ 1 w 720"/>
              <a:gd name="T75" fmla="*/ 193 h 720"/>
              <a:gd name="T76" fmla="*/ 0 w 720"/>
              <a:gd name="T77" fmla="*/ 186 h 720"/>
              <a:gd name="T78" fmla="*/ 0 w 720"/>
              <a:gd name="T79" fmla="*/ 0 h 720"/>
              <a:gd name="T80" fmla="*/ 177 w 720"/>
              <a:gd name="T81" fmla="*/ 0 h 720"/>
              <a:gd name="T82" fmla="*/ 186 w 720"/>
              <a:gd name="T83" fmla="*/ 1 h 720"/>
              <a:gd name="T84" fmla="*/ 206 w 720"/>
              <a:gd name="T85" fmla="*/ 61 h 720"/>
              <a:gd name="T86" fmla="*/ 190 w 720"/>
              <a:gd name="T87" fmla="*/ 102 h 720"/>
              <a:gd name="T88" fmla="*/ 266 w 720"/>
              <a:gd name="T89" fmla="*/ 179 h 720"/>
              <a:gd name="T90" fmla="*/ 343 w 720"/>
              <a:gd name="T91" fmla="*/ 102 h 720"/>
              <a:gd name="T92" fmla="*/ 327 w 720"/>
              <a:gd name="T93" fmla="*/ 61 h 720"/>
              <a:gd name="T94" fmla="*/ 347 w 720"/>
              <a:gd name="T95" fmla="*/ 1 h 720"/>
              <a:gd name="T96" fmla="*/ 356 w 720"/>
              <a:gd name="T97" fmla="*/ 0 h 720"/>
              <a:gd name="T98" fmla="*/ 542 w 720"/>
              <a:gd name="T99" fmla="*/ 0 h 720"/>
              <a:gd name="T100" fmla="*/ 542 w 720"/>
              <a:gd name="T101" fmla="*/ 186 h 720"/>
              <a:gd name="T102" fmla="*/ 543 w 720"/>
              <a:gd name="T103" fmla="*/ 194 h 720"/>
              <a:gd name="T104" fmla="*/ 569 w 720"/>
              <a:gd name="T105" fmla="*/ 238 h 720"/>
              <a:gd name="T106" fmla="*/ 603 w 720"/>
              <a:gd name="T107" fmla="*/ 215 h 720"/>
              <a:gd name="T108" fmla="*/ 642 w 720"/>
              <a:gd name="T109" fmla="*/ 199 h 720"/>
              <a:gd name="T110" fmla="*/ 643 w 720"/>
              <a:gd name="T111" fmla="*/ 199 h 720"/>
              <a:gd name="T112" fmla="*/ 720 w 720"/>
              <a:gd name="T113" fmla="*/ 275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42" name="Freeform 6"/>
          <p:cNvSpPr>
            <a:spLocks/>
          </p:cNvSpPr>
          <p:nvPr/>
        </p:nvSpPr>
        <p:spPr bwMode="auto">
          <a:xfrm rot="18900000">
            <a:off x="5934564" y="2221553"/>
            <a:ext cx="1311418" cy="1309938"/>
          </a:xfrm>
          <a:custGeom>
            <a:avLst/>
            <a:gdLst>
              <a:gd name="T0" fmla="*/ 720 w 721"/>
              <a:gd name="T1" fmla="*/ 356 h 720"/>
              <a:gd name="T2" fmla="*/ 721 w 721"/>
              <a:gd name="T3" fmla="*/ 542 h 720"/>
              <a:gd name="T4" fmla="*/ 535 w 721"/>
              <a:gd name="T5" fmla="*/ 542 h 720"/>
              <a:gd name="T6" fmla="*/ 526 w 721"/>
              <a:gd name="T7" fmla="*/ 543 h 720"/>
              <a:gd name="T8" fmla="*/ 506 w 721"/>
              <a:gd name="T9" fmla="*/ 603 h 720"/>
              <a:gd name="T10" fmla="*/ 522 w 721"/>
              <a:gd name="T11" fmla="*/ 643 h 720"/>
              <a:gd name="T12" fmla="*/ 445 w 721"/>
              <a:gd name="T13" fmla="*/ 720 h 720"/>
              <a:gd name="T14" fmla="*/ 369 w 721"/>
              <a:gd name="T15" fmla="*/ 643 h 720"/>
              <a:gd name="T16" fmla="*/ 385 w 721"/>
              <a:gd name="T17" fmla="*/ 603 h 720"/>
              <a:gd name="T18" fmla="*/ 365 w 721"/>
              <a:gd name="T19" fmla="*/ 543 h 720"/>
              <a:gd name="T20" fmla="*/ 356 w 721"/>
              <a:gd name="T21" fmla="*/ 542 h 720"/>
              <a:gd name="T22" fmla="*/ 179 w 721"/>
              <a:gd name="T23" fmla="*/ 542 h 720"/>
              <a:gd name="T24" fmla="*/ 179 w 721"/>
              <a:gd name="T25" fmla="*/ 356 h 720"/>
              <a:gd name="T26" fmla="*/ 177 w 721"/>
              <a:gd name="T27" fmla="*/ 346 h 720"/>
              <a:gd name="T28" fmla="*/ 143 w 721"/>
              <a:gd name="T29" fmla="*/ 296 h 720"/>
              <a:gd name="T30" fmla="*/ 110 w 721"/>
              <a:gd name="T31" fmla="*/ 314 h 720"/>
              <a:gd name="T32" fmla="*/ 104 w 721"/>
              <a:gd name="T33" fmla="*/ 321 h 720"/>
              <a:gd name="T34" fmla="*/ 69 w 721"/>
              <a:gd name="T35" fmla="*/ 335 h 720"/>
              <a:gd name="T36" fmla="*/ 68 w 721"/>
              <a:gd name="T37" fmla="*/ 335 h 720"/>
              <a:gd name="T38" fmla="*/ 0 w 721"/>
              <a:gd name="T39" fmla="*/ 267 h 720"/>
              <a:gd name="T40" fmla="*/ 68 w 721"/>
              <a:gd name="T41" fmla="*/ 198 h 720"/>
              <a:gd name="T42" fmla="*/ 69 w 721"/>
              <a:gd name="T43" fmla="*/ 198 h 720"/>
              <a:gd name="T44" fmla="*/ 82 w 721"/>
              <a:gd name="T45" fmla="*/ 200 h 720"/>
              <a:gd name="T46" fmla="*/ 104 w 721"/>
              <a:gd name="T47" fmla="*/ 213 h 720"/>
              <a:gd name="T48" fmla="*/ 110 w 721"/>
              <a:gd name="T49" fmla="*/ 219 h 720"/>
              <a:gd name="T50" fmla="*/ 143 w 721"/>
              <a:gd name="T51" fmla="*/ 238 h 720"/>
              <a:gd name="T52" fmla="*/ 177 w 721"/>
              <a:gd name="T53" fmla="*/ 188 h 720"/>
              <a:gd name="T54" fmla="*/ 179 w 721"/>
              <a:gd name="T55" fmla="*/ 177 h 720"/>
              <a:gd name="T56" fmla="*/ 179 w 721"/>
              <a:gd name="T57" fmla="*/ 0 h 720"/>
              <a:gd name="T58" fmla="*/ 179 w 721"/>
              <a:gd name="T59" fmla="*/ 0 h 720"/>
              <a:gd name="T60" fmla="*/ 179 w 721"/>
              <a:gd name="T61" fmla="*/ 0 h 720"/>
              <a:gd name="T62" fmla="*/ 356 w 721"/>
              <a:gd name="T63" fmla="*/ 0 h 720"/>
              <a:gd name="T64" fmla="*/ 363 w 721"/>
              <a:gd name="T65" fmla="*/ 1 h 720"/>
              <a:gd name="T66" fmla="*/ 400 w 721"/>
              <a:gd name="T67" fmla="*/ 18 h 720"/>
              <a:gd name="T68" fmla="*/ 386 w 721"/>
              <a:gd name="T69" fmla="*/ 40 h 720"/>
              <a:gd name="T70" fmla="*/ 379 w 721"/>
              <a:gd name="T71" fmla="*/ 47 h 720"/>
              <a:gd name="T72" fmla="*/ 360 w 721"/>
              <a:gd name="T73" fmla="*/ 93 h 720"/>
              <a:gd name="T74" fmla="*/ 445 w 721"/>
              <a:gd name="T75" fmla="*/ 178 h 720"/>
              <a:gd name="T76" fmla="*/ 530 w 721"/>
              <a:gd name="T77" fmla="*/ 93 h 720"/>
              <a:gd name="T78" fmla="*/ 512 w 721"/>
              <a:gd name="T79" fmla="*/ 47 h 720"/>
              <a:gd name="T80" fmla="*/ 505 w 721"/>
              <a:gd name="T81" fmla="*/ 40 h 720"/>
              <a:gd name="T82" fmla="*/ 491 w 721"/>
              <a:gd name="T83" fmla="*/ 18 h 720"/>
              <a:gd name="T84" fmla="*/ 528 w 721"/>
              <a:gd name="T85" fmla="*/ 1 h 720"/>
              <a:gd name="T86" fmla="*/ 535 w 721"/>
              <a:gd name="T87" fmla="*/ 0 h 720"/>
              <a:gd name="T88" fmla="*/ 721 w 721"/>
              <a:gd name="T89" fmla="*/ 0 h 720"/>
              <a:gd name="T90" fmla="*/ 720 w 721"/>
              <a:gd name="T91" fmla="*/ 177 h 720"/>
              <a:gd name="T92" fmla="*/ 719 w 721"/>
              <a:gd name="T93" fmla="*/ 186 h 720"/>
              <a:gd name="T94" fmla="*/ 693 w 721"/>
              <a:gd name="T95" fmla="*/ 229 h 720"/>
              <a:gd name="T96" fmla="*/ 659 w 721"/>
              <a:gd name="T97" fmla="*/ 206 h 720"/>
              <a:gd name="T98" fmla="*/ 620 w 721"/>
              <a:gd name="T99" fmla="*/ 190 h 720"/>
              <a:gd name="T100" fmla="*/ 619 w 721"/>
              <a:gd name="T101" fmla="*/ 190 h 720"/>
              <a:gd name="T102" fmla="*/ 542 w 721"/>
              <a:gd name="T103" fmla="*/ 267 h 720"/>
              <a:gd name="T104" fmla="*/ 619 w 721"/>
              <a:gd name="T105" fmla="*/ 343 h 720"/>
              <a:gd name="T106" fmla="*/ 620 w 721"/>
              <a:gd name="T107" fmla="*/ 343 h 720"/>
              <a:gd name="T108" fmla="*/ 659 w 721"/>
              <a:gd name="T109" fmla="*/ 327 h 720"/>
              <a:gd name="T110" fmla="*/ 693 w 721"/>
              <a:gd name="T111" fmla="*/ 304 h 720"/>
              <a:gd name="T112" fmla="*/ 719 w 721"/>
              <a:gd name="T113" fmla="*/ 348 h 720"/>
              <a:gd name="T114" fmla="*/ 720 w 721"/>
              <a:gd name="T115" fmla="*/ 35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solidFill>
            <a:srgbClr val="969696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43" name="Freeform 5"/>
          <p:cNvSpPr>
            <a:spLocks/>
          </p:cNvSpPr>
          <p:nvPr/>
        </p:nvSpPr>
        <p:spPr bwMode="auto">
          <a:xfrm rot="18900000">
            <a:off x="4988618" y="2711930"/>
            <a:ext cx="1309085" cy="1309938"/>
          </a:xfrm>
          <a:custGeom>
            <a:avLst/>
            <a:gdLst>
              <a:gd name="T0" fmla="*/ 720 w 720"/>
              <a:gd name="T1" fmla="*/ 534 h 720"/>
              <a:gd name="T2" fmla="*/ 720 w 720"/>
              <a:gd name="T3" fmla="*/ 720 h 720"/>
              <a:gd name="T4" fmla="*/ 720 w 720"/>
              <a:gd name="T5" fmla="*/ 720 h 720"/>
              <a:gd name="T6" fmla="*/ 543 w 720"/>
              <a:gd name="T7" fmla="*/ 720 h 720"/>
              <a:gd name="T8" fmla="*/ 534 w 720"/>
              <a:gd name="T9" fmla="*/ 719 h 720"/>
              <a:gd name="T10" fmla="*/ 513 w 720"/>
              <a:gd name="T11" fmla="*/ 659 h 720"/>
              <a:gd name="T12" fmla="*/ 530 w 720"/>
              <a:gd name="T13" fmla="*/ 618 h 720"/>
              <a:gd name="T14" fmla="*/ 453 w 720"/>
              <a:gd name="T15" fmla="*/ 541 h 720"/>
              <a:gd name="T16" fmla="*/ 376 w 720"/>
              <a:gd name="T17" fmla="*/ 618 h 720"/>
              <a:gd name="T18" fmla="*/ 393 w 720"/>
              <a:gd name="T19" fmla="*/ 659 h 720"/>
              <a:gd name="T20" fmla="*/ 372 w 720"/>
              <a:gd name="T21" fmla="*/ 719 h 720"/>
              <a:gd name="T22" fmla="*/ 363 w 720"/>
              <a:gd name="T23" fmla="*/ 720 h 720"/>
              <a:gd name="T24" fmla="*/ 178 w 720"/>
              <a:gd name="T25" fmla="*/ 720 h 720"/>
              <a:gd name="T26" fmla="*/ 178 w 720"/>
              <a:gd name="T27" fmla="*/ 534 h 720"/>
              <a:gd name="T28" fmla="*/ 177 w 720"/>
              <a:gd name="T29" fmla="*/ 526 h 720"/>
              <a:gd name="T30" fmla="*/ 150 w 720"/>
              <a:gd name="T31" fmla="*/ 482 h 720"/>
              <a:gd name="T32" fmla="*/ 117 w 720"/>
              <a:gd name="T33" fmla="*/ 505 h 720"/>
              <a:gd name="T34" fmla="*/ 77 w 720"/>
              <a:gd name="T35" fmla="*/ 521 h 720"/>
              <a:gd name="T36" fmla="*/ 76 w 720"/>
              <a:gd name="T37" fmla="*/ 521 h 720"/>
              <a:gd name="T38" fmla="*/ 0 w 720"/>
              <a:gd name="T39" fmla="*/ 445 h 720"/>
              <a:gd name="T40" fmla="*/ 76 w 720"/>
              <a:gd name="T41" fmla="*/ 368 h 720"/>
              <a:gd name="T42" fmla="*/ 77 w 720"/>
              <a:gd name="T43" fmla="*/ 368 h 720"/>
              <a:gd name="T44" fmla="*/ 117 w 720"/>
              <a:gd name="T45" fmla="*/ 384 h 720"/>
              <a:gd name="T46" fmla="*/ 150 w 720"/>
              <a:gd name="T47" fmla="*/ 407 h 720"/>
              <a:gd name="T48" fmla="*/ 177 w 720"/>
              <a:gd name="T49" fmla="*/ 364 h 720"/>
              <a:gd name="T50" fmla="*/ 178 w 720"/>
              <a:gd name="T51" fmla="*/ 355 h 720"/>
              <a:gd name="T52" fmla="*/ 178 w 720"/>
              <a:gd name="T53" fmla="*/ 178 h 720"/>
              <a:gd name="T54" fmla="*/ 363 w 720"/>
              <a:gd name="T55" fmla="*/ 178 h 720"/>
              <a:gd name="T56" fmla="*/ 374 w 720"/>
              <a:gd name="T57" fmla="*/ 177 h 720"/>
              <a:gd name="T58" fmla="*/ 423 w 720"/>
              <a:gd name="T59" fmla="*/ 148 h 720"/>
              <a:gd name="T60" fmla="*/ 405 w 720"/>
              <a:gd name="T61" fmla="*/ 110 h 720"/>
              <a:gd name="T62" fmla="*/ 399 w 720"/>
              <a:gd name="T63" fmla="*/ 103 h 720"/>
              <a:gd name="T64" fmla="*/ 385 w 720"/>
              <a:gd name="T65" fmla="*/ 68 h 720"/>
              <a:gd name="T66" fmla="*/ 453 w 720"/>
              <a:gd name="T67" fmla="*/ 0 h 720"/>
              <a:gd name="T68" fmla="*/ 521 w 720"/>
              <a:gd name="T69" fmla="*/ 68 h 720"/>
              <a:gd name="T70" fmla="*/ 521 w 720"/>
              <a:gd name="T71" fmla="*/ 68 h 720"/>
              <a:gd name="T72" fmla="*/ 507 w 720"/>
              <a:gd name="T73" fmla="*/ 103 h 720"/>
              <a:gd name="T74" fmla="*/ 501 w 720"/>
              <a:gd name="T75" fmla="*/ 110 h 720"/>
              <a:gd name="T76" fmla="*/ 483 w 720"/>
              <a:gd name="T77" fmla="*/ 148 h 720"/>
              <a:gd name="T78" fmla="*/ 532 w 720"/>
              <a:gd name="T79" fmla="*/ 177 h 720"/>
              <a:gd name="T80" fmla="*/ 543 w 720"/>
              <a:gd name="T81" fmla="*/ 178 h 720"/>
              <a:gd name="T82" fmla="*/ 720 w 720"/>
              <a:gd name="T83" fmla="*/ 178 h 720"/>
              <a:gd name="T84" fmla="*/ 720 w 720"/>
              <a:gd name="T85" fmla="*/ 355 h 720"/>
              <a:gd name="T86" fmla="*/ 719 w 720"/>
              <a:gd name="T87" fmla="*/ 362 h 720"/>
              <a:gd name="T88" fmla="*/ 701 w 720"/>
              <a:gd name="T89" fmla="*/ 399 h 720"/>
              <a:gd name="T90" fmla="*/ 680 w 720"/>
              <a:gd name="T91" fmla="*/ 385 h 720"/>
              <a:gd name="T92" fmla="*/ 672 w 720"/>
              <a:gd name="T93" fmla="*/ 378 h 720"/>
              <a:gd name="T94" fmla="*/ 627 w 720"/>
              <a:gd name="T95" fmla="*/ 360 h 720"/>
              <a:gd name="T96" fmla="*/ 626 w 720"/>
              <a:gd name="T97" fmla="*/ 360 h 720"/>
              <a:gd name="T98" fmla="*/ 541 w 720"/>
              <a:gd name="T99" fmla="*/ 445 h 720"/>
              <a:gd name="T100" fmla="*/ 626 w 720"/>
              <a:gd name="T101" fmla="*/ 530 h 720"/>
              <a:gd name="T102" fmla="*/ 627 w 720"/>
              <a:gd name="T103" fmla="*/ 530 h 720"/>
              <a:gd name="T104" fmla="*/ 673 w 720"/>
              <a:gd name="T105" fmla="*/ 511 h 720"/>
              <a:gd name="T106" fmla="*/ 680 w 720"/>
              <a:gd name="T107" fmla="*/ 505 h 720"/>
              <a:gd name="T108" fmla="*/ 701 w 720"/>
              <a:gd name="T109" fmla="*/ 490 h 720"/>
              <a:gd name="T110" fmla="*/ 719 w 720"/>
              <a:gd name="T111" fmla="*/ 527 h 720"/>
              <a:gd name="T112" fmla="*/ 720 w 720"/>
              <a:gd name="T113" fmla="*/ 53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44" name="Freeform 8"/>
          <p:cNvSpPr>
            <a:spLocks/>
          </p:cNvSpPr>
          <p:nvPr/>
        </p:nvSpPr>
        <p:spPr bwMode="auto">
          <a:xfrm rot="18900000">
            <a:off x="4499386" y="1763373"/>
            <a:ext cx="1309085" cy="1309938"/>
          </a:xfrm>
          <a:custGeom>
            <a:avLst/>
            <a:gdLst>
              <a:gd name="T0" fmla="*/ 720 w 720"/>
              <a:gd name="T1" fmla="*/ 453 h 720"/>
              <a:gd name="T2" fmla="*/ 652 w 720"/>
              <a:gd name="T3" fmla="*/ 522 h 720"/>
              <a:gd name="T4" fmla="*/ 652 w 720"/>
              <a:gd name="T5" fmla="*/ 522 h 720"/>
              <a:gd name="T6" fmla="*/ 639 w 720"/>
              <a:gd name="T7" fmla="*/ 520 h 720"/>
              <a:gd name="T8" fmla="*/ 617 w 720"/>
              <a:gd name="T9" fmla="*/ 507 h 720"/>
              <a:gd name="T10" fmla="*/ 610 w 720"/>
              <a:gd name="T11" fmla="*/ 501 h 720"/>
              <a:gd name="T12" fmla="*/ 578 w 720"/>
              <a:gd name="T13" fmla="*/ 482 h 720"/>
              <a:gd name="T14" fmla="*/ 543 w 720"/>
              <a:gd name="T15" fmla="*/ 532 h 720"/>
              <a:gd name="T16" fmla="*/ 542 w 720"/>
              <a:gd name="T17" fmla="*/ 543 h 720"/>
              <a:gd name="T18" fmla="*/ 542 w 720"/>
              <a:gd name="T19" fmla="*/ 720 h 720"/>
              <a:gd name="T20" fmla="*/ 542 w 720"/>
              <a:gd name="T21" fmla="*/ 720 h 720"/>
              <a:gd name="T22" fmla="*/ 542 w 720"/>
              <a:gd name="T23" fmla="*/ 720 h 720"/>
              <a:gd name="T24" fmla="*/ 365 w 720"/>
              <a:gd name="T25" fmla="*/ 720 h 720"/>
              <a:gd name="T26" fmla="*/ 358 w 720"/>
              <a:gd name="T27" fmla="*/ 719 h 720"/>
              <a:gd name="T28" fmla="*/ 321 w 720"/>
              <a:gd name="T29" fmla="*/ 702 h 720"/>
              <a:gd name="T30" fmla="*/ 335 w 720"/>
              <a:gd name="T31" fmla="*/ 680 h 720"/>
              <a:gd name="T32" fmla="*/ 342 w 720"/>
              <a:gd name="T33" fmla="*/ 673 h 720"/>
              <a:gd name="T34" fmla="*/ 360 w 720"/>
              <a:gd name="T35" fmla="*/ 627 h 720"/>
              <a:gd name="T36" fmla="*/ 275 w 720"/>
              <a:gd name="T37" fmla="*/ 542 h 720"/>
              <a:gd name="T38" fmla="*/ 190 w 720"/>
              <a:gd name="T39" fmla="*/ 627 h 720"/>
              <a:gd name="T40" fmla="*/ 208 w 720"/>
              <a:gd name="T41" fmla="*/ 673 h 720"/>
              <a:gd name="T42" fmla="*/ 215 w 720"/>
              <a:gd name="T43" fmla="*/ 680 h 720"/>
              <a:gd name="T44" fmla="*/ 229 w 720"/>
              <a:gd name="T45" fmla="*/ 702 h 720"/>
              <a:gd name="T46" fmla="*/ 192 w 720"/>
              <a:gd name="T47" fmla="*/ 719 h 720"/>
              <a:gd name="T48" fmla="*/ 185 w 720"/>
              <a:gd name="T49" fmla="*/ 720 h 720"/>
              <a:gd name="T50" fmla="*/ 0 w 720"/>
              <a:gd name="T51" fmla="*/ 720 h 720"/>
              <a:gd name="T52" fmla="*/ 0 w 720"/>
              <a:gd name="T53" fmla="*/ 543 h 720"/>
              <a:gd name="T54" fmla="*/ 1 w 720"/>
              <a:gd name="T55" fmla="*/ 534 h 720"/>
              <a:gd name="T56" fmla="*/ 28 w 720"/>
              <a:gd name="T57" fmla="*/ 491 h 720"/>
              <a:gd name="T58" fmla="*/ 61 w 720"/>
              <a:gd name="T59" fmla="*/ 514 h 720"/>
              <a:gd name="T60" fmla="*/ 101 w 720"/>
              <a:gd name="T61" fmla="*/ 530 h 720"/>
              <a:gd name="T62" fmla="*/ 102 w 720"/>
              <a:gd name="T63" fmla="*/ 530 h 720"/>
              <a:gd name="T64" fmla="*/ 178 w 720"/>
              <a:gd name="T65" fmla="*/ 453 h 720"/>
              <a:gd name="T66" fmla="*/ 102 w 720"/>
              <a:gd name="T67" fmla="*/ 377 h 720"/>
              <a:gd name="T68" fmla="*/ 101 w 720"/>
              <a:gd name="T69" fmla="*/ 377 h 720"/>
              <a:gd name="T70" fmla="*/ 61 w 720"/>
              <a:gd name="T71" fmla="*/ 393 h 720"/>
              <a:gd name="T72" fmla="*/ 28 w 720"/>
              <a:gd name="T73" fmla="*/ 416 h 720"/>
              <a:gd name="T74" fmla="*/ 1 w 720"/>
              <a:gd name="T75" fmla="*/ 373 h 720"/>
              <a:gd name="T76" fmla="*/ 0 w 720"/>
              <a:gd name="T77" fmla="*/ 364 h 720"/>
              <a:gd name="T78" fmla="*/ 0 w 720"/>
              <a:gd name="T79" fmla="*/ 178 h 720"/>
              <a:gd name="T80" fmla="*/ 185 w 720"/>
              <a:gd name="T81" fmla="*/ 178 h 720"/>
              <a:gd name="T82" fmla="*/ 194 w 720"/>
              <a:gd name="T83" fmla="*/ 177 h 720"/>
              <a:gd name="T84" fmla="*/ 215 w 720"/>
              <a:gd name="T85" fmla="*/ 117 h 720"/>
              <a:gd name="T86" fmla="*/ 198 w 720"/>
              <a:gd name="T87" fmla="*/ 77 h 720"/>
              <a:gd name="T88" fmla="*/ 275 w 720"/>
              <a:gd name="T89" fmla="*/ 0 h 720"/>
              <a:gd name="T90" fmla="*/ 352 w 720"/>
              <a:gd name="T91" fmla="*/ 77 h 720"/>
              <a:gd name="T92" fmla="*/ 335 w 720"/>
              <a:gd name="T93" fmla="*/ 117 h 720"/>
              <a:gd name="T94" fmla="*/ 356 w 720"/>
              <a:gd name="T95" fmla="*/ 177 h 720"/>
              <a:gd name="T96" fmla="*/ 365 w 720"/>
              <a:gd name="T97" fmla="*/ 178 h 720"/>
              <a:gd name="T98" fmla="*/ 542 w 720"/>
              <a:gd name="T99" fmla="*/ 178 h 720"/>
              <a:gd name="T100" fmla="*/ 542 w 720"/>
              <a:gd name="T101" fmla="*/ 364 h 720"/>
              <a:gd name="T102" fmla="*/ 543 w 720"/>
              <a:gd name="T103" fmla="*/ 374 h 720"/>
              <a:gd name="T104" fmla="*/ 578 w 720"/>
              <a:gd name="T105" fmla="*/ 424 h 720"/>
              <a:gd name="T106" fmla="*/ 610 w 720"/>
              <a:gd name="T107" fmla="*/ 406 h 720"/>
              <a:gd name="T108" fmla="*/ 617 w 720"/>
              <a:gd name="T109" fmla="*/ 399 h 720"/>
              <a:gd name="T110" fmla="*/ 651 w 720"/>
              <a:gd name="T111" fmla="*/ 385 h 720"/>
              <a:gd name="T112" fmla="*/ 652 w 720"/>
              <a:gd name="T113" fmla="*/ 385 h 720"/>
              <a:gd name="T114" fmla="*/ 720 w 720"/>
              <a:gd name="T115" fmla="*/ 4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4" tIns="34282" rIns="68564" bIns="3428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1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맑은 고딕" panose="020B0503020000020004" pitchFamily="34" charset="-127"/>
              <a:cs typeface="+mn-cs"/>
            </a:endParaRPr>
          </a:p>
        </p:txBody>
      </p:sp>
      <p:cxnSp>
        <p:nvCxnSpPr>
          <p:cNvPr id="45" name="직선 연결선 250"/>
          <p:cNvCxnSpPr/>
          <p:nvPr/>
        </p:nvCxnSpPr>
        <p:spPr>
          <a:xfrm>
            <a:off x="4228264" y="2168622"/>
            <a:ext cx="244616" cy="0"/>
          </a:xfrm>
          <a:prstGeom prst="line">
            <a:avLst/>
          </a:prstGeom>
          <a:ln w="6350">
            <a:solidFill>
              <a:srgbClr val="414455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250"/>
          <p:cNvCxnSpPr/>
          <p:nvPr/>
        </p:nvCxnSpPr>
        <p:spPr>
          <a:xfrm>
            <a:off x="4281901" y="3869346"/>
            <a:ext cx="893476" cy="0"/>
          </a:xfrm>
          <a:prstGeom prst="line">
            <a:avLst/>
          </a:prstGeom>
          <a:ln w="6350">
            <a:solidFill>
              <a:srgbClr val="414455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250"/>
          <p:cNvCxnSpPr/>
          <p:nvPr/>
        </p:nvCxnSpPr>
        <p:spPr>
          <a:xfrm flipH="1">
            <a:off x="6532026" y="1441645"/>
            <a:ext cx="1069129" cy="0"/>
          </a:xfrm>
          <a:prstGeom prst="line">
            <a:avLst/>
          </a:prstGeom>
          <a:ln w="6350">
            <a:solidFill>
              <a:srgbClr val="414455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250"/>
          <p:cNvCxnSpPr/>
          <p:nvPr/>
        </p:nvCxnSpPr>
        <p:spPr>
          <a:xfrm flipH="1">
            <a:off x="7261232" y="3144847"/>
            <a:ext cx="339923" cy="0"/>
          </a:xfrm>
          <a:prstGeom prst="line">
            <a:avLst/>
          </a:prstGeom>
          <a:ln w="6350">
            <a:solidFill>
              <a:srgbClr val="414455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 Placeholder 8"/>
          <p:cNvSpPr txBox="1">
            <a:spLocks/>
          </p:cNvSpPr>
          <p:nvPr/>
        </p:nvSpPr>
        <p:spPr>
          <a:xfrm>
            <a:off x="363248" y="1739332"/>
            <a:ext cx="2324367" cy="2553834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点击添加文字内容点击添加文字内容点击添加文字内容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414455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点击添加文字内容点击添加文字内容点击添加文字内容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414455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点击添加文字内容点击添加文字内容点击添加文字内容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414455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点击添加文字内容点击添加文字内容点击添加文字内容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14455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0" name="Straight Connector 59"/>
          <p:cNvCxnSpPr/>
          <p:nvPr/>
        </p:nvCxnSpPr>
        <p:spPr>
          <a:xfrm flipV="1">
            <a:off x="3003378" y="1207725"/>
            <a:ext cx="0" cy="3361785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矩形 10"/>
          <p:cNvSpPr>
            <a:spLocks noChangeArrowheads="1"/>
          </p:cNvSpPr>
          <p:nvPr/>
        </p:nvSpPr>
        <p:spPr bwMode="auto">
          <a:xfrm>
            <a:off x="3258643" y="1986949"/>
            <a:ext cx="877163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414455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添加内容</a:t>
            </a:r>
          </a:p>
        </p:txBody>
      </p:sp>
      <p:sp>
        <p:nvSpPr>
          <p:cNvPr id="52" name="矩形 10"/>
          <p:cNvSpPr>
            <a:spLocks noChangeArrowheads="1"/>
          </p:cNvSpPr>
          <p:nvPr/>
        </p:nvSpPr>
        <p:spPr bwMode="auto">
          <a:xfrm>
            <a:off x="7716350" y="1249758"/>
            <a:ext cx="877163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414455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添加内容</a:t>
            </a:r>
          </a:p>
        </p:txBody>
      </p:sp>
      <p:sp>
        <p:nvSpPr>
          <p:cNvPr id="53" name="矩形 10"/>
          <p:cNvSpPr>
            <a:spLocks noChangeArrowheads="1"/>
          </p:cNvSpPr>
          <p:nvPr/>
        </p:nvSpPr>
        <p:spPr bwMode="auto">
          <a:xfrm>
            <a:off x="3316105" y="3595530"/>
            <a:ext cx="877163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414455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添加内容</a:t>
            </a:r>
          </a:p>
        </p:txBody>
      </p:sp>
      <p:sp>
        <p:nvSpPr>
          <p:cNvPr id="54" name="矩形 10"/>
          <p:cNvSpPr>
            <a:spLocks noChangeArrowheads="1"/>
          </p:cNvSpPr>
          <p:nvPr/>
        </p:nvSpPr>
        <p:spPr bwMode="auto">
          <a:xfrm>
            <a:off x="7767114" y="2951102"/>
            <a:ext cx="877163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点击此处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rgbClr val="414455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添加内容</a:t>
            </a:r>
          </a:p>
        </p:txBody>
      </p:sp>
    </p:spTree>
    <p:extLst>
      <p:ext uri="{BB962C8B-B14F-4D97-AF65-F5344CB8AC3E}">
        <p14:creationId xmlns:p14="http://schemas.microsoft.com/office/powerpoint/2010/main" val="42508018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9" grpId="0"/>
      <p:bldP spid="51" grpId="0"/>
      <p:bldP spid="52" grpId="0"/>
      <p:bldP spid="53" grpId="0"/>
      <p:bldP spid="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 5"/>
          <p:cNvSpPr>
            <a:spLocks noEditPoints="1"/>
          </p:cNvSpPr>
          <p:nvPr/>
        </p:nvSpPr>
        <p:spPr bwMode="auto">
          <a:xfrm>
            <a:off x="3776761" y="1729497"/>
            <a:ext cx="1682704" cy="1682705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rgbClr val="BBB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reeform 6"/>
          <p:cNvSpPr>
            <a:spLocks/>
          </p:cNvSpPr>
          <p:nvPr/>
        </p:nvSpPr>
        <p:spPr bwMode="auto">
          <a:xfrm>
            <a:off x="2923322" y="868700"/>
            <a:ext cx="1618592" cy="1618592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reeform 7"/>
          <p:cNvSpPr>
            <a:spLocks/>
          </p:cNvSpPr>
          <p:nvPr/>
        </p:nvSpPr>
        <p:spPr bwMode="auto">
          <a:xfrm>
            <a:off x="2923322" y="2647048"/>
            <a:ext cx="1618592" cy="1618592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reeform 8"/>
          <p:cNvSpPr>
            <a:spLocks/>
          </p:cNvSpPr>
          <p:nvPr/>
        </p:nvSpPr>
        <p:spPr bwMode="auto">
          <a:xfrm>
            <a:off x="4701671" y="868700"/>
            <a:ext cx="1611233" cy="1618592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reeform 9"/>
          <p:cNvSpPr>
            <a:spLocks/>
          </p:cNvSpPr>
          <p:nvPr/>
        </p:nvSpPr>
        <p:spPr bwMode="auto">
          <a:xfrm>
            <a:off x="4701671" y="2647048"/>
            <a:ext cx="1611233" cy="1618592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883503" y="86870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5883503" y="400923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2052725" y="87063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2052724" y="398022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 Unicode MS" panose="020B0604020202020204" pitchFamily="34" charset="-122"/>
              </a:rPr>
              <a:t>输入小标题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3352723" y="1406332"/>
            <a:ext cx="744131" cy="338433"/>
            <a:chOff x="8478838" y="1247776"/>
            <a:chExt cx="1123950" cy="511175"/>
          </a:xfrm>
          <a:solidFill>
            <a:schemeClr val="bg1"/>
          </a:solidFill>
        </p:grpSpPr>
        <p:sp>
          <p:nvSpPr>
            <p:cNvPr id="54" name="Freeform 24"/>
            <p:cNvSpPr>
              <a:spLocks/>
            </p:cNvSpPr>
            <p:nvPr/>
          </p:nvSpPr>
          <p:spPr bwMode="auto">
            <a:xfrm>
              <a:off x="8478838" y="1408113"/>
              <a:ext cx="1123950" cy="269875"/>
            </a:xfrm>
            <a:custGeom>
              <a:avLst/>
              <a:gdLst>
                <a:gd name="T0" fmla="*/ 0 w 182"/>
                <a:gd name="T1" fmla="*/ 3 h 44"/>
                <a:gd name="T2" fmla="*/ 1 w 182"/>
                <a:gd name="T3" fmla="*/ 3 h 44"/>
                <a:gd name="T4" fmla="*/ 153 w 182"/>
                <a:gd name="T5" fmla="*/ 3 h 44"/>
                <a:gd name="T6" fmla="*/ 182 w 182"/>
                <a:gd name="T7" fmla="*/ 41 h 44"/>
                <a:gd name="T8" fmla="*/ 182 w 182"/>
                <a:gd name="T9" fmla="*/ 41 h 44"/>
                <a:gd name="T10" fmla="*/ 182 w 182"/>
                <a:gd name="T11" fmla="*/ 41 h 44"/>
                <a:gd name="T12" fmla="*/ 170 w 182"/>
                <a:gd name="T13" fmla="*/ 41 h 44"/>
                <a:gd name="T14" fmla="*/ 150 w 182"/>
                <a:gd name="T15" fmla="*/ 22 h 44"/>
                <a:gd name="T16" fmla="*/ 130 w 182"/>
                <a:gd name="T17" fmla="*/ 41 h 44"/>
                <a:gd name="T18" fmla="*/ 65 w 182"/>
                <a:gd name="T19" fmla="*/ 41 h 44"/>
                <a:gd name="T20" fmla="*/ 45 w 182"/>
                <a:gd name="T21" fmla="*/ 22 h 44"/>
                <a:gd name="T22" fmla="*/ 26 w 182"/>
                <a:gd name="T23" fmla="*/ 41 h 44"/>
                <a:gd name="T24" fmla="*/ 22 w 182"/>
                <a:gd name="T25" fmla="*/ 41 h 44"/>
                <a:gd name="T26" fmla="*/ 0 w 182"/>
                <a:gd name="T27" fmla="*/ 3 h 44"/>
                <a:gd name="T28" fmla="*/ 0 w 182"/>
                <a:gd name="T29" fmla="*/ 3 h 44"/>
                <a:gd name="T30" fmla="*/ 0 w 182"/>
                <a:gd name="T3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4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82" y="0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0"/>
                    <a:pt x="161" y="22"/>
                    <a:pt x="150" y="22"/>
                  </a:cubicBezTo>
                  <a:cubicBezTo>
                    <a:pt x="139" y="22"/>
                    <a:pt x="131" y="30"/>
                    <a:pt x="130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0"/>
                    <a:pt x="56" y="22"/>
                    <a:pt x="45" y="22"/>
                  </a:cubicBezTo>
                  <a:cubicBezTo>
                    <a:pt x="35" y="22"/>
                    <a:pt x="26" y="30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0" y="4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6"/>
            <p:cNvSpPr>
              <a:spLocks noEditPoints="1"/>
            </p:cNvSpPr>
            <p:nvPr/>
          </p:nvSpPr>
          <p:spPr bwMode="auto">
            <a:xfrm>
              <a:off x="8553450" y="1247776"/>
              <a:ext cx="833437" cy="227013"/>
            </a:xfrm>
            <a:custGeom>
              <a:avLst/>
              <a:gdLst>
                <a:gd name="T0" fmla="*/ 6 w 135"/>
                <a:gd name="T1" fmla="*/ 29 h 37"/>
                <a:gd name="T2" fmla="*/ 57 w 135"/>
                <a:gd name="T3" fmla="*/ 1 h 37"/>
                <a:gd name="T4" fmla="*/ 68 w 135"/>
                <a:gd name="T5" fmla="*/ 0 h 37"/>
                <a:gd name="T6" fmla="*/ 78 w 135"/>
                <a:gd name="T7" fmla="*/ 1 h 37"/>
                <a:gd name="T8" fmla="*/ 129 w 135"/>
                <a:gd name="T9" fmla="*/ 29 h 37"/>
                <a:gd name="T10" fmla="*/ 135 w 135"/>
                <a:gd name="T11" fmla="*/ 37 h 37"/>
                <a:gd name="T12" fmla="*/ 0 w 135"/>
                <a:gd name="T13" fmla="*/ 37 h 37"/>
                <a:gd name="T14" fmla="*/ 6 w 135"/>
                <a:gd name="T15" fmla="*/ 29 h 37"/>
                <a:gd name="T16" fmla="*/ 77 w 135"/>
                <a:gd name="T17" fmla="*/ 10 h 37"/>
                <a:gd name="T18" fmla="*/ 68 w 135"/>
                <a:gd name="T19" fmla="*/ 9 h 37"/>
                <a:gd name="T20" fmla="*/ 58 w 135"/>
                <a:gd name="T21" fmla="*/ 10 h 37"/>
                <a:gd name="T22" fmla="*/ 20 w 135"/>
                <a:gd name="T23" fmla="*/ 28 h 37"/>
                <a:gd name="T24" fmla="*/ 115 w 135"/>
                <a:gd name="T25" fmla="*/ 28 h 37"/>
                <a:gd name="T26" fmla="*/ 77 w 135"/>
                <a:gd name="T2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37">
                  <a:moveTo>
                    <a:pt x="6" y="29"/>
                  </a:moveTo>
                  <a:cubicBezTo>
                    <a:pt x="21" y="10"/>
                    <a:pt x="42" y="3"/>
                    <a:pt x="57" y="1"/>
                  </a:cubicBezTo>
                  <a:cubicBezTo>
                    <a:pt x="58" y="1"/>
                    <a:pt x="65" y="0"/>
                    <a:pt x="68" y="0"/>
                  </a:cubicBezTo>
                  <a:cubicBezTo>
                    <a:pt x="71" y="0"/>
                    <a:pt x="77" y="1"/>
                    <a:pt x="78" y="1"/>
                  </a:cubicBezTo>
                  <a:cubicBezTo>
                    <a:pt x="93" y="3"/>
                    <a:pt x="114" y="10"/>
                    <a:pt x="129" y="2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6" y="29"/>
                  </a:lnTo>
                  <a:close/>
                  <a:moveTo>
                    <a:pt x="77" y="10"/>
                  </a:moveTo>
                  <a:cubicBezTo>
                    <a:pt x="75" y="10"/>
                    <a:pt x="70" y="9"/>
                    <a:pt x="68" y="9"/>
                  </a:cubicBezTo>
                  <a:cubicBezTo>
                    <a:pt x="66" y="9"/>
                    <a:pt x="60" y="10"/>
                    <a:pt x="58" y="10"/>
                  </a:cubicBezTo>
                  <a:cubicBezTo>
                    <a:pt x="47" y="12"/>
                    <a:pt x="32" y="16"/>
                    <a:pt x="20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03" y="16"/>
                    <a:pt x="88" y="12"/>
                    <a:pt x="7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Rectangle 27"/>
            <p:cNvSpPr>
              <a:spLocks noChangeArrowheads="1"/>
            </p:cNvSpPr>
            <p:nvPr/>
          </p:nvSpPr>
          <p:spPr bwMode="auto">
            <a:xfrm>
              <a:off x="8953500" y="1265238"/>
              <a:ext cx="38100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28"/>
            <p:cNvSpPr>
              <a:spLocks/>
            </p:cNvSpPr>
            <p:nvPr/>
          </p:nvSpPr>
          <p:spPr bwMode="auto">
            <a:xfrm>
              <a:off x="9521825" y="1536701"/>
              <a:ext cx="80962" cy="61913"/>
            </a:xfrm>
            <a:custGeom>
              <a:avLst/>
              <a:gdLst>
                <a:gd name="T0" fmla="*/ 5 w 13"/>
                <a:gd name="T1" fmla="*/ 10 h 10"/>
                <a:gd name="T2" fmla="*/ 0 w 13"/>
                <a:gd name="T3" fmla="*/ 5 h 10"/>
                <a:gd name="T4" fmla="*/ 5 w 13"/>
                <a:gd name="T5" fmla="*/ 0 h 10"/>
                <a:gd name="T6" fmla="*/ 10 w 13"/>
                <a:gd name="T7" fmla="*/ 0 h 10"/>
                <a:gd name="T8" fmla="*/ 13 w 13"/>
                <a:gd name="T9" fmla="*/ 10 h 10"/>
                <a:gd name="T10" fmla="*/ 5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3"/>
                    <a:pt x="12" y="6"/>
                    <a:pt x="13" y="10"/>
                  </a:cubicBezTo>
                  <a:cubicBezTo>
                    <a:pt x="11" y="10"/>
                    <a:pt x="6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Oval 29"/>
            <p:cNvSpPr>
              <a:spLocks noChangeArrowheads="1"/>
            </p:cNvSpPr>
            <p:nvPr/>
          </p:nvSpPr>
          <p:spPr bwMode="auto">
            <a:xfrm>
              <a:off x="8664575" y="1566863"/>
              <a:ext cx="190500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Oval 30"/>
            <p:cNvSpPr>
              <a:spLocks noChangeArrowheads="1"/>
            </p:cNvSpPr>
            <p:nvPr/>
          </p:nvSpPr>
          <p:spPr bwMode="auto">
            <a:xfrm>
              <a:off x="9312275" y="1566863"/>
              <a:ext cx="185737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31"/>
            <p:cNvSpPr>
              <a:spLocks/>
            </p:cNvSpPr>
            <p:nvPr/>
          </p:nvSpPr>
          <p:spPr bwMode="auto">
            <a:xfrm>
              <a:off x="9361488" y="1616076"/>
              <a:ext cx="93662" cy="93663"/>
            </a:xfrm>
            <a:custGeom>
              <a:avLst/>
              <a:gdLst>
                <a:gd name="T0" fmla="*/ 0 w 15"/>
                <a:gd name="T1" fmla="*/ 8 h 15"/>
                <a:gd name="T2" fmla="*/ 7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5" y="12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Oval 32"/>
            <p:cNvSpPr>
              <a:spLocks noChangeArrowheads="1"/>
            </p:cNvSpPr>
            <p:nvPr/>
          </p:nvSpPr>
          <p:spPr bwMode="auto">
            <a:xfrm>
              <a:off x="8713788" y="1616076"/>
              <a:ext cx="92075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280864" y="1372848"/>
            <a:ext cx="465608" cy="468761"/>
            <a:chOff x="10121900" y="1050926"/>
            <a:chExt cx="703262" cy="708025"/>
          </a:xfrm>
          <a:solidFill>
            <a:schemeClr val="bg1"/>
          </a:solidFill>
        </p:grpSpPr>
        <p:sp>
          <p:nvSpPr>
            <p:cNvPr id="63" name="Freeform 44"/>
            <p:cNvSpPr>
              <a:spLocks/>
            </p:cNvSpPr>
            <p:nvPr/>
          </p:nvSpPr>
          <p:spPr bwMode="auto">
            <a:xfrm>
              <a:off x="10331450" y="1068388"/>
              <a:ext cx="493712" cy="690563"/>
            </a:xfrm>
            <a:custGeom>
              <a:avLst/>
              <a:gdLst>
                <a:gd name="T0" fmla="*/ 60 w 80"/>
                <a:gd name="T1" fmla="*/ 27 h 112"/>
                <a:gd name="T2" fmla="*/ 63 w 80"/>
                <a:gd name="T3" fmla="*/ 43 h 112"/>
                <a:gd name="T4" fmla="*/ 66 w 80"/>
                <a:gd name="T5" fmla="*/ 39 h 112"/>
                <a:gd name="T6" fmla="*/ 72 w 80"/>
                <a:gd name="T7" fmla="*/ 44 h 112"/>
                <a:gd name="T8" fmla="*/ 64 w 80"/>
                <a:gd name="T9" fmla="*/ 52 h 112"/>
                <a:gd name="T10" fmla="*/ 66 w 80"/>
                <a:gd name="T11" fmla="*/ 65 h 112"/>
                <a:gd name="T12" fmla="*/ 70 w 80"/>
                <a:gd name="T13" fmla="*/ 61 h 112"/>
                <a:gd name="T14" fmla="*/ 75 w 80"/>
                <a:gd name="T15" fmla="*/ 66 h 112"/>
                <a:gd name="T16" fmla="*/ 68 w 80"/>
                <a:gd name="T17" fmla="*/ 74 h 112"/>
                <a:gd name="T18" fmla="*/ 73 w 80"/>
                <a:gd name="T19" fmla="*/ 108 h 112"/>
                <a:gd name="T20" fmla="*/ 70 w 80"/>
                <a:gd name="T21" fmla="*/ 112 h 112"/>
                <a:gd name="T22" fmla="*/ 38 w 80"/>
                <a:gd name="T23" fmla="*/ 51 h 112"/>
                <a:gd name="T24" fmla="*/ 11 w 80"/>
                <a:gd name="T25" fmla="*/ 80 h 112"/>
                <a:gd name="T26" fmla="*/ 17 w 80"/>
                <a:gd name="T27" fmla="*/ 104 h 112"/>
                <a:gd name="T28" fmla="*/ 12 w 80"/>
                <a:gd name="T29" fmla="*/ 110 h 112"/>
                <a:gd name="T30" fmla="*/ 0 w 80"/>
                <a:gd name="T31" fmla="*/ 86 h 112"/>
                <a:gd name="T32" fmla="*/ 45 w 80"/>
                <a:gd name="T33" fmla="*/ 30 h 112"/>
                <a:gd name="T34" fmla="*/ 76 w 80"/>
                <a:gd name="T35" fmla="*/ 0 h 112"/>
                <a:gd name="T36" fmla="*/ 60 w 80"/>
                <a:gd name="T37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12">
                  <a:moveTo>
                    <a:pt x="60" y="27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80" y="5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45"/>
            <p:cNvSpPr>
              <a:spLocks/>
            </p:cNvSpPr>
            <p:nvPr/>
          </p:nvSpPr>
          <p:spPr bwMode="auto">
            <a:xfrm>
              <a:off x="10121900" y="1050926"/>
              <a:ext cx="677862" cy="547688"/>
            </a:xfrm>
            <a:custGeom>
              <a:avLst/>
              <a:gdLst>
                <a:gd name="T0" fmla="*/ 85 w 110"/>
                <a:gd name="T1" fmla="*/ 22 h 89"/>
                <a:gd name="T2" fmla="*/ 69 w 110"/>
                <a:gd name="T3" fmla="*/ 22 h 89"/>
                <a:gd name="T4" fmla="*/ 73 w 110"/>
                <a:gd name="T5" fmla="*/ 18 h 89"/>
                <a:gd name="T6" fmla="*/ 67 w 110"/>
                <a:gd name="T7" fmla="*/ 13 h 89"/>
                <a:gd name="T8" fmla="*/ 60 w 110"/>
                <a:gd name="T9" fmla="*/ 22 h 89"/>
                <a:gd name="T10" fmla="*/ 47 w 110"/>
                <a:gd name="T11" fmla="*/ 21 h 89"/>
                <a:gd name="T12" fmla="*/ 50 w 110"/>
                <a:gd name="T13" fmla="*/ 17 h 89"/>
                <a:gd name="T14" fmla="*/ 45 w 110"/>
                <a:gd name="T15" fmla="*/ 13 h 89"/>
                <a:gd name="T16" fmla="*/ 38 w 110"/>
                <a:gd name="T17" fmla="*/ 21 h 89"/>
                <a:gd name="T18" fmla="*/ 4 w 110"/>
                <a:gd name="T19" fmla="*/ 20 h 89"/>
                <a:gd name="T20" fmla="*/ 0 w 110"/>
                <a:gd name="T21" fmla="*/ 24 h 89"/>
                <a:gd name="T22" fmla="*/ 64 w 110"/>
                <a:gd name="T23" fmla="*/ 47 h 89"/>
                <a:gd name="T24" fmla="*/ 39 w 110"/>
                <a:gd name="T25" fmla="*/ 78 h 89"/>
                <a:gd name="T26" fmla="*/ 15 w 110"/>
                <a:gd name="T27" fmla="*/ 75 h 89"/>
                <a:gd name="T28" fmla="*/ 10 w 110"/>
                <a:gd name="T29" fmla="*/ 81 h 89"/>
                <a:gd name="T30" fmla="*/ 34 w 110"/>
                <a:gd name="T31" fmla="*/ 89 h 89"/>
                <a:gd name="T32" fmla="*/ 110 w 110"/>
                <a:gd name="T33" fmla="*/ 3 h 89"/>
                <a:gd name="T34" fmla="*/ 85 w 110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89">
                  <a:moveTo>
                    <a:pt x="85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05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346942" y="3251262"/>
            <a:ext cx="662150" cy="416210"/>
            <a:chOff x="8491538" y="3690938"/>
            <a:chExt cx="1000124" cy="628650"/>
          </a:xfrm>
          <a:solidFill>
            <a:schemeClr val="bg1"/>
          </a:solidFill>
        </p:grpSpPr>
        <p:sp>
          <p:nvSpPr>
            <p:cNvPr id="66" name="Freeform 57"/>
            <p:cNvSpPr>
              <a:spLocks noEditPoints="1"/>
            </p:cNvSpPr>
            <p:nvPr/>
          </p:nvSpPr>
          <p:spPr bwMode="auto">
            <a:xfrm>
              <a:off x="8491538" y="3925888"/>
              <a:ext cx="395287" cy="3937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3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3 w 64"/>
                <a:gd name="T11" fmla="*/ 56 h 64"/>
                <a:gd name="T12" fmla="*/ 9 w 64"/>
                <a:gd name="T13" fmla="*/ 32 h 64"/>
                <a:gd name="T14" fmla="*/ 32 w 64"/>
                <a:gd name="T15" fmla="*/ 9 h 64"/>
                <a:gd name="T16" fmla="*/ 56 w 64"/>
                <a:gd name="T17" fmla="*/ 33 h 64"/>
                <a:gd name="T18" fmla="*/ 33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1" y="50"/>
                    <a:pt x="15" y="64"/>
                    <a:pt x="33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3" y="56"/>
                  </a:moveTo>
                  <a:cubicBezTo>
                    <a:pt x="20" y="56"/>
                    <a:pt x="9" y="45"/>
                    <a:pt x="9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5" y="9"/>
                    <a:pt x="56" y="20"/>
                    <a:pt x="56" y="33"/>
                  </a:cubicBezTo>
                  <a:cubicBezTo>
                    <a:pt x="56" y="45"/>
                    <a:pt x="46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58"/>
            <p:cNvSpPr>
              <a:spLocks noEditPoints="1"/>
            </p:cNvSpPr>
            <p:nvPr/>
          </p:nvSpPr>
          <p:spPr bwMode="auto">
            <a:xfrm>
              <a:off x="9096375" y="3919538"/>
              <a:ext cx="395287" cy="400050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3 h 65"/>
                <a:gd name="T4" fmla="*/ 32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  <a:gd name="T10" fmla="*/ 32 w 64"/>
                <a:gd name="T11" fmla="*/ 56 h 65"/>
                <a:gd name="T12" fmla="*/ 8 w 64"/>
                <a:gd name="T13" fmla="*/ 32 h 65"/>
                <a:gd name="T14" fmla="*/ 32 w 64"/>
                <a:gd name="T15" fmla="*/ 9 h 65"/>
                <a:gd name="T16" fmla="*/ 55 w 64"/>
                <a:gd name="T17" fmla="*/ 33 h 65"/>
                <a:gd name="T18" fmla="*/ 32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4" y="1"/>
                    <a:pt x="0" y="15"/>
                    <a:pt x="0" y="33"/>
                  </a:cubicBezTo>
                  <a:cubicBezTo>
                    <a:pt x="0" y="50"/>
                    <a:pt x="14" y="65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6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4" y="10"/>
                    <a:pt x="55" y="20"/>
                    <a:pt x="55" y="33"/>
                  </a:cubicBezTo>
                  <a:cubicBezTo>
                    <a:pt x="56" y="46"/>
                    <a:pt x="45" y="56"/>
                    <a:pt x="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9059863" y="3716338"/>
              <a:ext cx="239712" cy="393700"/>
            </a:xfrm>
            <a:custGeom>
              <a:avLst/>
              <a:gdLst>
                <a:gd name="T0" fmla="*/ 151 w 151"/>
                <a:gd name="T1" fmla="*/ 244 h 248"/>
                <a:gd name="T2" fmla="*/ 62 w 151"/>
                <a:gd name="T3" fmla="*/ 0 h 248"/>
                <a:gd name="T4" fmla="*/ 3 w 151"/>
                <a:gd name="T5" fmla="*/ 0 h 248"/>
                <a:gd name="T6" fmla="*/ 0 w 151"/>
                <a:gd name="T7" fmla="*/ 15 h 248"/>
                <a:gd name="T8" fmla="*/ 46 w 151"/>
                <a:gd name="T9" fmla="*/ 19 h 248"/>
                <a:gd name="T10" fmla="*/ 140 w 151"/>
                <a:gd name="T11" fmla="*/ 248 h 248"/>
                <a:gd name="T12" fmla="*/ 151 w 151"/>
                <a:gd name="T13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48">
                  <a:moveTo>
                    <a:pt x="151" y="244"/>
                  </a:moveTo>
                  <a:lnTo>
                    <a:pt x="6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46" y="19"/>
                  </a:lnTo>
                  <a:lnTo>
                    <a:pt x="140" y="248"/>
                  </a:lnTo>
                  <a:lnTo>
                    <a:pt x="151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60"/>
            <p:cNvSpPr>
              <a:spLocks noEditPoints="1"/>
            </p:cNvSpPr>
            <p:nvPr/>
          </p:nvSpPr>
          <p:spPr bwMode="auto">
            <a:xfrm>
              <a:off x="8682038" y="3740151"/>
              <a:ext cx="512762" cy="461963"/>
            </a:xfrm>
            <a:custGeom>
              <a:avLst/>
              <a:gdLst>
                <a:gd name="T0" fmla="*/ 81 w 83"/>
                <a:gd name="T1" fmla="*/ 15 h 75"/>
                <a:gd name="T2" fmla="*/ 27 w 83"/>
                <a:gd name="T3" fmla="*/ 15 h 75"/>
                <a:gd name="T4" fmla="*/ 21 w 83"/>
                <a:gd name="T5" fmla="*/ 0 h 75"/>
                <a:gd name="T6" fmla="*/ 18 w 83"/>
                <a:gd name="T7" fmla="*/ 5 h 75"/>
                <a:gd name="T8" fmla="*/ 23 w 83"/>
                <a:gd name="T9" fmla="*/ 17 h 75"/>
                <a:gd name="T10" fmla="*/ 0 w 83"/>
                <a:gd name="T11" fmla="*/ 58 h 75"/>
                <a:gd name="T12" fmla="*/ 3 w 83"/>
                <a:gd name="T13" fmla="*/ 62 h 75"/>
                <a:gd name="T14" fmla="*/ 4 w 83"/>
                <a:gd name="T15" fmla="*/ 60 h 75"/>
                <a:gd name="T16" fmla="*/ 5 w 83"/>
                <a:gd name="T17" fmla="*/ 64 h 75"/>
                <a:gd name="T18" fmla="*/ 45 w 83"/>
                <a:gd name="T19" fmla="*/ 69 h 75"/>
                <a:gd name="T20" fmla="*/ 59 w 83"/>
                <a:gd name="T21" fmla="*/ 68 h 75"/>
                <a:gd name="T22" fmla="*/ 57 w 83"/>
                <a:gd name="T23" fmla="*/ 57 h 75"/>
                <a:gd name="T24" fmla="*/ 77 w 83"/>
                <a:gd name="T25" fmla="*/ 27 h 75"/>
                <a:gd name="T26" fmla="*/ 83 w 83"/>
                <a:gd name="T27" fmla="*/ 20 h 75"/>
                <a:gd name="T28" fmla="*/ 81 w 83"/>
                <a:gd name="T29" fmla="*/ 15 h 75"/>
                <a:gd name="T30" fmla="*/ 5 w 83"/>
                <a:gd name="T31" fmla="*/ 59 h 75"/>
                <a:gd name="T32" fmla="*/ 27 w 83"/>
                <a:gd name="T33" fmla="*/ 21 h 75"/>
                <a:gd name="T34" fmla="*/ 44 w 83"/>
                <a:gd name="T35" fmla="*/ 57 h 75"/>
                <a:gd name="T36" fmla="*/ 5 w 83"/>
                <a:gd name="T37" fmla="*/ 59 h 75"/>
                <a:gd name="T38" fmla="*/ 53 w 83"/>
                <a:gd name="T39" fmla="*/ 55 h 75"/>
                <a:gd name="T40" fmla="*/ 50 w 83"/>
                <a:gd name="T41" fmla="*/ 55 h 75"/>
                <a:gd name="T42" fmla="*/ 31 w 83"/>
                <a:gd name="T43" fmla="*/ 20 h 75"/>
                <a:gd name="T44" fmla="*/ 75 w 83"/>
                <a:gd name="T45" fmla="*/ 20 h 75"/>
                <a:gd name="T46" fmla="*/ 53 w 83"/>
                <a:gd name="T4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75">
                  <a:moveTo>
                    <a:pt x="81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56" y="75"/>
                    <a:pt x="59" y="68"/>
                  </a:cubicBezTo>
                  <a:cubicBezTo>
                    <a:pt x="63" y="60"/>
                    <a:pt x="57" y="57"/>
                    <a:pt x="57" y="57"/>
                  </a:cubicBezTo>
                  <a:cubicBezTo>
                    <a:pt x="57" y="57"/>
                    <a:pt x="74" y="31"/>
                    <a:pt x="77" y="27"/>
                  </a:cubicBezTo>
                  <a:cubicBezTo>
                    <a:pt x="80" y="22"/>
                    <a:pt x="83" y="20"/>
                    <a:pt x="83" y="20"/>
                  </a:cubicBezTo>
                  <a:lnTo>
                    <a:pt x="81" y="15"/>
                  </a:lnTo>
                  <a:close/>
                  <a:moveTo>
                    <a:pt x="5" y="59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2" y="28"/>
                    <a:pt x="44" y="57"/>
                    <a:pt x="44" y="57"/>
                  </a:cubicBezTo>
                  <a:lnTo>
                    <a:pt x="5" y="59"/>
                  </a:lnTo>
                  <a:close/>
                  <a:moveTo>
                    <a:pt x="53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5" y="20"/>
                    <a:pt x="75" y="20"/>
                    <a:pt x="75" y="20"/>
                  </a:cubicBezTo>
                  <a:lnTo>
                    <a:pt x="53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Freeform 61"/>
            <p:cNvSpPr>
              <a:spLocks/>
            </p:cNvSpPr>
            <p:nvPr/>
          </p:nvSpPr>
          <p:spPr bwMode="auto">
            <a:xfrm>
              <a:off x="8726488" y="3690938"/>
              <a:ext cx="209550" cy="111125"/>
            </a:xfrm>
            <a:custGeom>
              <a:avLst/>
              <a:gdLst>
                <a:gd name="T0" fmla="*/ 34 w 34"/>
                <a:gd name="T1" fmla="*/ 9 h 18"/>
                <a:gd name="T2" fmla="*/ 24 w 34"/>
                <a:gd name="T3" fmla="*/ 4 h 18"/>
                <a:gd name="T4" fmla="*/ 3 w 34"/>
                <a:gd name="T5" fmla="*/ 3 h 18"/>
                <a:gd name="T6" fmla="*/ 7 w 34"/>
                <a:gd name="T7" fmla="*/ 15 h 18"/>
                <a:gd name="T8" fmla="*/ 19 w 34"/>
                <a:gd name="T9" fmla="*/ 11 h 18"/>
                <a:gd name="T10" fmla="*/ 34 w 34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4" y="9"/>
                  </a:moveTo>
                  <a:cubicBezTo>
                    <a:pt x="34" y="9"/>
                    <a:pt x="33" y="5"/>
                    <a:pt x="24" y="4"/>
                  </a:cubicBezTo>
                  <a:cubicBezTo>
                    <a:pt x="15" y="3"/>
                    <a:pt x="5" y="0"/>
                    <a:pt x="3" y="3"/>
                  </a:cubicBezTo>
                  <a:cubicBezTo>
                    <a:pt x="0" y="6"/>
                    <a:pt x="4" y="13"/>
                    <a:pt x="7" y="15"/>
                  </a:cubicBezTo>
                  <a:cubicBezTo>
                    <a:pt x="10" y="18"/>
                    <a:pt x="16" y="11"/>
                    <a:pt x="19" y="11"/>
                  </a:cubicBezTo>
                  <a:cubicBezTo>
                    <a:pt x="22" y="11"/>
                    <a:pt x="32" y="12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Freeform 62"/>
            <p:cNvSpPr>
              <a:spLocks/>
            </p:cNvSpPr>
            <p:nvPr/>
          </p:nvSpPr>
          <p:spPr bwMode="auto">
            <a:xfrm>
              <a:off x="8645525" y="4079876"/>
              <a:ext cx="85725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Freeform 63"/>
            <p:cNvSpPr>
              <a:spLocks/>
            </p:cNvSpPr>
            <p:nvPr/>
          </p:nvSpPr>
          <p:spPr bwMode="auto">
            <a:xfrm>
              <a:off x="9250363" y="4079876"/>
              <a:ext cx="87312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1 w 14"/>
                <a:gd name="T5" fmla="*/ 7 h 14"/>
                <a:gd name="T6" fmla="*/ 7 w 14"/>
                <a:gd name="T7" fmla="*/ 1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1" y="11"/>
                    <a:pt x="1" y="7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1" y="0"/>
                    <a:pt x="13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64"/>
            <p:cNvSpPr>
              <a:spLocks/>
            </p:cNvSpPr>
            <p:nvPr/>
          </p:nvSpPr>
          <p:spPr bwMode="auto">
            <a:xfrm>
              <a:off x="8786813" y="3765551"/>
              <a:ext cx="44450" cy="30163"/>
            </a:xfrm>
            <a:custGeom>
              <a:avLst/>
              <a:gdLst>
                <a:gd name="T0" fmla="*/ 6 w 7"/>
                <a:gd name="T1" fmla="*/ 0 h 5"/>
                <a:gd name="T2" fmla="*/ 1 w 7"/>
                <a:gd name="T3" fmla="*/ 3 h 5"/>
                <a:gd name="T4" fmla="*/ 1 w 7"/>
                <a:gd name="T5" fmla="*/ 5 h 5"/>
                <a:gd name="T6" fmla="*/ 7 w 7"/>
                <a:gd name="T7" fmla="*/ 2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6" y="0"/>
                    <a:pt x="2" y="3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65"/>
            <p:cNvSpPr>
              <a:spLocks/>
            </p:cNvSpPr>
            <p:nvPr/>
          </p:nvSpPr>
          <p:spPr bwMode="auto">
            <a:xfrm>
              <a:off x="9053513" y="3697288"/>
              <a:ext cx="73025" cy="61913"/>
            </a:xfrm>
            <a:custGeom>
              <a:avLst/>
              <a:gdLst>
                <a:gd name="T0" fmla="*/ 46 w 46"/>
                <a:gd name="T1" fmla="*/ 39 h 39"/>
                <a:gd name="T2" fmla="*/ 46 w 46"/>
                <a:gd name="T3" fmla="*/ 0 h 39"/>
                <a:gd name="T4" fmla="*/ 0 w 46"/>
                <a:gd name="T5" fmla="*/ 8 h 39"/>
                <a:gd name="T6" fmla="*/ 0 w 46"/>
                <a:gd name="T7" fmla="*/ 35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46" y="0"/>
                  </a:lnTo>
                  <a:lnTo>
                    <a:pt x="0" y="8"/>
                  </a:lnTo>
                  <a:lnTo>
                    <a:pt x="0" y="35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381164" y="3137281"/>
            <a:ext cx="400443" cy="599090"/>
            <a:chOff x="10158413" y="3421063"/>
            <a:chExt cx="604837" cy="904876"/>
          </a:xfrm>
          <a:solidFill>
            <a:schemeClr val="bg1"/>
          </a:solidFill>
        </p:grpSpPr>
        <p:sp>
          <p:nvSpPr>
            <p:cNvPr id="104" name="Freeform 5"/>
            <p:cNvSpPr>
              <a:spLocks noEditPoints="1"/>
            </p:cNvSpPr>
            <p:nvPr/>
          </p:nvSpPr>
          <p:spPr bwMode="auto">
            <a:xfrm>
              <a:off x="10158413" y="3981451"/>
              <a:ext cx="604837" cy="301625"/>
            </a:xfrm>
            <a:custGeom>
              <a:avLst/>
              <a:gdLst>
                <a:gd name="T0" fmla="*/ 0 w 98"/>
                <a:gd name="T1" fmla="*/ 0 h 49"/>
                <a:gd name="T2" fmla="*/ 49 w 98"/>
                <a:gd name="T3" fmla="*/ 49 h 49"/>
                <a:gd name="T4" fmla="*/ 98 w 98"/>
                <a:gd name="T5" fmla="*/ 0 h 49"/>
                <a:gd name="T6" fmla="*/ 0 w 98"/>
                <a:gd name="T7" fmla="*/ 0 h 49"/>
                <a:gd name="T8" fmla="*/ 21 w 98"/>
                <a:gd name="T9" fmla="*/ 18 h 49"/>
                <a:gd name="T10" fmla="*/ 16 w 98"/>
                <a:gd name="T11" fmla="*/ 14 h 49"/>
                <a:gd name="T12" fmla="*/ 21 w 98"/>
                <a:gd name="T13" fmla="*/ 9 h 49"/>
                <a:gd name="T14" fmla="*/ 26 w 98"/>
                <a:gd name="T15" fmla="*/ 14 h 49"/>
                <a:gd name="T16" fmla="*/ 21 w 98"/>
                <a:gd name="T17" fmla="*/ 18 h 49"/>
                <a:gd name="T18" fmla="*/ 40 w 98"/>
                <a:gd name="T19" fmla="*/ 18 h 49"/>
                <a:gd name="T20" fmla="*/ 35 w 98"/>
                <a:gd name="T21" fmla="*/ 14 h 49"/>
                <a:gd name="T22" fmla="*/ 40 w 98"/>
                <a:gd name="T23" fmla="*/ 9 h 49"/>
                <a:gd name="T24" fmla="*/ 45 w 98"/>
                <a:gd name="T25" fmla="*/ 14 h 49"/>
                <a:gd name="T26" fmla="*/ 40 w 98"/>
                <a:gd name="T27" fmla="*/ 18 h 49"/>
                <a:gd name="T28" fmla="*/ 59 w 98"/>
                <a:gd name="T29" fmla="*/ 18 h 49"/>
                <a:gd name="T30" fmla="*/ 54 w 98"/>
                <a:gd name="T31" fmla="*/ 14 h 49"/>
                <a:gd name="T32" fmla="*/ 59 w 98"/>
                <a:gd name="T33" fmla="*/ 9 h 49"/>
                <a:gd name="T34" fmla="*/ 64 w 98"/>
                <a:gd name="T35" fmla="*/ 14 h 49"/>
                <a:gd name="T36" fmla="*/ 59 w 98"/>
                <a:gd name="T37" fmla="*/ 18 h 49"/>
                <a:gd name="T38" fmla="*/ 78 w 98"/>
                <a:gd name="T39" fmla="*/ 18 h 49"/>
                <a:gd name="T40" fmla="*/ 73 w 98"/>
                <a:gd name="T41" fmla="*/ 14 h 49"/>
                <a:gd name="T42" fmla="*/ 78 w 98"/>
                <a:gd name="T43" fmla="*/ 9 h 49"/>
                <a:gd name="T44" fmla="*/ 83 w 98"/>
                <a:gd name="T45" fmla="*/ 14 h 49"/>
                <a:gd name="T46" fmla="*/ 78 w 98"/>
                <a:gd name="T47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cubicBezTo>
                    <a:pt x="0" y="27"/>
                    <a:pt x="22" y="49"/>
                    <a:pt x="49" y="49"/>
                  </a:cubicBezTo>
                  <a:cubicBezTo>
                    <a:pt x="76" y="49"/>
                    <a:pt x="98" y="27"/>
                    <a:pt x="98" y="0"/>
                  </a:cubicBezTo>
                  <a:lnTo>
                    <a:pt x="0" y="0"/>
                  </a:lnTo>
                  <a:close/>
                  <a:moveTo>
                    <a:pt x="21" y="18"/>
                  </a:moveTo>
                  <a:cubicBezTo>
                    <a:pt x="18" y="18"/>
                    <a:pt x="16" y="16"/>
                    <a:pt x="16" y="14"/>
                  </a:cubicBezTo>
                  <a:cubicBezTo>
                    <a:pt x="16" y="11"/>
                    <a:pt x="18" y="9"/>
                    <a:pt x="21" y="9"/>
                  </a:cubicBezTo>
                  <a:cubicBezTo>
                    <a:pt x="23" y="9"/>
                    <a:pt x="26" y="11"/>
                    <a:pt x="26" y="14"/>
                  </a:cubicBezTo>
                  <a:cubicBezTo>
                    <a:pt x="26" y="16"/>
                    <a:pt x="23" y="18"/>
                    <a:pt x="21" y="18"/>
                  </a:cubicBezTo>
                  <a:close/>
                  <a:moveTo>
                    <a:pt x="40" y="18"/>
                  </a:moveTo>
                  <a:cubicBezTo>
                    <a:pt x="37" y="18"/>
                    <a:pt x="35" y="16"/>
                    <a:pt x="35" y="14"/>
                  </a:cubicBezTo>
                  <a:cubicBezTo>
                    <a:pt x="35" y="11"/>
                    <a:pt x="37" y="9"/>
                    <a:pt x="40" y="9"/>
                  </a:cubicBezTo>
                  <a:cubicBezTo>
                    <a:pt x="42" y="9"/>
                    <a:pt x="45" y="11"/>
                    <a:pt x="45" y="14"/>
                  </a:cubicBezTo>
                  <a:cubicBezTo>
                    <a:pt x="45" y="16"/>
                    <a:pt x="42" y="18"/>
                    <a:pt x="40" y="18"/>
                  </a:cubicBezTo>
                  <a:close/>
                  <a:moveTo>
                    <a:pt x="59" y="18"/>
                  </a:moveTo>
                  <a:cubicBezTo>
                    <a:pt x="56" y="18"/>
                    <a:pt x="54" y="16"/>
                    <a:pt x="54" y="14"/>
                  </a:cubicBezTo>
                  <a:cubicBezTo>
                    <a:pt x="54" y="11"/>
                    <a:pt x="56" y="9"/>
                    <a:pt x="59" y="9"/>
                  </a:cubicBezTo>
                  <a:cubicBezTo>
                    <a:pt x="61" y="9"/>
                    <a:pt x="64" y="11"/>
                    <a:pt x="64" y="14"/>
                  </a:cubicBezTo>
                  <a:cubicBezTo>
                    <a:pt x="64" y="16"/>
                    <a:pt x="61" y="18"/>
                    <a:pt x="59" y="18"/>
                  </a:cubicBezTo>
                  <a:close/>
                  <a:moveTo>
                    <a:pt x="78" y="18"/>
                  </a:moveTo>
                  <a:cubicBezTo>
                    <a:pt x="75" y="18"/>
                    <a:pt x="73" y="16"/>
                    <a:pt x="73" y="14"/>
                  </a:cubicBezTo>
                  <a:cubicBezTo>
                    <a:pt x="73" y="11"/>
                    <a:pt x="75" y="9"/>
                    <a:pt x="78" y="9"/>
                  </a:cubicBezTo>
                  <a:cubicBezTo>
                    <a:pt x="81" y="9"/>
                    <a:pt x="83" y="11"/>
                    <a:pt x="83" y="14"/>
                  </a:cubicBezTo>
                  <a:cubicBezTo>
                    <a:pt x="83" y="16"/>
                    <a:pt x="81" y="18"/>
                    <a:pt x="7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6"/>
            <p:cNvSpPr>
              <a:spLocks/>
            </p:cNvSpPr>
            <p:nvPr/>
          </p:nvSpPr>
          <p:spPr bwMode="auto">
            <a:xfrm>
              <a:off x="10171113" y="3532188"/>
              <a:ext cx="307975" cy="387350"/>
            </a:xfrm>
            <a:custGeom>
              <a:avLst/>
              <a:gdLst>
                <a:gd name="T0" fmla="*/ 183 w 194"/>
                <a:gd name="T1" fmla="*/ 0 h 244"/>
                <a:gd name="T2" fmla="*/ 0 w 194"/>
                <a:gd name="T3" fmla="*/ 244 h 244"/>
                <a:gd name="T4" fmla="*/ 194 w 194"/>
                <a:gd name="T5" fmla="*/ 244 h 244"/>
                <a:gd name="T6" fmla="*/ 183 w 194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44">
                  <a:moveTo>
                    <a:pt x="183" y="0"/>
                  </a:moveTo>
                  <a:lnTo>
                    <a:pt x="0" y="244"/>
                  </a:lnTo>
                  <a:lnTo>
                    <a:pt x="194" y="244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7"/>
            <p:cNvSpPr>
              <a:spLocks/>
            </p:cNvSpPr>
            <p:nvPr/>
          </p:nvSpPr>
          <p:spPr bwMode="auto">
            <a:xfrm>
              <a:off x="10461625" y="3532188"/>
              <a:ext cx="301625" cy="387350"/>
            </a:xfrm>
            <a:custGeom>
              <a:avLst/>
              <a:gdLst>
                <a:gd name="T0" fmla="*/ 11 w 190"/>
                <a:gd name="T1" fmla="*/ 0 h 244"/>
                <a:gd name="T2" fmla="*/ 190 w 190"/>
                <a:gd name="T3" fmla="*/ 244 h 244"/>
                <a:gd name="T4" fmla="*/ 0 w 190"/>
                <a:gd name="T5" fmla="*/ 244 h 244"/>
                <a:gd name="T6" fmla="*/ 11 w 190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44">
                  <a:moveTo>
                    <a:pt x="11" y="0"/>
                  </a:moveTo>
                  <a:lnTo>
                    <a:pt x="190" y="244"/>
                  </a:lnTo>
                  <a:lnTo>
                    <a:pt x="0" y="24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Rectangle 8"/>
            <p:cNvSpPr>
              <a:spLocks noChangeArrowheads="1"/>
            </p:cNvSpPr>
            <p:nvPr/>
          </p:nvSpPr>
          <p:spPr bwMode="auto">
            <a:xfrm>
              <a:off x="10448925" y="3421063"/>
              <a:ext cx="36512" cy="560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9"/>
            <p:cNvSpPr>
              <a:spLocks/>
            </p:cNvSpPr>
            <p:nvPr/>
          </p:nvSpPr>
          <p:spPr bwMode="auto">
            <a:xfrm>
              <a:off x="10250488" y="4178301"/>
              <a:ext cx="149225" cy="141288"/>
            </a:xfrm>
            <a:custGeom>
              <a:avLst/>
              <a:gdLst>
                <a:gd name="T0" fmla="*/ 15 w 24"/>
                <a:gd name="T1" fmla="*/ 5 h 23"/>
                <a:gd name="T2" fmla="*/ 6 w 24"/>
                <a:gd name="T3" fmla="*/ 14 h 23"/>
                <a:gd name="T4" fmla="*/ 6 w 24"/>
                <a:gd name="T5" fmla="*/ 23 h 23"/>
                <a:gd name="T6" fmla="*/ 24 w 24"/>
                <a:gd name="T7" fmla="*/ 5 h 23"/>
                <a:gd name="T8" fmla="*/ 15 w 24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5" y="5"/>
                  </a:moveTo>
                  <a:cubicBezTo>
                    <a:pt x="15" y="10"/>
                    <a:pt x="11" y="14"/>
                    <a:pt x="6" y="14"/>
                  </a:cubicBezTo>
                  <a:cubicBezTo>
                    <a:pt x="0" y="14"/>
                    <a:pt x="0" y="23"/>
                    <a:pt x="6" y="23"/>
                  </a:cubicBezTo>
                  <a:cubicBezTo>
                    <a:pt x="16" y="23"/>
                    <a:pt x="23" y="15"/>
                    <a:pt x="24" y="5"/>
                  </a:cubicBezTo>
                  <a:cubicBezTo>
                    <a:pt x="24" y="0"/>
                    <a:pt x="15" y="0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10"/>
            <p:cNvSpPr>
              <a:spLocks/>
            </p:cNvSpPr>
            <p:nvPr/>
          </p:nvSpPr>
          <p:spPr bwMode="auto">
            <a:xfrm>
              <a:off x="10344150" y="4178301"/>
              <a:ext cx="215900" cy="147638"/>
            </a:xfrm>
            <a:custGeom>
              <a:avLst/>
              <a:gdLst>
                <a:gd name="T0" fmla="*/ 26 w 35"/>
                <a:gd name="T1" fmla="*/ 5 h 24"/>
                <a:gd name="T2" fmla="*/ 9 w 35"/>
                <a:gd name="T3" fmla="*/ 5 h 24"/>
                <a:gd name="T4" fmla="*/ 0 w 35"/>
                <a:gd name="T5" fmla="*/ 5 h 24"/>
                <a:gd name="T6" fmla="*/ 18 w 35"/>
                <a:gd name="T7" fmla="*/ 23 h 24"/>
                <a:gd name="T8" fmla="*/ 35 w 35"/>
                <a:gd name="T9" fmla="*/ 5 h 24"/>
                <a:gd name="T10" fmla="*/ 26 w 35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4">
                  <a:moveTo>
                    <a:pt x="26" y="5"/>
                  </a:moveTo>
                  <a:cubicBezTo>
                    <a:pt x="26" y="17"/>
                    <a:pt x="9" y="17"/>
                    <a:pt x="9" y="5"/>
                  </a:cubicBezTo>
                  <a:cubicBezTo>
                    <a:pt x="8" y="0"/>
                    <a:pt x="0" y="0"/>
                    <a:pt x="0" y="5"/>
                  </a:cubicBezTo>
                  <a:cubicBezTo>
                    <a:pt x="0" y="15"/>
                    <a:pt x="8" y="23"/>
                    <a:pt x="18" y="23"/>
                  </a:cubicBezTo>
                  <a:cubicBezTo>
                    <a:pt x="27" y="24"/>
                    <a:pt x="35" y="15"/>
                    <a:pt x="35" y="5"/>
                  </a:cubicBezTo>
                  <a:cubicBezTo>
                    <a:pt x="35" y="0"/>
                    <a:pt x="27" y="0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11"/>
            <p:cNvSpPr>
              <a:spLocks/>
            </p:cNvSpPr>
            <p:nvPr/>
          </p:nvSpPr>
          <p:spPr bwMode="auto">
            <a:xfrm>
              <a:off x="10504488" y="4178301"/>
              <a:ext cx="147637" cy="141288"/>
            </a:xfrm>
            <a:custGeom>
              <a:avLst/>
              <a:gdLst>
                <a:gd name="T0" fmla="*/ 18 w 24"/>
                <a:gd name="T1" fmla="*/ 14 h 23"/>
                <a:gd name="T2" fmla="*/ 9 w 24"/>
                <a:gd name="T3" fmla="*/ 5 h 23"/>
                <a:gd name="T4" fmla="*/ 0 w 24"/>
                <a:gd name="T5" fmla="*/ 5 h 23"/>
                <a:gd name="T6" fmla="*/ 18 w 24"/>
                <a:gd name="T7" fmla="*/ 23 h 23"/>
                <a:gd name="T8" fmla="*/ 18 w 24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8" y="14"/>
                  </a:moveTo>
                  <a:cubicBezTo>
                    <a:pt x="13" y="14"/>
                    <a:pt x="9" y="10"/>
                    <a:pt x="9" y="5"/>
                  </a:cubicBezTo>
                  <a:cubicBezTo>
                    <a:pt x="9" y="0"/>
                    <a:pt x="0" y="0"/>
                    <a:pt x="0" y="5"/>
                  </a:cubicBezTo>
                  <a:cubicBezTo>
                    <a:pt x="1" y="15"/>
                    <a:pt x="8" y="23"/>
                    <a:pt x="18" y="23"/>
                  </a:cubicBezTo>
                  <a:cubicBezTo>
                    <a:pt x="24" y="23"/>
                    <a:pt x="24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12"/>
            <p:cNvSpPr>
              <a:spLocks/>
            </p:cNvSpPr>
            <p:nvPr/>
          </p:nvSpPr>
          <p:spPr bwMode="auto">
            <a:xfrm>
              <a:off x="10479088" y="3427413"/>
              <a:ext cx="130175" cy="98425"/>
            </a:xfrm>
            <a:custGeom>
              <a:avLst/>
              <a:gdLst>
                <a:gd name="T0" fmla="*/ 0 w 82"/>
                <a:gd name="T1" fmla="*/ 0 h 62"/>
                <a:gd name="T2" fmla="*/ 82 w 82"/>
                <a:gd name="T3" fmla="*/ 31 h 62"/>
                <a:gd name="T4" fmla="*/ 0 w 82"/>
                <a:gd name="T5" fmla="*/ 62 h 62"/>
                <a:gd name="T6" fmla="*/ 0 w 82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62">
                  <a:moveTo>
                    <a:pt x="0" y="0"/>
                  </a:moveTo>
                  <a:lnTo>
                    <a:pt x="82" y="31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2" name="文本框 111"/>
          <p:cNvSpPr txBox="1"/>
          <p:nvPr/>
        </p:nvSpPr>
        <p:spPr>
          <a:xfrm>
            <a:off x="1195810" y="1176917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13" name="文本框 112"/>
          <p:cNvSpPr txBox="1"/>
          <p:nvPr/>
        </p:nvSpPr>
        <p:spPr>
          <a:xfrm>
            <a:off x="6104528" y="1150983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6192709" y="3408695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1048741" y="3451435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此处填写具体条目内容，此处填写具体条目内容，此处填写具体条目内容。此处填写具体条目内容，</a:t>
            </a:r>
          </a:p>
        </p:txBody>
      </p:sp>
    </p:spTree>
    <p:extLst>
      <p:ext uri="{BB962C8B-B14F-4D97-AF65-F5344CB8AC3E}">
        <p14:creationId xmlns:p14="http://schemas.microsoft.com/office/powerpoint/2010/main" val="14591915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5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50"/>
                            </p:stCondLst>
                            <p:childTnLst>
                              <p:par>
                                <p:cTn id="6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50"/>
                            </p:stCondLst>
                            <p:childTnLst>
                              <p:par>
                                <p:cTn id="7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4" grpId="1" animBg="1"/>
      <p:bldP spid="45" grpId="0" animBg="1"/>
      <p:bldP spid="46" grpId="0" animBg="1"/>
      <p:bldP spid="47" grpId="0" animBg="1"/>
      <p:bldP spid="48" grpId="0" animBg="1"/>
      <p:bldP spid="49" grpId="0"/>
      <p:bldP spid="50" grpId="0"/>
      <p:bldP spid="51" grpId="0"/>
      <p:bldP spid="52" grpId="0"/>
      <p:bldP spid="112" grpId="0"/>
      <p:bldP spid="113" grpId="0"/>
      <p:bldP spid="114" grpId="0"/>
      <p:bldP spid="1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233"/>
          <p:cNvSpPr>
            <a:spLocks/>
          </p:cNvSpPr>
          <p:nvPr/>
        </p:nvSpPr>
        <p:spPr bwMode="auto">
          <a:xfrm>
            <a:off x="5043545" y="957074"/>
            <a:ext cx="1645444" cy="1634729"/>
          </a:xfrm>
          <a:custGeom>
            <a:avLst/>
            <a:gdLst>
              <a:gd name="T0" fmla="*/ 21 w 129"/>
              <a:gd name="T1" fmla="*/ 128 h 128"/>
              <a:gd name="T2" fmla="*/ 117 w 129"/>
              <a:gd name="T3" fmla="*/ 128 h 128"/>
              <a:gd name="T4" fmla="*/ 125 w 129"/>
              <a:gd name="T5" fmla="*/ 115 h 128"/>
              <a:gd name="T6" fmla="*/ 62 w 129"/>
              <a:gd name="T7" fmla="*/ 7 h 128"/>
              <a:gd name="T8" fmla="*/ 47 w 129"/>
              <a:gd name="T9" fmla="*/ 7 h 128"/>
              <a:gd name="T10" fmla="*/ 0 w 129"/>
              <a:gd name="T11" fmla="*/ 90 h 128"/>
              <a:gd name="T12" fmla="*/ 21 w 129"/>
              <a:gd name="T13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21" y="128"/>
                </a:moveTo>
                <a:cubicBezTo>
                  <a:pt x="117" y="128"/>
                  <a:pt x="117" y="128"/>
                  <a:pt x="117" y="128"/>
                </a:cubicBezTo>
                <a:cubicBezTo>
                  <a:pt x="126" y="128"/>
                  <a:pt x="129" y="123"/>
                  <a:pt x="125" y="115"/>
                </a:cubicBezTo>
                <a:cubicBezTo>
                  <a:pt x="62" y="7"/>
                  <a:pt x="62" y="7"/>
                  <a:pt x="62" y="7"/>
                </a:cubicBezTo>
                <a:cubicBezTo>
                  <a:pt x="58" y="0"/>
                  <a:pt x="51" y="0"/>
                  <a:pt x="47" y="7"/>
                </a:cubicBezTo>
                <a:cubicBezTo>
                  <a:pt x="0" y="90"/>
                  <a:pt x="0" y="90"/>
                  <a:pt x="0" y="90"/>
                </a:cubicBezTo>
                <a:cubicBezTo>
                  <a:pt x="11" y="99"/>
                  <a:pt x="19" y="113"/>
                  <a:pt x="21" y="12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Freeform 234"/>
          <p:cNvSpPr>
            <a:spLocks/>
          </p:cNvSpPr>
          <p:nvPr/>
        </p:nvSpPr>
        <p:spPr bwMode="auto">
          <a:xfrm>
            <a:off x="5043545" y="2706101"/>
            <a:ext cx="1645444" cy="1634729"/>
          </a:xfrm>
          <a:custGeom>
            <a:avLst/>
            <a:gdLst>
              <a:gd name="T0" fmla="*/ 117 w 129"/>
              <a:gd name="T1" fmla="*/ 0 h 128"/>
              <a:gd name="T2" fmla="*/ 21 w 129"/>
              <a:gd name="T3" fmla="*/ 0 h 128"/>
              <a:gd name="T4" fmla="*/ 0 w 129"/>
              <a:gd name="T5" fmla="*/ 38 h 128"/>
              <a:gd name="T6" fmla="*/ 47 w 129"/>
              <a:gd name="T7" fmla="*/ 121 h 128"/>
              <a:gd name="T8" fmla="*/ 62 w 129"/>
              <a:gd name="T9" fmla="*/ 121 h 128"/>
              <a:gd name="T10" fmla="*/ 125 w 129"/>
              <a:gd name="T11" fmla="*/ 12 h 128"/>
              <a:gd name="T12" fmla="*/ 117 w 129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117" y="0"/>
                </a:moveTo>
                <a:cubicBezTo>
                  <a:pt x="21" y="0"/>
                  <a:pt x="21" y="0"/>
                  <a:pt x="21" y="0"/>
                </a:cubicBezTo>
                <a:cubicBezTo>
                  <a:pt x="19" y="15"/>
                  <a:pt x="11" y="29"/>
                  <a:pt x="0" y="38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51" y="128"/>
                  <a:pt x="58" y="128"/>
                  <a:pt x="62" y="12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9" y="5"/>
                  <a:pt x="126" y="0"/>
                  <a:pt x="11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reeform 235"/>
          <p:cNvSpPr>
            <a:spLocks/>
          </p:cNvSpPr>
          <p:nvPr/>
        </p:nvSpPr>
        <p:spPr bwMode="auto">
          <a:xfrm>
            <a:off x="2556330" y="957074"/>
            <a:ext cx="1658541" cy="1634729"/>
          </a:xfrm>
          <a:custGeom>
            <a:avLst/>
            <a:gdLst>
              <a:gd name="T0" fmla="*/ 130 w 130"/>
              <a:gd name="T1" fmla="*/ 90 h 128"/>
              <a:gd name="T2" fmla="*/ 82 w 130"/>
              <a:gd name="T3" fmla="*/ 7 h 128"/>
              <a:gd name="T4" fmla="*/ 67 w 130"/>
              <a:gd name="T5" fmla="*/ 7 h 128"/>
              <a:gd name="T6" fmla="*/ 4 w 130"/>
              <a:gd name="T7" fmla="*/ 115 h 128"/>
              <a:gd name="T8" fmla="*/ 12 w 130"/>
              <a:gd name="T9" fmla="*/ 128 h 128"/>
              <a:gd name="T10" fmla="*/ 109 w 130"/>
              <a:gd name="T11" fmla="*/ 128 h 128"/>
              <a:gd name="T12" fmla="*/ 130 w 130"/>
              <a:gd name="T13" fmla="*/ 9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30" y="90"/>
                </a:moveTo>
                <a:cubicBezTo>
                  <a:pt x="82" y="7"/>
                  <a:pt x="82" y="7"/>
                  <a:pt x="82" y="7"/>
                </a:cubicBezTo>
                <a:cubicBezTo>
                  <a:pt x="78" y="0"/>
                  <a:pt x="71" y="0"/>
                  <a:pt x="67" y="7"/>
                </a:cubicBezTo>
                <a:cubicBezTo>
                  <a:pt x="4" y="115"/>
                  <a:pt x="4" y="115"/>
                  <a:pt x="4" y="115"/>
                </a:cubicBezTo>
                <a:cubicBezTo>
                  <a:pt x="0" y="123"/>
                  <a:pt x="4" y="128"/>
                  <a:pt x="12" y="128"/>
                </a:cubicBezTo>
                <a:cubicBezTo>
                  <a:pt x="109" y="128"/>
                  <a:pt x="109" y="128"/>
                  <a:pt x="109" y="128"/>
                </a:cubicBezTo>
                <a:cubicBezTo>
                  <a:pt x="110" y="113"/>
                  <a:pt x="118" y="99"/>
                  <a:pt x="130" y="9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reeform 236"/>
          <p:cNvSpPr>
            <a:spLocks/>
          </p:cNvSpPr>
          <p:nvPr/>
        </p:nvSpPr>
        <p:spPr bwMode="auto">
          <a:xfrm>
            <a:off x="2556330" y="2706101"/>
            <a:ext cx="1658541" cy="1634729"/>
          </a:xfrm>
          <a:custGeom>
            <a:avLst/>
            <a:gdLst>
              <a:gd name="T0" fmla="*/ 109 w 130"/>
              <a:gd name="T1" fmla="*/ 0 h 128"/>
              <a:gd name="T2" fmla="*/ 12 w 130"/>
              <a:gd name="T3" fmla="*/ 0 h 128"/>
              <a:gd name="T4" fmla="*/ 4 w 130"/>
              <a:gd name="T5" fmla="*/ 12 h 128"/>
              <a:gd name="T6" fmla="*/ 67 w 130"/>
              <a:gd name="T7" fmla="*/ 121 h 128"/>
              <a:gd name="T8" fmla="*/ 82 w 130"/>
              <a:gd name="T9" fmla="*/ 121 h 128"/>
              <a:gd name="T10" fmla="*/ 130 w 130"/>
              <a:gd name="T11" fmla="*/ 38 h 128"/>
              <a:gd name="T12" fmla="*/ 109 w 130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09" y="0"/>
                </a:move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0" y="5"/>
                  <a:pt x="4" y="12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71" y="128"/>
                  <a:pt x="78" y="128"/>
                  <a:pt x="82" y="121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18" y="29"/>
                  <a:pt x="110" y="15"/>
                  <a:pt x="109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reeform 237"/>
          <p:cNvSpPr>
            <a:spLocks/>
          </p:cNvSpPr>
          <p:nvPr/>
        </p:nvSpPr>
        <p:spPr bwMode="auto">
          <a:xfrm>
            <a:off x="3665992" y="842774"/>
            <a:ext cx="1887141" cy="1200150"/>
          </a:xfrm>
          <a:custGeom>
            <a:avLst/>
            <a:gdLst>
              <a:gd name="T0" fmla="*/ 98 w 148"/>
              <a:gd name="T1" fmla="*/ 93 h 94"/>
              <a:gd name="T2" fmla="*/ 144 w 148"/>
              <a:gd name="T3" fmla="*/ 13 h 94"/>
              <a:gd name="T4" fmla="*/ 136 w 148"/>
              <a:gd name="T5" fmla="*/ 0 h 94"/>
              <a:gd name="T6" fmla="*/ 11 w 148"/>
              <a:gd name="T7" fmla="*/ 0 h 94"/>
              <a:gd name="T8" fmla="*/ 4 w 148"/>
              <a:gd name="T9" fmla="*/ 13 h 94"/>
              <a:gd name="T10" fmla="*/ 50 w 148"/>
              <a:gd name="T11" fmla="*/ 94 h 94"/>
              <a:gd name="T12" fmla="*/ 75 w 148"/>
              <a:gd name="T13" fmla="*/ 88 h 94"/>
              <a:gd name="T14" fmla="*/ 98 w 148"/>
              <a:gd name="T15" fmla="*/ 9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98" y="93"/>
                </a:moveTo>
                <a:cubicBezTo>
                  <a:pt x="144" y="13"/>
                  <a:pt x="144" y="13"/>
                  <a:pt x="144" y="13"/>
                </a:cubicBezTo>
                <a:cubicBezTo>
                  <a:pt x="148" y="6"/>
                  <a:pt x="145" y="0"/>
                  <a:pt x="13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3" y="0"/>
                  <a:pt x="0" y="6"/>
                  <a:pt x="4" y="13"/>
                </a:cubicBezTo>
                <a:cubicBezTo>
                  <a:pt x="50" y="94"/>
                  <a:pt x="50" y="94"/>
                  <a:pt x="50" y="94"/>
                </a:cubicBezTo>
                <a:cubicBezTo>
                  <a:pt x="58" y="90"/>
                  <a:pt x="66" y="88"/>
                  <a:pt x="75" y="88"/>
                </a:cubicBezTo>
                <a:cubicBezTo>
                  <a:pt x="83" y="88"/>
                  <a:pt x="91" y="90"/>
                  <a:pt x="98" y="9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reeform 238"/>
          <p:cNvSpPr>
            <a:spLocks/>
          </p:cNvSpPr>
          <p:nvPr/>
        </p:nvSpPr>
        <p:spPr bwMode="auto">
          <a:xfrm>
            <a:off x="3665992" y="3254980"/>
            <a:ext cx="1887141" cy="1200150"/>
          </a:xfrm>
          <a:custGeom>
            <a:avLst/>
            <a:gdLst>
              <a:gd name="T0" fmla="*/ 50 w 148"/>
              <a:gd name="T1" fmla="*/ 0 h 94"/>
              <a:gd name="T2" fmla="*/ 4 w 148"/>
              <a:gd name="T3" fmla="*/ 81 h 94"/>
              <a:gd name="T4" fmla="*/ 11 w 148"/>
              <a:gd name="T5" fmla="*/ 94 h 94"/>
              <a:gd name="T6" fmla="*/ 136 w 148"/>
              <a:gd name="T7" fmla="*/ 94 h 94"/>
              <a:gd name="T8" fmla="*/ 144 w 148"/>
              <a:gd name="T9" fmla="*/ 81 h 94"/>
              <a:gd name="T10" fmla="*/ 98 w 148"/>
              <a:gd name="T11" fmla="*/ 1 h 94"/>
              <a:gd name="T12" fmla="*/ 75 w 148"/>
              <a:gd name="T13" fmla="*/ 6 h 94"/>
              <a:gd name="T14" fmla="*/ 50 w 148"/>
              <a:gd name="T15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50" y="0"/>
                </a:moveTo>
                <a:cubicBezTo>
                  <a:pt x="4" y="81"/>
                  <a:pt x="4" y="81"/>
                  <a:pt x="4" y="81"/>
                </a:cubicBezTo>
                <a:cubicBezTo>
                  <a:pt x="0" y="88"/>
                  <a:pt x="3" y="94"/>
                  <a:pt x="11" y="94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45" y="94"/>
                  <a:pt x="148" y="88"/>
                  <a:pt x="144" y="81"/>
                </a:cubicBezTo>
                <a:cubicBezTo>
                  <a:pt x="98" y="1"/>
                  <a:pt x="98" y="1"/>
                  <a:pt x="98" y="1"/>
                </a:cubicBezTo>
                <a:cubicBezTo>
                  <a:pt x="91" y="4"/>
                  <a:pt x="83" y="6"/>
                  <a:pt x="75" y="6"/>
                </a:cubicBezTo>
                <a:cubicBezTo>
                  <a:pt x="66" y="6"/>
                  <a:pt x="58" y="4"/>
                  <a:pt x="5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627" y="2141144"/>
            <a:ext cx="1056687" cy="1056687"/>
          </a:xfrm>
          <a:prstGeom prst="rect">
            <a:avLst/>
          </a:prstGeom>
          <a:effectLst>
            <a:outerShdw blurRad="254000" dir="2700000" sx="102000" sy="102000" algn="tl" rotWithShape="0">
              <a:prstClr val="black">
                <a:alpha val="28000"/>
              </a:prstClr>
            </a:outerShdw>
          </a:effectLst>
        </p:spPr>
      </p:pic>
      <p:grpSp>
        <p:nvGrpSpPr>
          <p:cNvPr id="47" name="组合 46"/>
          <p:cNvGrpSpPr/>
          <p:nvPr/>
        </p:nvGrpSpPr>
        <p:grpSpPr>
          <a:xfrm>
            <a:off x="4150612" y="1000615"/>
            <a:ext cx="833883" cy="774315"/>
            <a:chOff x="5414156" y="1307920"/>
            <a:chExt cx="1111845" cy="1032421"/>
          </a:xfrm>
        </p:grpSpPr>
        <p:sp>
          <p:nvSpPr>
            <p:cNvPr id="48" name="文本框 47"/>
            <p:cNvSpPr txBox="1"/>
            <p:nvPr/>
          </p:nvSpPr>
          <p:spPr>
            <a:xfrm>
              <a:off x="5708201" y="1601677"/>
              <a:ext cx="716436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Aharoni" panose="02010803020104030203" pitchFamily="2" charset="-79"/>
                </a:rPr>
                <a:t>01</a:t>
              </a:r>
              <a:endPara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414156" y="1307920"/>
              <a:ext cx="1111845" cy="3309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1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Arial Unicode MS" panose="020B0604020202020204" pitchFamily="34" charset="-122"/>
                </a:rPr>
                <a:t>输入小标题</a:t>
              </a:r>
              <a:endParaRPr kumimoji="0" lang="zh-CN" altLang="en-US" sz="101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50" name="Freeform 307"/>
          <p:cNvSpPr>
            <a:spLocks noChangeAspect="1" noEditPoints="1"/>
          </p:cNvSpPr>
          <p:nvPr/>
        </p:nvSpPr>
        <p:spPr bwMode="auto">
          <a:xfrm>
            <a:off x="4466861" y="2430812"/>
            <a:ext cx="326901" cy="477569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128037" y="3546682"/>
            <a:ext cx="833883" cy="680944"/>
            <a:chOff x="5384050" y="4702675"/>
            <a:chExt cx="1111844" cy="907925"/>
          </a:xfrm>
        </p:grpSpPr>
        <p:sp>
          <p:nvSpPr>
            <p:cNvPr id="52" name="文本框 51"/>
            <p:cNvSpPr txBox="1"/>
            <p:nvPr/>
          </p:nvSpPr>
          <p:spPr>
            <a:xfrm>
              <a:off x="5678095" y="4702675"/>
              <a:ext cx="778419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Aharoni" panose="02010803020104030203" pitchFamily="2" charset="-79"/>
                </a:rPr>
                <a:t>04</a:t>
              </a:r>
              <a:endPara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384050" y="5279655"/>
              <a:ext cx="1111844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1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Arial Unicode MS" panose="020B0604020202020204" pitchFamily="34" charset="-122"/>
                </a:rPr>
                <a:t>输入小标题</a:t>
              </a:r>
              <a:endParaRPr kumimoji="0" lang="zh-CN" altLang="en-US" sz="101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936473" y="1697039"/>
            <a:ext cx="833883" cy="680944"/>
            <a:chOff x="3795302" y="2236484"/>
            <a:chExt cx="1111844" cy="907925"/>
          </a:xfrm>
        </p:grpSpPr>
        <p:sp>
          <p:nvSpPr>
            <p:cNvPr id="55" name="文本框 54"/>
            <p:cNvSpPr txBox="1"/>
            <p:nvPr/>
          </p:nvSpPr>
          <p:spPr>
            <a:xfrm>
              <a:off x="4089347" y="2236484"/>
              <a:ext cx="799792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Aharoni" panose="02010803020104030203" pitchFamily="2" charset="-79"/>
                </a:rPr>
                <a:t>06</a:t>
              </a:r>
              <a:endPara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795302" y="2813464"/>
              <a:ext cx="1111844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1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Arial Unicode MS" panose="020B0604020202020204" pitchFamily="34" charset="-122"/>
                </a:rPr>
                <a:t>输入小标题</a:t>
              </a:r>
              <a:endParaRPr kumimoji="0" lang="zh-CN" altLang="en-US" sz="101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324536" y="1691197"/>
            <a:ext cx="833883" cy="680944"/>
            <a:chOff x="6979382" y="2228695"/>
            <a:chExt cx="1111844" cy="907925"/>
          </a:xfrm>
        </p:grpSpPr>
        <p:sp>
          <p:nvSpPr>
            <p:cNvPr id="58" name="文本框 57"/>
            <p:cNvSpPr txBox="1"/>
            <p:nvPr/>
          </p:nvSpPr>
          <p:spPr>
            <a:xfrm>
              <a:off x="7273427" y="2228695"/>
              <a:ext cx="778419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Aharoni" panose="02010803020104030203" pitchFamily="2" charset="-79"/>
                </a:rPr>
                <a:t>02</a:t>
              </a:r>
              <a:endPara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979382" y="2805675"/>
              <a:ext cx="1111844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1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Arial Unicode MS" panose="020B0604020202020204" pitchFamily="34" charset="-122"/>
                </a:rPr>
                <a:t>输入小标题</a:t>
              </a:r>
              <a:endParaRPr kumimoji="0" lang="zh-CN" altLang="en-US" sz="101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015990" y="2908380"/>
            <a:ext cx="833883" cy="774315"/>
            <a:chOff x="3901324" y="3851607"/>
            <a:chExt cx="1111843" cy="1032421"/>
          </a:xfrm>
        </p:grpSpPr>
        <p:sp>
          <p:nvSpPr>
            <p:cNvPr id="61" name="文本框 60"/>
            <p:cNvSpPr txBox="1"/>
            <p:nvPr/>
          </p:nvSpPr>
          <p:spPr>
            <a:xfrm>
              <a:off x="4195369" y="4145364"/>
              <a:ext cx="79765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Aharoni" panose="02010803020104030203" pitchFamily="2" charset="-79"/>
                </a:rPr>
                <a:t>05</a:t>
              </a:r>
              <a:endPara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901324" y="3851607"/>
              <a:ext cx="1111843" cy="3309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1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Arial Unicode MS" panose="020B0604020202020204" pitchFamily="34" charset="-122"/>
                </a:rPr>
                <a:t>输入小标题</a:t>
              </a:r>
              <a:endParaRPr kumimoji="0" lang="zh-CN" altLang="en-US" sz="101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300856" y="2922020"/>
            <a:ext cx="833883" cy="774315"/>
            <a:chOff x="6947812" y="3869794"/>
            <a:chExt cx="1111844" cy="1032421"/>
          </a:xfrm>
        </p:grpSpPr>
        <p:sp>
          <p:nvSpPr>
            <p:cNvPr id="64" name="文本框 63"/>
            <p:cNvSpPr txBox="1"/>
            <p:nvPr/>
          </p:nvSpPr>
          <p:spPr>
            <a:xfrm>
              <a:off x="7241857" y="4163551"/>
              <a:ext cx="793380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Aharoni" panose="02010803020104030203" pitchFamily="2" charset="-79"/>
                </a:rPr>
                <a:t>03</a:t>
              </a:r>
              <a:endPara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947812" y="3869794"/>
              <a:ext cx="1111844" cy="3309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1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Arial Unicode MS" panose="020B0604020202020204" pitchFamily="34" charset="-122"/>
                </a:rPr>
                <a:t>输入小标题</a:t>
              </a:r>
              <a:endParaRPr kumimoji="0" lang="zh-CN" altLang="en-US" sz="101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3665992" y="310932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6458067" y="1413115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6458067" y="3281631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3665992" y="4413006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954945" y="3480579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909147" y="1442849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此处填写具体条目内容，此处填写具体条目内容，此处填写具体条目内容。此处填写具体条目内容，</a:t>
            </a:r>
          </a:p>
        </p:txBody>
      </p:sp>
    </p:spTree>
    <p:extLst>
      <p:ext uri="{BB962C8B-B14F-4D97-AF65-F5344CB8AC3E}">
        <p14:creationId xmlns:p14="http://schemas.microsoft.com/office/powerpoint/2010/main" val="6078274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5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5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750"/>
                            </p:stCondLst>
                            <p:childTnLst>
                              <p:par>
                                <p:cTn id="7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250"/>
                            </p:stCondLst>
                            <p:childTnLst>
                              <p:par>
                                <p:cTn id="8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750"/>
                            </p:stCondLst>
                            <p:childTnLst>
                              <p:par>
                                <p:cTn id="9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9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50" grpId="0" animBg="1"/>
      <p:bldP spid="74" grpId="0"/>
      <p:bldP spid="75" grpId="0"/>
      <p:bldP spid="76" grpId="0"/>
      <p:bldP spid="77" grpId="0"/>
      <p:bldP spid="78" grpId="0"/>
      <p:bldP spid="7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剪去对角的矩形 15"/>
          <p:cNvSpPr/>
          <p:nvPr/>
        </p:nvSpPr>
        <p:spPr>
          <a:xfrm>
            <a:off x="2076599" y="1636038"/>
            <a:ext cx="4895848" cy="626328"/>
          </a:xfrm>
          <a:prstGeom prst="snip2Diag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/>
            <a:r>
              <a: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 </a:t>
            </a:r>
            <a:r>
              <a:rPr lang="en-US" altLang="zh-CN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477" y="4459698"/>
            <a:ext cx="9144000" cy="6838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836" y="2994810"/>
            <a:ext cx="2904750" cy="202692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2868" y="2994810"/>
            <a:ext cx="2904750" cy="202692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35335" y="2672291"/>
            <a:ext cx="32127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汇报人</a:t>
            </a:r>
            <a:r>
              <a:rPr lang="zh-CN" altLang="en-US" dirty="0" smtClean="0">
                <a:solidFill>
                  <a:srgbClr val="C00000"/>
                </a:solidFill>
              </a:rPr>
              <a:t>：</a:t>
            </a:r>
            <a:r>
              <a:rPr lang="zh-CN" altLang="en-US" dirty="0">
                <a:solidFill>
                  <a:srgbClr val="C00000"/>
                </a:solidFill>
              </a:rPr>
              <a:t>优</a:t>
            </a:r>
            <a:r>
              <a:rPr lang="zh-CN" altLang="en-US" dirty="0" smtClean="0">
                <a:solidFill>
                  <a:srgbClr val="C00000"/>
                </a:solidFill>
              </a:rPr>
              <a:t>品</a:t>
            </a:r>
            <a:r>
              <a:rPr lang="en-US" altLang="zh-CN" dirty="0" smtClean="0">
                <a:solidFill>
                  <a:srgbClr val="C00000"/>
                </a:solidFill>
              </a:rPr>
              <a:t>PPT</a:t>
            </a:r>
            <a:r>
              <a:rPr lang="zh-CN" altLang="en-US" dirty="0" smtClean="0">
                <a:solidFill>
                  <a:srgbClr val="C00000"/>
                </a:solidFill>
              </a:rPr>
              <a:t>  </a:t>
            </a:r>
            <a:r>
              <a:rPr lang="zh-CN" altLang="en-US" dirty="0">
                <a:solidFill>
                  <a:srgbClr val="C00000"/>
                </a:solidFill>
              </a:rPr>
              <a:t>日期</a:t>
            </a:r>
            <a:r>
              <a:rPr lang="zh-CN" altLang="en-US" dirty="0" smtClean="0">
                <a:solidFill>
                  <a:srgbClr val="C00000"/>
                </a:solidFill>
              </a:rPr>
              <a:t>：</a:t>
            </a:r>
            <a:r>
              <a:rPr lang="en-US" altLang="zh-CN" dirty="0" smtClean="0">
                <a:solidFill>
                  <a:srgbClr val="C00000"/>
                </a:solidFill>
              </a:rPr>
              <a:t>201X</a:t>
            </a:r>
            <a:r>
              <a:rPr lang="zh-CN" altLang="en-US" dirty="0" smtClean="0">
                <a:solidFill>
                  <a:srgbClr val="C00000"/>
                </a:solidFill>
              </a:rPr>
              <a:t>年</a:t>
            </a:r>
            <a:r>
              <a:rPr lang="en-US" altLang="zh-CN" dirty="0" smtClean="0">
                <a:solidFill>
                  <a:srgbClr val="C00000"/>
                </a:solidFill>
              </a:rPr>
              <a:t>X</a:t>
            </a:r>
            <a:r>
              <a:rPr lang="zh-CN" altLang="en-US" dirty="0" smtClean="0">
                <a:solidFill>
                  <a:srgbClr val="C00000"/>
                </a:solidFill>
              </a:rPr>
              <a:t>月</a:t>
            </a:r>
            <a:r>
              <a:rPr lang="en-US" altLang="zh-CN" dirty="0" smtClean="0">
                <a:solidFill>
                  <a:srgbClr val="C00000"/>
                </a:solidFill>
              </a:rPr>
              <a:t>X</a:t>
            </a:r>
            <a:r>
              <a:rPr lang="zh-CN" altLang="en-US" dirty="0" smtClean="0">
                <a:solidFill>
                  <a:srgbClr val="C00000"/>
                </a:solidFill>
              </a:rPr>
              <a:t>日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6908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5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64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47477" y="0"/>
            <a:ext cx="9191477" cy="5143500"/>
            <a:chOff x="-47477" y="0"/>
            <a:chExt cx="9191477" cy="51435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7477" y="4459698"/>
              <a:ext cx="9144000" cy="683802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236564" y="899204"/>
            <a:ext cx="1033165" cy="2181174"/>
            <a:chOff x="6240364" y="953691"/>
            <a:chExt cx="1033165" cy="2181174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6298407" y="953691"/>
              <a:ext cx="808435" cy="798909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405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6702029" y="1651397"/>
              <a:ext cx="571500" cy="56554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700" b="1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</a:p>
          </p:txBody>
        </p:sp>
        <p:sp>
          <p:nvSpPr>
            <p:cNvPr id="10" name="文本框 9"/>
            <p:cNvSpPr txBox="1"/>
            <p:nvPr>
              <p:custDataLst>
                <p:tags r:id="rId5"/>
              </p:custDataLst>
            </p:nvPr>
          </p:nvSpPr>
          <p:spPr>
            <a:xfrm>
              <a:off x="6240364" y="1914018"/>
              <a:ext cx="461665" cy="1220847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en-US" altLang="zh-CN" sz="1800" kern="0" dirty="0">
                  <a:solidFill>
                    <a:srgbClr val="C00000"/>
                  </a:solidFill>
                </a:rPr>
                <a:t>CONTENTS</a:t>
              </a:r>
              <a:endParaRPr lang="zh-CN" altLang="en-US" sz="1800" kern="0" dirty="0">
                <a:solidFill>
                  <a:srgbClr val="C00000"/>
                </a:solidFill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2826278" y="2251984"/>
            <a:ext cx="6317722" cy="828394"/>
          </a:xfrm>
          <a:custGeom>
            <a:avLst/>
            <a:gdLst>
              <a:gd name="connsiteX0" fmla="*/ 0 w 2773194"/>
              <a:gd name="connsiteY0" fmla="*/ 0 h 253350"/>
              <a:gd name="connsiteX1" fmla="*/ 2508325 w 2773194"/>
              <a:gd name="connsiteY1" fmla="*/ 0 h 253350"/>
              <a:gd name="connsiteX2" fmla="*/ 2773194 w 2773194"/>
              <a:gd name="connsiteY2" fmla="*/ 253350 h 253350"/>
              <a:gd name="connsiteX3" fmla="*/ 0 w 2773194"/>
              <a:gd name="connsiteY3" fmla="*/ 253350 h 25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194" h="253350">
                <a:moveTo>
                  <a:pt x="0" y="0"/>
                </a:moveTo>
                <a:lnTo>
                  <a:pt x="2508325" y="0"/>
                </a:lnTo>
                <a:lnTo>
                  <a:pt x="2773194" y="253350"/>
                </a:lnTo>
                <a:lnTo>
                  <a:pt x="0" y="253350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ED7D31"/>
            </a:solidFill>
          </a:ln>
        </p:spPr>
        <p:txBody>
          <a:bodyPr lIns="108000" tIns="0" bIns="0" anchor="ctr">
            <a:norm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FFFFFF"/>
                </a:solidFill>
                <a:cs typeface="Times New Roman" panose="02020603050405020304" pitchFamily="18" charset="0"/>
              </a:rPr>
              <a:t>单击添加文字标题</a:t>
            </a:r>
            <a:endParaRPr lang="zh-CN" altLang="en-US" sz="4000" kern="0" dirty="0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文本框 3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92019" y="1232662"/>
            <a:ext cx="765439" cy="421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6000" b="1" dirty="0">
                <a:solidFill>
                  <a:srgbClr val="C00000"/>
                </a:solidFill>
                <a:latin typeface="+mn-lt"/>
                <a:ea typeface="+mn-ea"/>
                <a:cs typeface="Times New Roman" panose="02020603050405020304" pitchFamily="18" charset="0"/>
              </a:rPr>
              <a:t>Part 1</a:t>
            </a:r>
            <a:endParaRPr lang="zh-CN" altLang="en-US" sz="6000" b="1" dirty="0">
              <a:solidFill>
                <a:srgbClr val="C00000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8381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14598" y="1117490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点击添加小标题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266964" y="2100096"/>
            <a:ext cx="1263742" cy="1263742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1311197" y="2865571"/>
            <a:ext cx="1175276" cy="469233"/>
          </a:xfrm>
          <a:custGeom>
            <a:avLst/>
            <a:gdLst>
              <a:gd name="T0" fmla="*/ 536 w 536"/>
              <a:gd name="T1" fmla="*/ 0 h 214"/>
              <a:gd name="T2" fmla="*/ 536 w 536"/>
              <a:gd name="T3" fmla="*/ 0 h 214"/>
              <a:gd name="T4" fmla="*/ 530 w 536"/>
              <a:gd name="T5" fmla="*/ 22 h 214"/>
              <a:gd name="T6" fmla="*/ 522 w 536"/>
              <a:gd name="T7" fmla="*/ 44 h 214"/>
              <a:gd name="T8" fmla="*/ 512 w 536"/>
              <a:gd name="T9" fmla="*/ 66 h 214"/>
              <a:gd name="T10" fmla="*/ 500 w 536"/>
              <a:gd name="T11" fmla="*/ 86 h 214"/>
              <a:gd name="T12" fmla="*/ 488 w 536"/>
              <a:gd name="T13" fmla="*/ 104 h 214"/>
              <a:gd name="T14" fmla="*/ 472 w 536"/>
              <a:gd name="T15" fmla="*/ 122 h 214"/>
              <a:gd name="T16" fmla="*/ 458 w 536"/>
              <a:gd name="T17" fmla="*/ 138 h 214"/>
              <a:gd name="T18" fmla="*/ 440 w 536"/>
              <a:gd name="T19" fmla="*/ 152 h 214"/>
              <a:gd name="T20" fmla="*/ 422 w 536"/>
              <a:gd name="T21" fmla="*/ 166 h 214"/>
              <a:gd name="T22" fmla="*/ 402 w 536"/>
              <a:gd name="T23" fmla="*/ 178 h 214"/>
              <a:gd name="T24" fmla="*/ 382 w 536"/>
              <a:gd name="T25" fmla="*/ 188 h 214"/>
              <a:gd name="T26" fmla="*/ 360 w 536"/>
              <a:gd name="T27" fmla="*/ 198 h 214"/>
              <a:gd name="T28" fmla="*/ 338 w 536"/>
              <a:gd name="T29" fmla="*/ 204 h 214"/>
              <a:gd name="T30" fmla="*/ 316 w 536"/>
              <a:gd name="T31" fmla="*/ 210 h 214"/>
              <a:gd name="T32" fmla="*/ 292 w 536"/>
              <a:gd name="T33" fmla="*/ 212 h 214"/>
              <a:gd name="T34" fmla="*/ 268 w 536"/>
              <a:gd name="T35" fmla="*/ 214 h 214"/>
              <a:gd name="T36" fmla="*/ 268 w 536"/>
              <a:gd name="T37" fmla="*/ 214 h 214"/>
              <a:gd name="T38" fmla="*/ 244 w 536"/>
              <a:gd name="T39" fmla="*/ 212 h 214"/>
              <a:gd name="T40" fmla="*/ 220 w 536"/>
              <a:gd name="T41" fmla="*/ 210 h 214"/>
              <a:gd name="T42" fmla="*/ 196 w 536"/>
              <a:gd name="T43" fmla="*/ 204 h 214"/>
              <a:gd name="T44" fmla="*/ 174 w 536"/>
              <a:gd name="T45" fmla="*/ 198 h 214"/>
              <a:gd name="T46" fmla="*/ 154 w 536"/>
              <a:gd name="T47" fmla="*/ 188 h 214"/>
              <a:gd name="T48" fmla="*/ 132 w 536"/>
              <a:gd name="T49" fmla="*/ 178 h 214"/>
              <a:gd name="T50" fmla="*/ 114 w 536"/>
              <a:gd name="T51" fmla="*/ 166 h 214"/>
              <a:gd name="T52" fmla="*/ 94 w 536"/>
              <a:gd name="T53" fmla="*/ 152 h 214"/>
              <a:gd name="T54" fmla="*/ 78 w 536"/>
              <a:gd name="T55" fmla="*/ 138 h 214"/>
              <a:gd name="T56" fmla="*/ 62 w 536"/>
              <a:gd name="T57" fmla="*/ 122 h 214"/>
              <a:gd name="T58" fmla="*/ 48 w 536"/>
              <a:gd name="T59" fmla="*/ 104 h 214"/>
              <a:gd name="T60" fmla="*/ 34 w 536"/>
              <a:gd name="T61" fmla="*/ 86 h 214"/>
              <a:gd name="T62" fmla="*/ 24 w 536"/>
              <a:gd name="T63" fmla="*/ 66 h 214"/>
              <a:gd name="T64" fmla="*/ 14 w 536"/>
              <a:gd name="T65" fmla="*/ 44 h 214"/>
              <a:gd name="T66" fmla="*/ 6 w 536"/>
              <a:gd name="T67" fmla="*/ 22 h 214"/>
              <a:gd name="T68" fmla="*/ 0 w 536"/>
              <a:gd name="T69" fmla="*/ 0 h 214"/>
              <a:gd name="T70" fmla="*/ 536 w 536"/>
              <a:gd name="T71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36" h="214">
                <a:moveTo>
                  <a:pt x="536" y="0"/>
                </a:moveTo>
                <a:lnTo>
                  <a:pt x="536" y="0"/>
                </a:lnTo>
                <a:lnTo>
                  <a:pt x="530" y="22"/>
                </a:lnTo>
                <a:lnTo>
                  <a:pt x="522" y="44"/>
                </a:lnTo>
                <a:lnTo>
                  <a:pt x="512" y="66"/>
                </a:lnTo>
                <a:lnTo>
                  <a:pt x="500" y="86"/>
                </a:lnTo>
                <a:lnTo>
                  <a:pt x="488" y="104"/>
                </a:lnTo>
                <a:lnTo>
                  <a:pt x="472" y="122"/>
                </a:lnTo>
                <a:lnTo>
                  <a:pt x="458" y="138"/>
                </a:lnTo>
                <a:lnTo>
                  <a:pt x="440" y="152"/>
                </a:lnTo>
                <a:lnTo>
                  <a:pt x="422" y="166"/>
                </a:lnTo>
                <a:lnTo>
                  <a:pt x="402" y="178"/>
                </a:lnTo>
                <a:lnTo>
                  <a:pt x="382" y="188"/>
                </a:lnTo>
                <a:lnTo>
                  <a:pt x="360" y="198"/>
                </a:lnTo>
                <a:lnTo>
                  <a:pt x="338" y="204"/>
                </a:lnTo>
                <a:lnTo>
                  <a:pt x="316" y="210"/>
                </a:lnTo>
                <a:lnTo>
                  <a:pt x="292" y="212"/>
                </a:lnTo>
                <a:lnTo>
                  <a:pt x="268" y="214"/>
                </a:lnTo>
                <a:lnTo>
                  <a:pt x="268" y="214"/>
                </a:lnTo>
                <a:lnTo>
                  <a:pt x="244" y="212"/>
                </a:lnTo>
                <a:lnTo>
                  <a:pt x="220" y="210"/>
                </a:lnTo>
                <a:lnTo>
                  <a:pt x="196" y="204"/>
                </a:lnTo>
                <a:lnTo>
                  <a:pt x="174" y="198"/>
                </a:lnTo>
                <a:lnTo>
                  <a:pt x="154" y="188"/>
                </a:lnTo>
                <a:lnTo>
                  <a:pt x="132" y="178"/>
                </a:lnTo>
                <a:lnTo>
                  <a:pt x="114" y="166"/>
                </a:lnTo>
                <a:lnTo>
                  <a:pt x="94" y="152"/>
                </a:lnTo>
                <a:lnTo>
                  <a:pt x="78" y="138"/>
                </a:lnTo>
                <a:lnTo>
                  <a:pt x="62" y="122"/>
                </a:lnTo>
                <a:lnTo>
                  <a:pt x="48" y="104"/>
                </a:lnTo>
                <a:lnTo>
                  <a:pt x="34" y="86"/>
                </a:lnTo>
                <a:lnTo>
                  <a:pt x="24" y="66"/>
                </a:lnTo>
                <a:lnTo>
                  <a:pt x="14" y="44"/>
                </a:lnTo>
                <a:lnTo>
                  <a:pt x="6" y="22"/>
                </a:lnTo>
                <a:lnTo>
                  <a:pt x="0" y="0"/>
                </a:lnTo>
                <a:lnTo>
                  <a:pt x="53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44032" y="2547301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投入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20%</a:t>
            </a:r>
          </a:p>
        </p:txBody>
      </p:sp>
      <p:sp>
        <p:nvSpPr>
          <p:cNvPr id="6" name="椭圆 5"/>
          <p:cNvSpPr/>
          <p:nvPr/>
        </p:nvSpPr>
        <p:spPr>
          <a:xfrm>
            <a:off x="3049074" y="2100096"/>
            <a:ext cx="1263742" cy="1263742"/>
          </a:xfrm>
          <a:prstGeom prst="ellipse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3077958" y="2742780"/>
            <a:ext cx="1205973" cy="592024"/>
          </a:xfrm>
          <a:custGeom>
            <a:avLst/>
            <a:gdLst>
              <a:gd name="T0" fmla="*/ 550 w 550"/>
              <a:gd name="T1" fmla="*/ 0 h 270"/>
              <a:gd name="T2" fmla="*/ 550 w 550"/>
              <a:gd name="T3" fmla="*/ 0 h 270"/>
              <a:gd name="T4" fmla="*/ 548 w 550"/>
              <a:gd name="T5" fmla="*/ 26 h 270"/>
              <a:gd name="T6" fmla="*/ 544 w 550"/>
              <a:gd name="T7" fmla="*/ 54 h 270"/>
              <a:gd name="T8" fmla="*/ 536 w 550"/>
              <a:gd name="T9" fmla="*/ 80 h 270"/>
              <a:gd name="T10" fmla="*/ 526 w 550"/>
              <a:gd name="T11" fmla="*/ 104 h 270"/>
              <a:gd name="T12" fmla="*/ 514 w 550"/>
              <a:gd name="T13" fmla="*/ 128 h 270"/>
              <a:gd name="T14" fmla="*/ 502 w 550"/>
              <a:gd name="T15" fmla="*/ 150 h 270"/>
              <a:gd name="T16" fmla="*/ 486 w 550"/>
              <a:gd name="T17" fmla="*/ 172 h 270"/>
              <a:gd name="T18" fmla="*/ 468 w 550"/>
              <a:gd name="T19" fmla="*/ 190 h 270"/>
              <a:gd name="T20" fmla="*/ 448 w 550"/>
              <a:gd name="T21" fmla="*/ 208 h 270"/>
              <a:gd name="T22" fmla="*/ 428 w 550"/>
              <a:gd name="T23" fmla="*/ 224 h 270"/>
              <a:gd name="T24" fmla="*/ 404 w 550"/>
              <a:gd name="T25" fmla="*/ 238 h 270"/>
              <a:gd name="T26" fmla="*/ 380 w 550"/>
              <a:gd name="T27" fmla="*/ 248 h 270"/>
              <a:gd name="T28" fmla="*/ 356 w 550"/>
              <a:gd name="T29" fmla="*/ 258 h 270"/>
              <a:gd name="T30" fmla="*/ 330 w 550"/>
              <a:gd name="T31" fmla="*/ 264 h 270"/>
              <a:gd name="T32" fmla="*/ 302 w 550"/>
              <a:gd name="T33" fmla="*/ 268 h 270"/>
              <a:gd name="T34" fmla="*/ 274 w 550"/>
              <a:gd name="T35" fmla="*/ 270 h 270"/>
              <a:gd name="T36" fmla="*/ 274 w 550"/>
              <a:gd name="T37" fmla="*/ 270 h 270"/>
              <a:gd name="T38" fmla="*/ 246 w 550"/>
              <a:gd name="T39" fmla="*/ 268 h 270"/>
              <a:gd name="T40" fmla="*/ 220 w 550"/>
              <a:gd name="T41" fmla="*/ 264 h 270"/>
              <a:gd name="T42" fmla="*/ 194 w 550"/>
              <a:gd name="T43" fmla="*/ 258 h 270"/>
              <a:gd name="T44" fmla="*/ 168 w 550"/>
              <a:gd name="T45" fmla="*/ 248 h 270"/>
              <a:gd name="T46" fmla="*/ 144 w 550"/>
              <a:gd name="T47" fmla="*/ 238 h 270"/>
              <a:gd name="T48" fmla="*/ 122 w 550"/>
              <a:gd name="T49" fmla="*/ 224 h 270"/>
              <a:gd name="T50" fmla="*/ 102 w 550"/>
              <a:gd name="T51" fmla="*/ 208 h 270"/>
              <a:gd name="T52" fmla="*/ 82 w 550"/>
              <a:gd name="T53" fmla="*/ 190 h 270"/>
              <a:gd name="T54" fmla="*/ 64 w 550"/>
              <a:gd name="T55" fmla="*/ 172 h 270"/>
              <a:gd name="T56" fmla="*/ 48 w 550"/>
              <a:gd name="T57" fmla="*/ 150 h 270"/>
              <a:gd name="T58" fmla="*/ 34 w 550"/>
              <a:gd name="T59" fmla="*/ 128 h 270"/>
              <a:gd name="T60" fmla="*/ 22 w 550"/>
              <a:gd name="T61" fmla="*/ 104 h 270"/>
              <a:gd name="T62" fmla="*/ 14 w 550"/>
              <a:gd name="T63" fmla="*/ 80 h 270"/>
              <a:gd name="T64" fmla="*/ 6 w 550"/>
              <a:gd name="T65" fmla="*/ 54 h 270"/>
              <a:gd name="T66" fmla="*/ 2 w 550"/>
              <a:gd name="T67" fmla="*/ 26 h 270"/>
              <a:gd name="T68" fmla="*/ 0 w 550"/>
              <a:gd name="T69" fmla="*/ 0 h 270"/>
              <a:gd name="T70" fmla="*/ 550 w 550"/>
              <a:gd name="T71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50" h="270">
                <a:moveTo>
                  <a:pt x="550" y="0"/>
                </a:moveTo>
                <a:lnTo>
                  <a:pt x="550" y="0"/>
                </a:lnTo>
                <a:lnTo>
                  <a:pt x="548" y="26"/>
                </a:lnTo>
                <a:lnTo>
                  <a:pt x="544" y="54"/>
                </a:lnTo>
                <a:lnTo>
                  <a:pt x="536" y="80"/>
                </a:lnTo>
                <a:lnTo>
                  <a:pt x="526" y="104"/>
                </a:lnTo>
                <a:lnTo>
                  <a:pt x="514" y="128"/>
                </a:lnTo>
                <a:lnTo>
                  <a:pt x="502" y="150"/>
                </a:lnTo>
                <a:lnTo>
                  <a:pt x="486" y="172"/>
                </a:lnTo>
                <a:lnTo>
                  <a:pt x="468" y="190"/>
                </a:lnTo>
                <a:lnTo>
                  <a:pt x="448" y="208"/>
                </a:lnTo>
                <a:lnTo>
                  <a:pt x="428" y="224"/>
                </a:lnTo>
                <a:lnTo>
                  <a:pt x="404" y="238"/>
                </a:lnTo>
                <a:lnTo>
                  <a:pt x="380" y="248"/>
                </a:lnTo>
                <a:lnTo>
                  <a:pt x="356" y="258"/>
                </a:lnTo>
                <a:lnTo>
                  <a:pt x="330" y="264"/>
                </a:lnTo>
                <a:lnTo>
                  <a:pt x="302" y="268"/>
                </a:lnTo>
                <a:lnTo>
                  <a:pt x="274" y="270"/>
                </a:lnTo>
                <a:lnTo>
                  <a:pt x="274" y="270"/>
                </a:lnTo>
                <a:lnTo>
                  <a:pt x="246" y="268"/>
                </a:lnTo>
                <a:lnTo>
                  <a:pt x="220" y="264"/>
                </a:lnTo>
                <a:lnTo>
                  <a:pt x="194" y="258"/>
                </a:lnTo>
                <a:lnTo>
                  <a:pt x="168" y="248"/>
                </a:lnTo>
                <a:lnTo>
                  <a:pt x="144" y="238"/>
                </a:lnTo>
                <a:lnTo>
                  <a:pt x="122" y="224"/>
                </a:lnTo>
                <a:lnTo>
                  <a:pt x="102" y="208"/>
                </a:lnTo>
                <a:lnTo>
                  <a:pt x="82" y="190"/>
                </a:lnTo>
                <a:lnTo>
                  <a:pt x="64" y="172"/>
                </a:lnTo>
                <a:lnTo>
                  <a:pt x="48" y="150"/>
                </a:lnTo>
                <a:lnTo>
                  <a:pt x="34" y="128"/>
                </a:lnTo>
                <a:lnTo>
                  <a:pt x="22" y="104"/>
                </a:lnTo>
                <a:lnTo>
                  <a:pt x="14" y="80"/>
                </a:lnTo>
                <a:lnTo>
                  <a:pt x="6" y="54"/>
                </a:lnTo>
                <a:lnTo>
                  <a:pt x="2" y="26"/>
                </a:lnTo>
                <a:lnTo>
                  <a:pt x="0" y="0"/>
                </a:lnTo>
                <a:lnTo>
                  <a:pt x="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49536" y="2547301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支出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40%</a:t>
            </a:r>
          </a:p>
        </p:txBody>
      </p:sp>
      <p:sp>
        <p:nvSpPr>
          <p:cNvPr id="9" name="椭圆 8"/>
          <p:cNvSpPr/>
          <p:nvPr/>
        </p:nvSpPr>
        <p:spPr>
          <a:xfrm>
            <a:off x="4831184" y="2100096"/>
            <a:ext cx="1263742" cy="1263742"/>
          </a:xfrm>
          <a:prstGeom prst="ellips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4860069" y="2571752"/>
            <a:ext cx="1205973" cy="763052"/>
          </a:xfrm>
          <a:custGeom>
            <a:avLst/>
            <a:gdLst>
              <a:gd name="T0" fmla="*/ 540 w 550"/>
              <a:gd name="T1" fmla="*/ 0 h 348"/>
              <a:gd name="T2" fmla="*/ 540 w 550"/>
              <a:gd name="T3" fmla="*/ 0 h 348"/>
              <a:gd name="T4" fmla="*/ 544 w 550"/>
              <a:gd name="T5" fmla="*/ 18 h 348"/>
              <a:gd name="T6" fmla="*/ 546 w 550"/>
              <a:gd name="T7" fmla="*/ 36 h 348"/>
              <a:gd name="T8" fmla="*/ 548 w 550"/>
              <a:gd name="T9" fmla="*/ 54 h 348"/>
              <a:gd name="T10" fmla="*/ 550 w 550"/>
              <a:gd name="T11" fmla="*/ 74 h 348"/>
              <a:gd name="T12" fmla="*/ 550 w 550"/>
              <a:gd name="T13" fmla="*/ 74 h 348"/>
              <a:gd name="T14" fmla="*/ 548 w 550"/>
              <a:gd name="T15" fmla="*/ 102 h 348"/>
              <a:gd name="T16" fmla="*/ 544 w 550"/>
              <a:gd name="T17" fmla="*/ 128 h 348"/>
              <a:gd name="T18" fmla="*/ 536 w 550"/>
              <a:gd name="T19" fmla="*/ 154 h 348"/>
              <a:gd name="T20" fmla="*/ 528 w 550"/>
              <a:gd name="T21" fmla="*/ 180 h 348"/>
              <a:gd name="T22" fmla="*/ 516 w 550"/>
              <a:gd name="T23" fmla="*/ 204 h 348"/>
              <a:gd name="T24" fmla="*/ 502 w 550"/>
              <a:gd name="T25" fmla="*/ 226 h 348"/>
              <a:gd name="T26" fmla="*/ 486 w 550"/>
              <a:gd name="T27" fmla="*/ 248 h 348"/>
              <a:gd name="T28" fmla="*/ 468 w 550"/>
              <a:gd name="T29" fmla="*/ 268 h 348"/>
              <a:gd name="T30" fmla="*/ 450 w 550"/>
              <a:gd name="T31" fmla="*/ 286 h 348"/>
              <a:gd name="T32" fmla="*/ 428 w 550"/>
              <a:gd name="T33" fmla="*/ 300 h 348"/>
              <a:gd name="T34" fmla="*/ 406 w 550"/>
              <a:gd name="T35" fmla="*/ 314 h 348"/>
              <a:gd name="T36" fmla="*/ 382 w 550"/>
              <a:gd name="T37" fmla="*/ 326 h 348"/>
              <a:gd name="T38" fmla="*/ 356 w 550"/>
              <a:gd name="T39" fmla="*/ 336 h 348"/>
              <a:gd name="T40" fmla="*/ 330 w 550"/>
              <a:gd name="T41" fmla="*/ 342 h 348"/>
              <a:gd name="T42" fmla="*/ 302 w 550"/>
              <a:gd name="T43" fmla="*/ 346 h 348"/>
              <a:gd name="T44" fmla="*/ 274 w 550"/>
              <a:gd name="T45" fmla="*/ 348 h 348"/>
              <a:gd name="T46" fmla="*/ 274 w 550"/>
              <a:gd name="T47" fmla="*/ 348 h 348"/>
              <a:gd name="T48" fmla="*/ 246 w 550"/>
              <a:gd name="T49" fmla="*/ 346 h 348"/>
              <a:gd name="T50" fmla="*/ 220 w 550"/>
              <a:gd name="T51" fmla="*/ 342 h 348"/>
              <a:gd name="T52" fmla="*/ 192 w 550"/>
              <a:gd name="T53" fmla="*/ 336 h 348"/>
              <a:gd name="T54" fmla="*/ 168 w 550"/>
              <a:gd name="T55" fmla="*/ 326 h 348"/>
              <a:gd name="T56" fmla="*/ 144 w 550"/>
              <a:gd name="T57" fmla="*/ 314 h 348"/>
              <a:gd name="T58" fmla="*/ 120 w 550"/>
              <a:gd name="T59" fmla="*/ 300 h 348"/>
              <a:gd name="T60" fmla="*/ 100 w 550"/>
              <a:gd name="T61" fmla="*/ 286 h 348"/>
              <a:gd name="T62" fmla="*/ 80 w 550"/>
              <a:gd name="T63" fmla="*/ 268 h 348"/>
              <a:gd name="T64" fmla="*/ 62 w 550"/>
              <a:gd name="T65" fmla="*/ 248 h 348"/>
              <a:gd name="T66" fmla="*/ 46 w 550"/>
              <a:gd name="T67" fmla="*/ 226 h 348"/>
              <a:gd name="T68" fmla="*/ 32 w 550"/>
              <a:gd name="T69" fmla="*/ 204 h 348"/>
              <a:gd name="T70" fmla="*/ 22 w 550"/>
              <a:gd name="T71" fmla="*/ 180 h 348"/>
              <a:gd name="T72" fmla="*/ 12 w 550"/>
              <a:gd name="T73" fmla="*/ 154 h 348"/>
              <a:gd name="T74" fmla="*/ 6 w 550"/>
              <a:gd name="T75" fmla="*/ 128 h 348"/>
              <a:gd name="T76" fmla="*/ 2 w 550"/>
              <a:gd name="T77" fmla="*/ 102 h 348"/>
              <a:gd name="T78" fmla="*/ 0 w 550"/>
              <a:gd name="T79" fmla="*/ 74 h 348"/>
              <a:gd name="T80" fmla="*/ 0 w 550"/>
              <a:gd name="T81" fmla="*/ 74 h 348"/>
              <a:gd name="T82" fmla="*/ 0 w 550"/>
              <a:gd name="T83" fmla="*/ 54 h 348"/>
              <a:gd name="T84" fmla="*/ 2 w 550"/>
              <a:gd name="T85" fmla="*/ 36 h 348"/>
              <a:gd name="T86" fmla="*/ 6 w 550"/>
              <a:gd name="T87" fmla="*/ 18 h 348"/>
              <a:gd name="T88" fmla="*/ 10 w 550"/>
              <a:gd name="T89" fmla="*/ 0 h 348"/>
              <a:gd name="T90" fmla="*/ 540 w 550"/>
              <a:gd name="T91" fmla="*/ 0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50" h="348">
                <a:moveTo>
                  <a:pt x="540" y="0"/>
                </a:moveTo>
                <a:lnTo>
                  <a:pt x="540" y="0"/>
                </a:lnTo>
                <a:lnTo>
                  <a:pt x="544" y="18"/>
                </a:lnTo>
                <a:lnTo>
                  <a:pt x="546" y="36"/>
                </a:lnTo>
                <a:lnTo>
                  <a:pt x="548" y="54"/>
                </a:lnTo>
                <a:lnTo>
                  <a:pt x="550" y="74"/>
                </a:lnTo>
                <a:lnTo>
                  <a:pt x="550" y="74"/>
                </a:lnTo>
                <a:lnTo>
                  <a:pt x="548" y="102"/>
                </a:lnTo>
                <a:lnTo>
                  <a:pt x="544" y="128"/>
                </a:lnTo>
                <a:lnTo>
                  <a:pt x="536" y="154"/>
                </a:lnTo>
                <a:lnTo>
                  <a:pt x="528" y="180"/>
                </a:lnTo>
                <a:lnTo>
                  <a:pt x="516" y="204"/>
                </a:lnTo>
                <a:lnTo>
                  <a:pt x="502" y="226"/>
                </a:lnTo>
                <a:lnTo>
                  <a:pt x="486" y="248"/>
                </a:lnTo>
                <a:lnTo>
                  <a:pt x="468" y="268"/>
                </a:lnTo>
                <a:lnTo>
                  <a:pt x="450" y="286"/>
                </a:lnTo>
                <a:lnTo>
                  <a:pt x="428" y="300"/>
                </a:lnTo>
                <a:lnTo>
                  <a:pt x="406" y="314"/>
                </a:lnTo>
                <a:lnTo>
                  <a:pt x="382" y="326"/>
                </a:lnTo>
                <a:lnTo>
                  <a:pt x="356" y="336"/>
                </a:lnTo>
                <a:lnTo>
                  <a:pt x="330" y="342"/>
                </a:lnTo>
                <a:lnTo>
                  <a:pt x="302" y="346"/>
                </a:lnTo>
                <a:lnTo>
                  <a:pt x="274" y="348"/>
                </a:lnTo>
                <a:lnTo>
                  <a:pt x="274" y="348"/>
                </a:lnTo>
                <a:lnTo>
                  <a:pt x="246" y="346"/>
                </a:lnTo>
                <a:lnTo>
                  <a:pt x="220" y="342"/>
                </a:lnTo>
                <a:lnTo>
                  <a:pt x="192" y="336"/>
                </a:lnTo>
                <a:lnTo>
                  <a:pt x="168" y="326"/>
                </a:lnTo>
                <a:lnTo>
                  <a:pt x="144" y="314"/>
                </a:lnTo>
                <a:lnTo>
                  <a:pt x="120" y="300"/>
                </a:lnTo>
                <a:lnTo>
                  <a:pt x="100" y="286"/>
                </a:lnTo>
                <a:lnTo>
                  <a:pt x="80" y="268"/>
                </a:lnTo>
                <a:lnTo>
                  <a:pt x="62" y="248"/>
                </a:lnTo>
                <a:lnTo>
                  <a:pt x="46" y="226"/>
                </a:lnTo>
                <a:lnTo>
                  <a:pt x="32" y="204"/>
                </a:lnTo>
                <a:lnTo>
                  <a:pt x="22" y="180"/>
                </a:lnTo>
                <a:lnTo>
                  <a:pt x="12" y="154"/>
                </a:lnTo>
                <a:lnTo>
                  <a:pt x="6" y="128"/>
                </a:lnTo>
                <a:lnTo>
                  <a:pt x="2" y="102"/>
                </a:lnTo>
                <a:lnTo>
                  <a:pt x="0" y="74"/>
                </a:lnTo>
                <a:lnTo>
                  <a:pt x="0" y="74"/>
                </a:lnTo>
                <a:lnTo>
                  <a:pt x="0" y="54"/>
                </a:lnTo>
                <a:lnTo>
                  <a:pt x="2" y="36"/>
                </a:lnTo>
                <a:lnTo>
                  <a:pt x="6" y="18"/>
                </a:lnTo>
                <a:lnTo>
                  <a:pt x="10" y="0"/>
                </a:lnTo>
                <a:lnTo>
                  <a:pt x="54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14343" y="2547301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利润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60%</a:t>
            </a:r>
          </a:p>
        </p:txBody>
      </p:sp>
      <p:sp>
        <p:nvSpPr>
          <p:cNvPr id="12" name="椭圆 11"/>
          <p:cNvSpPr/>
          <p:nvPr/>
        </p:nvSpPr>
        <p:spPr>
          <a:xfrm>
            <a:off x="6613295" y="2100096"/>
            <a:ext cx="1263742" cy="1263742"/>
          </a:xfrm>
          <a:prstGeom prst="ellipse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6642181" y="2334942"/>
            <a:ext cx="1205973" cy="999862"/>
          </a:xfrm>
          <a:custGeom>
            <a:avLst/>
            <a:gdLst>
              <a:gd name="T0" fmla="*/ 482 w 550"/>
              <a:gd name="T1" fmla="*/ 0 h 456"/>
              <a:gd name="T2" fmla="*/ 482 w 550"/>
              <a:gd name="T3" fmla="*/ 0 h 456"/>
              <a:gd name="T4" fmla="*/ 496 w 550"/>
              <a:gd name="T5" fmla="*/ 18 h 456"/>
              <a:gd name="T6" fmla="*/ 510 w 550"/>
              <a:gd name="T7" fmla="*/ 38 h 456"/>
              <a:gd name="T8" fmla="*/ 522 w 550"/>
              <a:gd name="T9" fmla="*/ 60 h 456"/>
              <a:gd name="T10" fmla="*/ 532 w 550"/>
              <a:gd name="T11" fmla="*/ 82 h 456"/>
              <a:gd name="T12" fmla="*/ 540 w 550"/>
              <a:gd name="T13" fmla="*/ 106 h 456"/>
              <a:gd name="T14" fmla="*/ 546 w 550"/>
              <a:gd name="T15" fmla="*/ 130 h 456"/>
              <a:gd name="T16" fmla="*/ 550 w 550"/>
              <a:gd name="T17" fmla="*/ 156 h 456"/>
              <a:gd name="T18" fmla="*/ 550 w 550"/>
              <a:gd name="T19" fmla="*/ 182 h 456"/>
              <a:gd name="T20" fmla="*/ 550 w 550"/>
              <a:gd name="T21" fmla="*/ 182 h 456"/>
              <a:gd name="T22" fmla="*/ 548 w 550"/>
              <a:gd name="T23" fmla="*/ 210 h 456"/>
              <a:gd name="T24" fmla="*/ 544 w 550"/>
              <a:gd name="T25" fmla="*/ 236 h 456"/>
              <a:gd name="T26" fmla="*/ 538 w 550"/>
              <a:gd name="T27" fmla="*/ 262 h 456"/>
              <a:gd name="T28" fmla="*/ 528 w 550"/>
              <a:gd name="T29" fmla="*/ 288 h 456"/>
              <a:gd name="T30" fmla="*/ 518 w 550"/>
              <a:gd name="T31" fmla="*/ 312 h 456"/>
              <a:gd name="T32" fmla="*/ 504 w 550"/>
              <a:gd name="T33" fmla="*/ 334 h 456"/>
              <a:gd name="T34" fmla="*/ 488 w 550"/>
              <a:gd name="T35" fmla="*/ 356 h 456"/>
              <a:gd name="T36" fmla="*/ 470 w 550"/>
              <a:gd name="T37" fmla="*/ 376 h 456"/>
              <a:gd name="T38" fmla="*/ 450 w 550"/>
              <a:gd name="T39" fmla="*/ 394 h 456"/>
              <a:gd name="T40" fmla="*/ 430 w 550"/>
              <a:gd name="T41" fmla="*/ 408 h 456"/>
              <a:gd name="T42" fmla="*/ 406 w 550"/>
              <a:gd name="T43" fmla="*/ 422 h 456"/>
              <a:gd name="T44" fmla="*/ 382 w 550"/>
              <a:gd name="T45" fmla="*/ 434 h 456"/>
              <a:gd name="T46" fmla="*/ 358 w 550"/>
              <a:gd name="T47" fmla="*/ 444 h 456"/>
              <a:gd name="T48" fmla="*/ 330 w 550"/>
              <a:gd name="T49" fmla="*/ 450 h 456"/>
              <a:gd name="T50" fmla="*/ 304 w 550"/>
              <a:gd name="T51" fmla="*/ 454 h 456"/>
              <a:gd name="T52" fmla="*/ 276 w 550"/>
              <a:gd name="T53" fmla="*/ 456 h 456"/>
              <a:gd name="T54" fmla="*/ 276 w 550"/>
              <a:gd name="T55" fmla="*/ 456 h 456"/>
              <a:gd name="T56" fmla="*/ 248 w 550"/>
              <a:gd name="T57" fmla="*/ 454 h 456"/>
              <a:gd name="T58" fmla="*/ 220 w 550"/>
              <a:gd name="T59" fmla="*/ 450 h 456"/>
              <a:gd name="T60" fmla="*/ 194 w 550"/>
              <a:gd name="T61" fmla="*/ 444 h 456"/>
              <a:gd name="T62" fmla="*/ 168 w 550"/>
              <a:gd name="T63" fmla="*/ 434 h 456"/>
              <a:gd name="T64" fmla="*/ 144 w 550"/>
              <a:gd name="T65" fmla="*/ 422 h 456"/>
              <a:gd name="T66" fmla="*/ 122 w 550"/>
              <a:gd name="T67" fmla="*/ 408 h 456"/>
              <a:gd name="T68" fmla="*/ 100 w 550"/>
              <a:gd name="T69" fmla="*/ 394 h 456"/>
              <a:gd name="T70" fmla="*/ 82 w 550"/>
              <a:gd name="T71" fmla="*/ 376 h 456"/>
              <a:gd name="T72" fmla="*/ 64 w 550"/>
              <a:gd name="T73" fmla="*/ 356 h 456"/>
              <a:gd name="T74" fmla="*/ 48 w 550"/>
              <a:gd name="T75" fmla="*/ 334 h 456"/>
              <a:gd name="T76" fmla="*/ 34 w 550"/>
              <a:gd name="T77" fmla="*/ 312 h 456"/>
              <a:gd name="T78" fmla="*/ 22 w 550"/>
              <a:gd name="T79" fmla="*/ 288 h 456"/>
              <a:gd name="T80" fmla="*/ 14 w 550"/>
              <a:gd name="T81" fmla="*/ 262 h 456"/>
              <a:gd name="T82" fmla="*/ 6 w 550"/>
              <a:gd name="T83" fmla="*/ 236 h 456"/>
              <a:gd name="T84" fmla="*/ 2 w 550"/>
              <a:gd name="T85" fmla="*/ 210 h 456"/>
              <a:gd name="T86" fmla="*/ 0 w 550"/>
              <a:gd name="T87" fmla="*/ 182 h 456"/>
              <a:gd name="T88" fmla="*/ 0 w 550"/>
              <a:gd name="T89" fmla="*/ 182 h 456"/>
              <a:gd name="T90" fmla="*/ 2 w 550"/>
              <a:gd name="T91" fmla="*/ 156 h 456"/>
              <a:gd name="T92" fmla="*/ 6 w 550"/>
              <a:gd name="T93" fmla="*/ 130 h 456"/>
              <a:gd name="T94" fmla="*/ 12 w 550"/>
              <a:gd name="T95" fmla="*/ 106 h 456"/>
              <a:gd name="T96" fmla="*/ 20 w 550"/>
              <a:gd name="T97" fmla="*/ 82 h 456"/>
              <a:gd name="T98" fmla="*/ 30 w 550"/>
              <a:gd name="T99" fmla="*/ 60 h 456"/>
              <a:gd name="T100" fmla="*/ 40 w 550"/>
              <a:gd name="T101" fmla="*/ 38 h 456"/>
              <a:gd name="T102" fmla="*/ 54 w 550"/>
              <a:gd name="T103" fmla="*/ 18 h 456"/>
              <a:gd name="T104" fmla="*/ 70 w 550"/>
              <a:gd name="T105" fmla="*/ 0 h 456"/>
              <a:gd name="T106" fmla="*/ 482 w 550"/>
              <a:gd name="T107" fmla="*/ 0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0" h="456">
                <a:moveTo>
                  <a:pt x="482" y="0"/>
                </a:moveTo>
                <a:lnTo>
                  <a:pt x="482" y="0"/>
                </a:lnTo>
                <a:lnTo>
                  <a:pt x="496" y="18"/>
                </a:lnTo>
                <a:lnTo>
                  <a:pt x="510" y="38"/>
                </a:lnTo>
                <a:lnTo>
                  <a:pt x="522" y="60"/>
                </a:lnTo>
                <a:lnTo>
                  <a:pt x="532" y="82"/>
                </a:lnTo>
                <a:lnTo>
                  <a:pt x="540" y="106"/>
                </a:lnTo>
                <a:lnTo>
                  <a:pt x="546" y="130"/>
                </a:lnTo>
                <a:lnTo>
                  <a:pt x="550" y="156"/>
                </a:lnTo>
                <a:lnTo>
                  <a:pt x="550" y="182"/>
                </a:lnTo>
                <a:lnTo>
                  <a:pt x="550" y="182"/>
                </a:lnTo>
                <a:lnTo>
                  <a:pt x="548" y="210"/>
                </a:lnTo>
                <a:lnTo>
                  <a:pt x="544" y="236"/>
                </a:lnTo>
                <a:lnTo>
                  <a:pt x="538" y="262"/>
                </a:lnTo>
                <a:lnTo>
                  <a:pt x="528" y="288"/>
                </a:lnTo>
                <a:lnTo>
                  <a:pt x="518" y="312"/>
                </a:lnTo>
                <a:lnTo>
                  <a:pt x="504" y="334"/>
                </a:lnTo>
                <a:lnTo>
                  <a:pt x="488" y="356"/>
                </a:lnTo>
                <a:lnTo>
                  <a:pt x="470" y="376"/>
                </a:lnTo>
                <a:lnTo>
                  <a:pt x="450" y="394"/>
                </a:lnTo>
                <a:lnTo>
                  <a:pt x="430" y="408"/>
                </a:lnTo>
                <a:lnTo>
                  <a:pt x="406" y="422"/>
                </a:lnTo>
                <a:lnTo>
                  <a:pt x="382" y="434"/>
                </a:lnTo>
                <a:lnTo>
                  <a:pt x="358" y="444"/>
                </a:lnTo>
                <a:lnTo>
                  <a:pt x="330" y="450"/>
                </a:lnTo>
                <a:lnTo>
                  <a:pt x="304" y="454"/>
                </a:lnTo>
                <a:lnTo>
                  <a:pt x="276" y="456"/>
                </a:lnTo>
                <a:lnTo>
                  <a:pt x="276" y="456"/>
                </a:lnTo>
                <a:lnTo>
                  <a:pt x="248" y="454"/>
                </a:lnTo>
                <a:lnTo>
                  <a:pt x="220" y="450"/>
                </a:lnTo>
                <a:lnTo>
                  <a:pt x="194" y="444"/>
                </a:lnTo>
                <a:lnTo>
                  <a:pt x="168" y="434"/>
                </a:lnTo>
                <a:lnTo>
                  <a:pt x="144" y="422"/>
                </a:lnTo>
                <a:lnTo>
                  <a:pt x="122" y="408"/>
                </a:lnTo>
                <a:lnTo>
                  <a:pt x="100" y="394"/>
                </a:lnTo>
                <a:lnTo>
                  <a:pt x="82" y="376"/>
                </a:lnTo>
                <a:lnTo>
                  <a:pt x="64" y="356"/>
                </a:lnTo>
                <a:lnTo>
                  <a:pt x="48" y="334"/>
                </a:lnTo>
                <a:lnTo>
                  <a:pt x="34" y="312"/>
                </a:lnTo>
                <a:lnTo>
                  <a:pt x="22" y="288"/>
                </a:lnTo>
                <a:lnTo>
                  <a:pt x="14" y="262"/>
                </a:lnTo>
                <a:lnTo>
                  <a:pt x="6" y="236"/>
                </a:lnTo>
                <a:lnTo>
                  <a:pt x="2" y="210"/>
                </a:lnTo>
                <a:lnTo>
                  <a:pt x="0" y="182"/>
                </a:lnTo>
                <a:lnTo>
                  <a:pt x="0" y="182"/>
                </a:lnTo>
                <a:lnTo>
                  <a:pt x="2" y="156"/>
                </a:lnTo>
                <a:lnTo>
                  <a:pt x="6" y="130"/>
                </a:lnTo>
                <a:lnTo>
                  <a:pt x="12" y="106"/>
                </a:lnTo>
                <a:lnTo>
                  <a:pt x="20" y="82"/>
                </a:lnTo>
                <a:lnTo>
                  <a:pt x="30" y="60"/>
                </a:lnTo>
                <a:lnTo>
                  <a:pt x="40" y="38"/>
                </a:lnTo>
                <a:lnTo>
                  <a:pt x="54" y="18"/>
                </a:lnTo>
                <a:lnTo>
                  <a:pt x="70" y="0"/>
                </a:lnTo>
                <a:lnTo>
                  <a:pt x="48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10458" y="2547301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完成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80%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811134" y="3548943"/>
            <a:ext cx="2121132" cy="678991"/>
            <a:chOff x="794684" y="3476935"/>
            <a:chExt cx="2121132" cy="678991"/>
          </a:xfrm>
        </p:grpSpPr>
        <p:sp>
          <p:nvSpPr>
            <p:cNvPr id="16" name="Text Placeholder 2"/>
            <p:cNvSpPr txBox="1">
              <a:spLocks/>
            </p:cNvSpPr>
            <p:nvPr/>
          </p:nvSpPr>
          <p:spPr bwMode="auto">
            <a:xfrm>
              <a:off x="1093404" y="3476935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ct val="80000"/>
                <a:buFont typeface="Corbel" pitchFamily="34" charset="0"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添加会议主题</a:t>
              </a:r>
              <a:endParaRPr kumimoji="0" lang="en-A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7" name="Text Placeholder 2"/>
            <p:cNvSpPr txBox="1">
              <a:spLocks/>
            </p:cNvSpPr>
            <p:nvPr/>
          </p:nvSpPr>
          <p:spPr bwMode="auto">
            <a:xfrm>
              <a:off x="794684" y="3734008"/>
              <a:ext cx="2121132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点击输入简要文字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内容文字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内容需概括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精炼不用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多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余的文字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修饰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11334" y="3548943"/>
            <a:ext cx="2121132" cy="678991"/>
            <a:chOff x="2627784" y="3476935"/>
            <a:chExt cx="2121132" cy="678991"/>
          </a:xfrm>
        </p:grpSpPr>
        <p:sp>
          <p:nvSpPr>
            <p:cNvPr id="19" name="Text Placeholder 2"/>
            <p:cNvSpPr txBox="1">
              <a:spLocks/>
            </p:cNvSpPr>
            <p:nvPr/>
          </p:nvSpPr>
          <p:spPr bwMode="auto">
            <a:xfrm>
              <a:off x="2926504" y="3476935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ct val="80000"/>
                <a:buFont typeface="Corbel" pitchFamily="34" charset="0"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添加会议主题</a:t>
              </a:r>
              <a:endParaRPr kumimoji="0" lang="en-A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0" name="Text Placeholder 2"/>
            <p:cNvSpPr txBox="1">
              <a:spLocks/>
            </p:cNvSpPr>
            <p:nvPr/>
          </p:nvSpPr>
          <p:spPr bwMode="auto">
            <a:xfrm>
              <a:off x="2627784" y="3734008"/>
              <a:ext cx="2121132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点击输入简要文字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内容文字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内容需概括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精炼不用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多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余的文字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修饰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411534" y="3548943"/>
            <a:ext cx="2121132" cy="678991"/>
            <a:chOff x="4427984" y="3476935"/>
            <a:chExt cx="2121132" cy="678991"/>
          </a:xfrm>
        </p:grpSpPr>
        <p:sp>
          <p:nvSpPr>
            <p:cNvPr id="22" name="Text Placeholder 2"/>
            <p:cNvSpPr txBox="1">
              <a:spLocks/>
            </p:cNvSpPr>
            <p:nvPr/>
          </p:nvSpPr>
          <p:spPr bwMode="auto">
            <a:xfrm>
              <a:off x="4726704" y="3476935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ct val="80000"/>
                <a:buFont typeface="Corbel" pitchFamily="34" charset="0"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添加会议主题</a:t>
              </a:r>
              <a:endParaRPr kumimoji="0" lang="en-A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3" name="Text Placeholder 2"/>
            <p:cNvSpPr txBox="1">
              <a:spLocks/>
            </p:cNvSpPr>
            <p:nvPr/>
          </p:nvSpPr>
          <p:spPr bwMode="auto">
            <a:xfrm>
              <a:off x="4427984" y="3734008"/>
              <a:ext cx="2121132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点击输入简要文字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内容文字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内容需概括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精炼不用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多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余的文字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修饰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11734" y="3548943"/>
            <a:ext cx="2121132" cy="678991"/>
            <a:chOff x="6195284" y="3476935"/>
            <a:chExt cx="2121132" cy="678991"/>
          </a:xfrm>
        </p:grpSpPr>
        <p:sp>
          <p:nvSpPr>
            <p:cNvPr id="25" name="Text Placeholder 2"/>
            <p:cNvSpPr txBox="1">
              <a:spLocks/>
            </p:cNvSpPr>
            <p:nvPr/>
          </p:nvSpPr>
          <p:spPr bwMode="auto">
            <a:xfrm>
              <a:off x="6494004" y="3476935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ct val="80000"/>
                <a:buFont typeface="Corbel" pitchFamily="34" charset="0"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添加会议主题</a:t>
              </a:r>
              <a:endParaRPr kumimoji="0" lang="en-A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6" name="Text Placeholder 2"/>
            <p:cNvSpPr txBox="1">
              <a:spLocks/>
            </p:cNvSpPr>
            <p:nvPr/>
          </p:nvSpPr>
          <p:spPr bwMode="auto">
            <a:xfrm>
              <a:off x="6195284" y="3734008"/>
              <a:ext cx="2121132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点击输入简要文字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内容文字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内容需概括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精炼不用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多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余的文字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修饰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2967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1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1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 animBg="1"/>
      <p:bldP spid="7" grpId="0" animBg="1"/>
      <p:bldP spid="8" grpId="0"/>
      <p:bldP spid="9" grpId="0" animBg="1"/>
      <p:bldP spid="10" grpId="0" animBg="1"/>
      <p:bldP spid="11" grpId="0"/>
      <p:bldP spid="12" grpId="0" animBg="1"/>
      <p:bldP spid="13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536329" y="1419225"/>
            <a:ext cx="5780087" cy="1220788"/>
          </a:xfrm>
          <a:prstGeom prst="roundRect">
            <a:avLst>
              <a:gd name="adj" fmla="val 3818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658441" y="1790700"/>
            <a:ext cx="1452563" cy="477838"/>
            <a:chOff x="1677848" y="1867118"/>
            <a:chExt cx="1453992" cy="477352"/>
          </a:xfrm>
        </p:grpSpPr>
        <p:sp>
          <p:nvSpPr>
            <p:cNvPr id="4" name="圆角矩形 3"/>
            <p:cNvSpPr/>
            <p:nvPr/>
          </p:nvSpPr>
          <p:spPr>
            <a:xfrm>
              <a:off x="1677848" y="1867118"/>
              <a:ext cx="1453992" cy="477352"/>
            </a:xfrm>
            <a:prstGeom prst="roundRect">
              <a:avLst>
                <a:gd name="adj" fmla="val 2487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矩形 35"/>
            <p:cNvSpPr>
              <a:spLocks noChangeArrowheads="1"/>
            </p:cNvSpPr>
            <p:nvPr/>
          </p:nvSpPr>
          <p:spPr bwMode="auto">
            <a:xfrm>
              <a:off x="2164746" y="1921128"/>
              <a:ext cx="89058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32500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6139954" y="1697038"/>
            <a:ext cx="0" cy="66992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6271716" y="1697038"/>
            <a:ext cx="1885950" cy="6730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点击输入简要文字内容，文字内容需概括精炼，不用多余的文字修饰。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531566" y="3000375"/>
            <a:ext cx="5780088" cy="1219200"/>
          </a:xfrm>
          <a:prstGeom prst="roundRect">
            <a:avLst>
              <a:gd name="adj" fmla="val 3818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135191" y="3276600"/>
            <a:ext cx="0" cy="66992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266954" y="3276600"/>
            <a:ext cx="1885950" cy="6730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点击输入简要文字内容，文字内容需概括精炼，不用多余的文字修饰。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1653679" y="3370263"/>
            <a:ext cx="1454150" cy="477837"/>
            <a:chOff x="1673457" y="3447102"/>
            <a:chExt cx="1453992" cy="477352"/>
          </a:xfrm>
        </p:grpSpPr>
        <p:sp>
          <p:nvSpPr>
            <p:cNvPr id="22" name="圆角矩形 21"/>
            <p:cNvSpPr/>
            <p:nvPr/>
          </p:nvSpPr>
          <p:spPr>
            <a:xfrm>
              <a:off x="1673457" y="3447102"/>
              <a:ext cx="1453992" cy="477352"/>
            </a:xfrm>
            <a:prstGeom prst="roundRect">
              <a:avLst>
                <a:gd name="adj" fmla="val 2487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矩形 78"/>
            <p:cNvSpPr>
              <a:spLocks noChangeArrowheads="1"/>
            </p:cNvSpPr>
            <p:nvPr/>
          </p:nvSpPr>
          <p:spPr bwMode="auto">
            <a:xfrm>
              <a:off x="2106095" y="3501111"/>
              <a:ext cx="89058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12340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3" name="Group 71"/>
          <p:cNvGrpSpPr>
            <a:grpSpLocks noChangeAspect="1"/>
          </p:cNvGrpSpPr>
          <p:nvPr/>
        </p:nvGrpSpPr>
        <p:grpSpPr>
          <a:xfrm>
            <a:off x="3352255" y="1735000"/>
            <a:ext cx="227780" cy="594000"/>
            <a:chOff x="2323306" y="2203133"/>
            <a:chExt cx="979488" cy="2554287"/>
          </a:xfrm>
          <a:solidFill>
            <a:schemeClr val="accent1"/>
          </a:solidFill>
        </p:grpSpPr>
        <p:sp>
          <p:nvSpPr>
            <p:cNvPr id="43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4" name="Group 72"/>
          <p:cNvGrpSpPr>
            <a:grpSpLocks noChangeAspect="1"/>
          </p:cNvGrpSpPr>
          <p:nvPr/>
        </p:nvGrpSpPr>
        <p:grpSpPr>
          <a:xfrm>
            <a:off x="3700231" y="1735000"/>
            <a:ext cx="227780" cy="594000"/>
            <a:chOff x="2323306" y="2203133"/>
            <a:chExt cx="979488" cy="2554287"/>
          </a:xfrm>
          <a:solidFill>
            <a:schemeClr val="accent1"/>
          </a:solidFill>
        </p:grpSpPr>
        <p:sp>
          <p:nvSpPr>
            <p:cNvPr id="41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5" name="Group 73"/>
          <p:cNvGrpSpPr>
            <a:grpSpLocks noChangeAspect="1"/>
          </p:cNvGrpSpPr>
          <p:nvPr/>
        </p:nvGrpSpPr>
        <p:grpSpPr>
          <a:xfrm>
            <a:off x="4048207" y="1735000"/>
            <a:ext cx="227780" cy="594000"/>
            <a:chOff x="2323306" y="2203133"/>
            <a:chExt cx="979488" cy="2554287"/>
          </a:xfrm>
          <a:solidFill>
            <a:schemeClr val="accent1"/>
          </a:solidFill>
        </p:grpSpPr>
        <p:sp>
          <p:nvSpPr>
            <p:cNvPr id="39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6" name="Group 74"/>
          <p:cNvGrpSpPr>
            <a:grpSpLocks noChangeAspect="1"/>
          </p:cNvGrpSpPr>
          <p:nvPr/>
        </p:nvGrpSpPr>
        <p:grpSpPr>
          <a:xfrm>
            <a:off x="4744157" y="1735000"/>
            <a:ext cx="227780" cy="594000"/>
            <a:chOff x="2323306" y="2203133"/>
            <a:chExt cx="979488" cy="255428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7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6" name="Group 169"/>
          <p:cNvGrpSpPr>
            <a:grpSpLocks noChangeAspect="1"/>
          </p:cNvGrpSpPr>
          <p:nvPr/>
        </p:nvGrpSpPr>
        <p:grpSpPr>
          <a:xfrm>
            <a:off x="3326318" y="3336033"/>
            <a:ext cx="267931" cy="610492"/>
            <a:chOff x="3672681" y="1899920"/>
            <a:chExt cx="1293813" cy="2947988"/>
          </a:xfrm>
          <a:solidFill>
            <a:schemeClr val="accent2"/>
          </a:solidFill>
        </p:grpSpPr>
        <p:sp>
          <p:nvSpPr>
            <p:cNvPr id="59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7" name="Group 170"/>
          <p:cNvGrpSpPr>
            <a:grpSpLocks noChangeAspect="1"/>
          </p:cNvGrpSpPr>
          <p:nvPr/>
        </p:nvGrpSpPr>
        <p:grpSpPr>
          <a:xfrm>
            <a:off x="3674434" y="3333270"/>
            <a:ext cx="267931" cy="610492"/>
            <a:chOff x="3672681" y="1899920"/>
            <a:chExt cx="1293813" cy="2947988"/>
          </a:xfrm>
          <a:solidFill>
            <a:schemeClr val="accent2"/>
          </a:solidFill>
        </p:grpSpPr>
        <p:sp>
          <p:nvSpPr>
            <p:cNvPr id="57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8" name="Group 171"/>
          <p:cNvGrpSpPr>
            <a:grpSpLocks noChangeAspect="1"/>
          </p:cNvGrpSpPr>
          <p:nvPr/>
        </p:nvGrpSpPr>
        <p:grpSpPr>
          <a:xfrm>
            <a:off x="4022550" y="3333270"/>
            <a:ext cx="267931" cy="610492"/>
            <a:chOff x="3672681" y="1899920"/>
            <a:chExt cx="1293813" cy="2947988"/>
          </a:xfrm>
          <a:solidFill>
            <a:schemeClr val="accent2"/>
          </a:solidFill>
        </p:grpSpPr>
        <p:sp>
          <p:nvSpPr>
            <p:cNvPr id="55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9" name="Group 172"/>
          <p:cNvGrpSpPr>
            <a:grpSpLocks noChangeAspect="1"/>
          </p:cNvGrpSpPr>
          <p:nvPr/>
        </p:nvGrpSpPr>
        <p:grpSpPr>
          <a:xfrm>
            <a:off x="4370666" y="3333270"/>
            <a:ext cx="267931" cy="610492"/>
            <a:chOff x="3672681" y="1899920"/>
            <a:chExt cx="1293813" cy="29479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3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0" name="Group 173"/>
          <p:cNvGrpSpPr>
            <a:grpSpLocks noChangeAspect="1"/>
          </p:cNvGrpSpPr>
          <p:nvPr/>
        </p:nvGrpSpPr>
        <p:grpSpPr>
          <a:xfrm>
            <a:off x="4718781" y="3337338"/>
            <a:ext cx="267931" cy="610492"/>
            <a:chOff x="3672681" y="1899920"/>
            <a:chExt cx="1293813" cy="29479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1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1" name="Group 74"/>
          <p:cNvGrpSpPr>
            <a:grpSpLocks noChangeAspect="1"/>
          </p:cNvGrpSpPr>
          <p:nvPr/>
        </p:nvGrpSpPr>
        <p:grpSpPr>
          <a:xfrm>
            <a:off x="4396183" y="1735000"/>
            <a:ext cx="227780" cy="594000"/>
            <a:chOff x="2323306" y="2203133"/>
            <a:chExt cx="979488" cy="2554287"/>
          </a:xfrm>
          <a:solidFill>
            <a:schemeClr val="accent1"/>
          </a:solidFill>
        </p:grpSpPr>
        <p:sp>
          <p:nvSpPr>
            <p:cNvPr id="62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07467" y="1419622"/>
            <a:ext cx="1219944" cy="1219944"/>
            <a:chOff x="755576" y="1419622"/>
            <a:chExt cx="1219944" cy="1219944"/>
          </a:xfrm>
        </p:grpSpPr>
        <p:sp>
          <p:nvSpPr>
            <p:cNvPr id="7" name="Oval 25"/>
            <p:cNvSpPr/>
            <p:nvPr/>
          </p:nvSpPr>
          <p:spPr>
            <a:xfrm>
              <a:off x="755576" y="1419622"/>
              <a:ext cx="1219944" cy="1219944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7" name="Group 71"/>
            <p:cNvGrpSpPr>
              <a:grpSpLocks noChangeAspect="1"/>
            </p:cNvGrpSpPr>
            <p:nvPr/>
          </p:nvGrpSpPr>
          <p:grpSpPr>
            <a:xfrm>
              <a:off x="1205157" y="1600664"/>
              <a:ext cx="328962" cy="857860"/>
              <a:chOff x="2323306" y="2203133"/>
              <a:chExt cx="979488" cy="2554287"/>
            </a:xfrm>
            <a:solidFill>
              <a:schemeClr val="bg1"/>
            </a:solidFill>
          </p:grpSpPr>
          <p:sp>
            <p:nvSpPr>
              <p:cNvPr id="68" name="Freeform 3"/>
              <p:cNvSpPr>
                <a:spLocks noChangeArrowheads="1"/>
              </p:cNvSpPr>
              <p:nvPr/>
            </p:nvSpPr>
            <p:spPr bwMode="auto">
              <a:xfrm>
                <a:off x="2323306" y="2720658"/>
                <a:ext cx="979488" cy="2036762"/>
              </a:xfrm>
              <a:custGeom>
                <a:avLst/>
                <a:gdLst>
                  <a:gd name="T0" fmla="*/ 2093 w 2719"/>
                  <a:gd name="T1" fmla="*/ 0 h 5657"/>
                  <a:gd name="T2" fmla="*/ 2093 w 2719"/>
                  <a:gd name="T3" fmla="*/ 0 h 5657"/>
                  <a:gd name="T4" fmla="*/ 625 w 2719"/>
                  <a:gd name="T5" fmla="*/ 0 h 5657"/>
                  <a:gd name="T6" fmla="*/ 0 w 2719"/>
                  <a:gd name="T7" fmla="*/ 625 h 5657"/>
                  <a:gd name="T8" fmla="*/ 0 w 2719"/>
                  <a:gd name="T9" fmla="*/ 2499 h 5657"/>
                  <a:gd name="T10" fmla="*/ 250 w 2719"/>
                  <a:gd name="T11" fmla="*/ 2718 h 5657"/>
                  <a:gd name="T12" fmla="*/ 468 w 2719"/>
                  <a:gd name="T13" fmla="*/ 2499 h 5657"/>
                  <a:gd name="T14" fmla="*/ 468 w 2719"/>
                  <a:gd name="T15" fmla="*/ 1032 h 5657"/>
                  <a:gd name="T16" fmla="*/ 531 w 2719"/>
                  <a:gd name="T17" fmla="*/ 938 h 5657"/>
                  <a:gd name="T18" fmla="*/ 625 w 2719"/>
                  <a:gd name="T19" fmla="*/ 1032 h 5657"/>
                  <a:gd name="T20" fmla="*/ 625 w 2719"/>
                  <a:gd name="T21" fmla="*/ 2781 h 5657"/>
                  <a:gd name="T22" fmla="*/ 625 w 2719"/>
                  <a:gd name="T23" fmla="*/ 3093 h 5657"/>
                  <a:gd name="T24" fmla="*/ 625 w 2719"/>
                  <a:gd name="T25" fmla="*/ 5312 h 5657"/>
                  <a:gd name="T26" fmla="*/ 937 w 2719"/>
                  <a:gd name="T27" fmla="*/ 5656 h 5657"/>
                  <a:gd name="T28" fmla="*/ 937 w 2719"/>
                  <a:gd name="T29" fmla="*/ 5656 h 5657"/>
                  <a:gd name="T30" fmla="*/ 1218 w 2719"/>
                  <a:gd name="T31" fmla="*/ 5312 h 5657"/>
                  <a:gd name="T32" fmla="*/ 1218 w 2719"/>
                  <a:gd name="T33" fmla="*/ 3156 h 5657"/>
                  <a:gd name="T34" fmla="*/ 1375 w 2719"/>
                  <a:gd name="T35" fmla="*/ 3031 h 5657"/>
                  <a:gd name="T36" fmla="*/ 1531 w 2719"/>
                  <a:gd name="T37" fmla="*/ 3156 h 5657"/>
                  <a:gd name="T38" fmla="*/ 1531 w 2719"/>
                  <a:gd name="T39" fmla="*/ 5312 h 5657"/>
                  <a:gd name="T40" fmla="*/ 1781 w 2719"/>
                  <a:gd name="T41" fmla="*/ 5656 h 5657"/>
                  <a:gd name="T42" fmla="*/ 1781 w 2719"/>
                  <a:gd name="T43" fmla="*/ 5656 h 5657"/>
                  <a:gd name="T44" fmla="*/ 2093 w 2719"/>
                  <a:gd name="T45" fmla="*/ 5312 h 5657"/>
                  <a:gd name="T46" fmla="*/ 2093 w 2719"/>
                  <a:gd name="T47" fmla="*/ 3093 h 5657"/>
                  <a:gd name="T48" fmla="*/ 2093 w 2719"/>
                  <a:gd name="T49" fmla="*/ 2781 h 5657"/>
                  <a:gd name="T50" fmla="*/ 2093 w 2719"/>
                  <a:gd name="T51" fmla="*/ 1032 h 5657"/>
                  <a:gd name="T52" fmla="*/ 2218 w 2719"/>
                  <a:gd name="T53" fmla="*/ 938 h 5657"/>
                  <a:gd name="T54" fmla="*/ 2250 w 2719"/>
                  <a:gd name="T55" fmla="*/ 1032 h 5657"/>
                  <a:gd name="T56" fmla="*/ 2250 w 2719"/>
                  <a:gd name="T57" fmla="*/ 2499 h 5657"/>
                  <a:gd name="T58" fmla="*/ 2468 w 2719"/>
                  <a:gd name="T59" fmla="*/ 2718 h 5657"/>
                  <a:gd name="T60" fmla="*/ 2718 w 2719"/>
                  <a:gd name="T61" fmla="*/ 2499 h 5657"/>
                  <a:gd name="T62" fmla="*/ 2718 w 2719"/>
                  <a:gd name="T63" fmla="*/ 625 h 5657"/>
                  <a:gd name="T64" fmla="*/ 2093 w 2719"/>
                  <a:gd name="T65" fmla="*/ 0 h 5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19" h="5657">
                    <a:moveTo>
                      <a:pt x="2093" y="0"/>
                    </a:moveTo>
                    <a:lnTo>
                      <a:pt x="2093" y="0"/>
                    </a:lnTo>
                    <a:cubicBezTo>
                      <a:pt x="625" y="0"/>
                      <a:pt x="625" y="0"/>
                      <a:pt x="625" y="0"/>
                    </a:cubicBezTo>
                    <a:cubicBezTo>
                      <a:pt x="218" y="0"/>
                      <a:pt x="0" y="188"/>
                      <a:pt x="0" y="625"/>
                    </a:cubicBezTo>
                    <a:cubicBezTo>
                      <a:pt x="0" y="2499"/>
                      <a:pt x="0" y="2499"/>
                      <a:pt x="0" y="2499"/>
                    </a:cubicBezTo>
                    <a:cubicBezTo>
                      <a:pt x="0" y="2624"/>
                      <a:pt x="93" y="2718"/>
                      <a:pt x="250" y="2718"/>
                    </a:cubicBezTo>
                    <a:cubicBezTo>
                      <a:pt x="375" y="2718"/>
                      <a:pt x="468" y="2624"/>
                      <a:pt x="468" y="2499"/>
                    </a:cubicBezTo>
                    <a:cubicBezTo>
                      <a:pt x="468" y="2499"/>
                      <a:pt x="468" y="1188"/>
                      <a:pt x="468" y="1032"/>
                    </a:cubicBezTo>
                    <a:cubicBezTo>
                      <a:pt x="468" y="938"/>
                      <a:pt x="531" y="938"/>
                      <a:pt x="531" y="938"/>
                    </a:cubicBezTo>
                    <a:cubicBezTo>
                      <a:pt x="593" y="938"/>
                      <a:pt x="625" y="938"/>
                      <a:pt x="625" y="1032"/>
                    </a:cubicBezTo>
                    <a:cubicBezTo>
                      <a:pt x="625" y="1188"/>
                      <a:pt x="625" y="2249"/>
                      <a:pt x="625" y="2781"/>
                    </a:cubicBezTo>
                    <a:cubicBezTo>
                      <a:pt x="625" y="3093"/>
                      <a:pt x="625" y="3093"/>
                      <a:pt x="625" y="3093"/>
                    </a:cubicBezTo>
                    <a:cubicBezTo>
                      <a:pt x="625" y="5312"/>
                      <a:pt x="625" y="5312"/>
                      <a:pt x="625" y="5312"/>
                    </a:cubicBezTo>
                    <a:cubicBezTo>
                      <a:pt x="625" y="5468"/>
                      <a:pt x="781" y="5656"/>
                      <a:pt x="937" y="5656"/>
                    </a:cubicBezTo>
                    <a:lnTo>
                      <a:pt x="937" y="5656"/>
                    </a:lnTo>
                    <a:cubicBezTo>
                      <a:pt x="1093" y="5656"/>
                      <a:pt x="1218" y="5468"/>
                      <a:pt x="1218" y="5312"/>
                    </a:cubicBezTo>
                    <a:cubicBezTo>
                      <a:pt x="1218" y="5312"/>
                      <a:pt x="1218" y="3249"/>
                      <a:pt x="1218" y="3156"/>
                    </a:cubicBezTo>
                    <a:cubicBezTo>
                      <a:pt x="1218" y="3031"/>
                      <a:pt x="1250" y="3031"/>
                      <a:pt x="1375" y="3031"/>
                    </a:cubicBezTo>
                    <a:cubicBezTo>
                      <a:pt x="1406" y="3031"/>
                      <a:pt x="1531" y="3031"/>
                      <a:pt x="1531" y="3156"/>
                    </a:cubicBezTo>
                    <a:cubicBezTo>
                      <a:pt x="1531" y="3249"/>
                      <a:pt x="1531" y="5312"/>
                      <a:pt x="1531" y="5312"/>
                    </a:cubicBezTo>
                    <a:cubicBezTo>
                      <a:pt x="1531" y="5468"/>
                      <a:pt x="1562" y="5656"/>
                      <a:pt x="1781" y="5656"/>
                    </a:cubicBezTo>
                    <a:lnTo>
                      <a:pt x="1781" y="5656"/>
                    </a:lnTo>
                    <a:cubicBezTo>
                      <a:pt x="1937" y="5656"/>
                      <a:pt x="2093" y="5468"/>
                      <a:pt x="2093" y="5312"/>
                    </a:cubicBezTo>
                    <a:cubicBezTo>
                      <a:pt x="2093" y="3093"/>
                      <a:pt x="2093" y="3093"/>
                      <a:pt x="2093" y="3093"/>
                    </a:cubicBezTo>
                    <a:cubicBezTo>
                      <a:pt x="2093" y="2781"/>
                      <a:pt x="2093" y="2781"/>
                      <a:pt x="2093" y="2781"/>
                    </a:cubicBezTo>
                    <a:cubicBezTo>
                      <a:pt x="2093" y="2249"/>
                      <a:pt x="2093" y="1188"/>
                      <a:pt x="2093" y="1032"/>
                    </a:cubicBezTo>
                    <a:cubicBezTo>
                      <a:pt x="2093" y="938"/>
                      <a:pt x="2156" y="938"/>
                      <a:pt x="2218" y="938"/>
                    </a:cubicBezTo>
                    <a:cubicBezTo>
                      <a:pt x="2218" y="938"/>
                      <a:pt x="2250" y="938"/>
                      <a:pt x="2250" y="1032"/>
                    </a:cubicBezTo>
                    <a:cubicBezTo>
                      <a:pt x="2250" y="1188"/>
                      <a:pt x="2250" y="2499"/>
                      <a:pt x="2250" y="2499"/>
                    </a:cubicBezTo>
                    <a:cubicBezTo>
                      <a:pt x="2250" y="2624"/>
                      <a:pt x="2375" y="2718"/>
                      <a:pt x="2468" y="2718"/>
                    </a:cubicBezTo>
                    <a:cubicBezTo>
                      <a:pt x="2562" y="2718"/>
                      <a:pt x="2718" y="2624"/>
                      <a:pt x="2718" y="2499"/>
                    </a:cubicBezTo>
                    <a:cubicBezTo>
                      <a:pt x="2718" y="625"/>
                      <a:pt x="2718" y="625"/>
                      <a:pt x="2718" y="625"/>
                    </a:cubicBezTo>
                    <a:cubicBezTo>
                      <a:pt x="2718" y="188"/>
                      <a:pt x="2531" y="0"/>
                      <a:pt x="209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4"/>
              <p:cNvSpPr>
                <a:spLocks noChangeArrowheads="1"/>
              </p:cNvSpPr>
              <p:nvPr/>
            </p:nvSpPr>
            <p:spPr bwMode="auto">
              <a:xfrm>
                <a:off x="2626519" y="2203133"/>
                <a:ext cx="382587" cy="360362"/>
              </a:xfrm>
              <a:custGeom>
                <a:avLst/>
                <a:gdLst>
                  <a:gd name="T0" fmla="*/ 532 w 1064"/>
                  <a:gd name="T1" fmla="*/ 0 h 1001"/>
                  <a:gd name="T2" fmla="*/ 532 w 1064"/>
                  <a:gd name="T3" fmla="*/ 0 h 1001"/>
                  <a:gd name="T4" fmla="*/ 0 w 1064"/>
                  <a:gd name="T5" fmla="*/ 531 h 1001"/>
                  <a:gd name="T6" fmla="*/ 532 w 1064"/>
                  <a:gd name="T7" fmla="*/ 1000 h 1001"/>
                  <a:gd name="T8" fmla="*/ 1063 w 1064"/>
                  <a:gd name="T9" fmla="*/ 531 h 1001"/>
                  <a:gd name="T10" fmla="*/ 532 w 1064"/>
                  <a:gd name="T11" fmla="*/ 0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4" h="1001">
                    <a:moveTo>
                      <a:pt x="532" y="0"/>
                    </a:moveTo>
                    <a:lnTo>
                      <a:pt x="532" y="0"/>
                    </a:lnTo>
                    <a:cubicBezTo>
                      <a:pt x="219" y="0"/>
                      <a:pt x="0" y="219"/>
                      <a:pt x="0" y="531"/>
                    </a:cubicBezTo>
                    <a:cubicBezTo>
                      <a:pt x="0" y="812"/>
                      <a:pt x="219" y="1000"/>
                      <a:pt x="532" y="1000"/>
                    </a:cubicBezTo>
                    <a:cubicBezTo>
                      <a:pt x="782" y="1000"/>
                      <a:pt x="1063" y="812"/>
                      <a:pt x="1063" y="531"/>
                    </a:cubicBezTo>
                    <a:cubicBezTo>
                      <a:pt x="1063" y="219"/>
                      <a:pt x="782" y="0"/>
                      <a:pt x="53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807541" y="2999580"/>
            <a:ext cx="1219200" cy="1219200"/>
            <a:chOff x="755650" y="4219575"/>
            <a:chExt cx="1219200" cy="1219200"/>
          </a:xfrm>
        </p:grpSpPr>
        <p:sp>
          <p:nvSpPr>
            <p:cNvPr id="72" name="Oval 25"/>
            <p:cNvSpPr/>
            <p:nvPr/>
          </p:nvSpPr>
          <p:spPr bwMode="auto">
            <a:xfrm>
              <a:off x="755650" y="4219575"/>
              <a:ext cx="1219200" cy="12192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4" name="Group 169"/>
            <p:cNvGrpSpPr>
              <a:grpSpLocks noChangeAspect="1"/>
            </p:cNvGrpSpPr>
            <p:nvPr/>
          </p:nvGrpSpPr>
          <p:grpSpPr>
            <a:xfrm>
              <a:off x="1163370" y="4369183"/>
              <a:ext cx="403760" cy="919984"/>
              <a:chOff x="3672681" y="1899920"/>
              <a:chExt cx="1293813" cy="2947988"/>
            </a:xfrm>
            <a:solidFill>
              <a:schemeClr val="bg1"/>
            </a:solidFill>
          </p:grpSpPr>
          <p:sp>
            <p:nvSpPr>
              <p:cNvPr id="75" name="Freeform 1"/>
              <p:cNvSpPr>
                <a:spLocks noChangeArrowheads="1"/>
              </p:cNvSpPr>
              <p:nvPr/>
            </p:nvSpPr>
            <p:spPr bwMode="auto">
              <a:xfrm>
                <a:off x="3672681" y="2428558"/>
                <a:ext cx="1293813" cy="2419350"/>
              </a:xfrm>
              <a:custGeom>
                <a:avLst/>
                <a:gdLst>
                  <a:gd name="T0" fmla="*/ 3593 w 3594"/>
                  <a:gd name="T1" fmla="*/ 2874 h 6719"/>
                  <a:gd name="T2" fmla="*/ 3593 w 3594"/>
                  <a:gd name="T3" fmla="*/ 2874 h 6719"/>
                  <a:gd name="T4" fmla="*/ 3000 w 3594"/>
                  <a:gd name="T5" fmla="*/ 625 h 6719"/>
                  <a:gd name="T6" fmla="*/ 2250 w 3594"/>
                  <a:gd name="T7" fmla="*/ 0 h 6719"/>
                  <a:gd name="T8" fmla="*/ 1375 w 3594"/>
                  <a:gd name="T9" fmla="*/ 0 h 6719"/>
                  <a:gd name="T10" fmla="*/ 625 w 3594"/>
                  <a:gd name="T11" fmla="*/ 625 h 6719"/>
                  <a:gd name="T12" fmla="*/ 0 w 3594"/>
                  <a:gd name="T13" fmla="*/ 2874 h 6719"/>
                  <a:gd name="T14" fmla="*/ 125 w 3594"/>
                  <a:gd name="T15" fmla="*/ 3249 h 6719"/>
                  <a:gd name="T16" fmla="*/ 500 w 3594"/>
                  <a:gd name="T17" fmla="*/ 2999 h 6719"/>
                  <a:gd name="T18" fmla="*/ 1000 w 3594"/>
                  <a:gd name="T19" fmla="*/ 1000 h 6719"/>
                  <a:gd name="T20" fmla="*/ 1250 w 3594"/>
                  <a:gd name="T21" fmla="*/ 1000 h 6719"/>
                  <a:gd name="T22" fmla="*/ 375 w 3594"/>
                  <a:gd name="T23" fmla="*/ 4093 h 6719"/>
                  <a:gd name="T24" fmla="*/ 1125 w 3594"/>
                  <a:gd name="T25" fmla="*/ 4093 h 6719"/>
                  <a:gd name="T26" fmla="*/ 1125 w 3594"/>
                  <a:gd name="T27" fmla="*/ 6343 h 6719"/>
                  <a:gd name="T28" fmla="*/ 1375 w 3594"/>
                  <a:gd name="T29" fmla="*/ 6718 h 6719"/>
                  <a:gd name="T30" fmla="*/ 1750 w 3594"/>
                  <a:gd name="T31" fmla="*/ 6343 h 6719"/>
                  <a:gd name="T32" fmla="*/ 1750 w 3594"/>
                  <a:gd name="T33" fmla="*/ 4093 h 6719"/>
                  <a:gd name="T34" fmla="*/ 2000 w 3594"/>
                  <a:gd name="T35" fmla="*/ 4093 h 6719"/>
                  <a:gd name="T36" fmla="*/ 2000 w 3594"/>
                  <a:gd name="T37" fmla="*/ 6343 h 6719"/>
                  <a:gd name="T38" fmla="*/ 2250 w 3594"/>
                  <a:gd name="T39" fmla="*/ 6718 h 6719"/>
                  <a:gd name="T40" fmla="*/ 2500 w 3594"/>
                  <a:gd name="T41" fmla="*/ 6343 h 6719"/>
                  <a:gd name="T42" fmla="*/ 2500 w 3594"/>
                  <a:gd name="T43" fmla="*/ 4093 h 6719"/>
                  <a:gd name="T44" fmla="*/ 3218 w 3594"/>
                  <a:gd name="T45" fmla="*/ 4093 h 6719"/>
                  <a:gd name="T46" fmla="*/ 2375 w 3594"/>
                  <a:gd name="T47" fmla="*/ 1000 h 6719"/>
                  <a:gd name="T48" fmla="*/ 2625 w 3594"/>
                  <a:gd name="T49" fmla="*/ 1000 h 6719"/>
                  <a:gd name="T50" fmla="*/ 3093 w 3594"/>
                  <a:gd name="T51" fmla="*/ 2999 h 6719"/>
                  <a:gd name="T52" fmla="*/ 3468 w 3594"/>
                  <a:gd name="T53" fmla="*/ 3249 h 6719"/>
                  <a:gd name="T54" fmla="*/ 3593 w 3594"/>
                  <a:gd name="T55" fmla="*/ 2874 h 6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94" h="6719">
                    <a:moveTo>
                      <a:pt x="3593" y="2874"/>
                    </a:moveTo>
                    <a:lnTo>
                      <a:pt x="3593" y="2874"/>
                    </a:lnTo>
                    <a:cubicBezTo>
                      <a:pt x="3000" y="625"/>
                      <a:pt x="3000" y="625"/>
                      <a:pt x="3000" y="625"/>
                    </a:cubicBezTo>
                    <a:cubicBezTo>
                      <a:pt x="2875" y="250"/>
                      <a:pt x="2625" y="0"/>
                      <a:pt x="2250" y="0"/>
                    </a:cubicBezTo>
                    <a:cubicBezTo>
                      <a:pt x="1375" y="0"/>
                      <a:pt x="1375" y="0"/>
                      <a:pt x="1375" y="0"/>
                    </a:cubicBezTo>
                    <a:cubicBezTo>
                      <a:pt x="1000" y="0"/>
                      <a:pt x="750" y="250"/>
                      <a:pt x="625" y="625"/>
                    </a:cubicBezTo>
                    <a:cubicBezTo>
                      <a:pt x="0" y="2874"/>
                      <a:pt x="0" y="2874"/>
                      <a:pt x="0" y="2874"/>
                    </a:cubicBezTo>
                    <a:cubicBezTo>
                      <a:pt x="0" y="2999"/>
                      <a:pt x="0" y="3124"/>
                      <a:pt x="125" y="3249"/>
                    </a:cubicBezTo>
                    <a:cubicBezTo>
                      <a:pt x="250" y="3249"/>
                      <a:pt x="500" y="3124"/>
                      <a:pt x="500" y="2999"/>
                    </a:cubicBezTo>
                    <a:cubicBezTo>
                      <a:pt x="1000" y="1000"/>
                      <a:pt x="1000" y="1000"/>
                      <a:pt x="1000" y="1000"/>
                    </a:cubicBezTo>
                    <a:cubicBezTo>
                      <a:pt x="1250" y="1000"/>
                      <a:pt x="1250" y="1000"/>
                      <a:pt x="1250" y="1000"/>
                    </a:cubicBezTo>
                    <a:cubicBezTo>
                      <a:pt x="375" y="4093"/>
                      <a:pt x="375" y="4093"/>
                      <a:pt x="375" y="4093"/>
                    </a:cubicBezTo>
                    <a:cubicBezTo>
                      <a:pt x="1125" y="4093"/>
                      <a:pt x="1125" y="4093"/>
                      <a:pt x="1125" y="4093"/>
                    </a:cubicBezTo>
                    <a:cubicBezTo>
                      <a:pt x="1125" y="6343"/>
                      <a:pt x="1125" y="6343"/>
                      <a:pt x="1125" y="6343"/>
                    </a:cubicBezTo>
                    <a:cubicBezTo>
                      <a:pt x="1125" y="6468"/>
                      <a:pt x="1250" y="6718"/>
                      <a:pt x="1375" y="6718"/>
                    </a:cubicBezTo>
                    <a:cubicBezTo>
                      <a:pt x="1625" y="6718"/>
                      <a:pt x="1750" y="6468"/>
                      <a:pt x="1750" y="6343"/>
                    </a:cubicBezTo>
                    <a:cubicBezTo>
                      <a:pt x="1750" y="4093"/>
                      <a:pt x="1750" y="4093"/>
                      <a:pt x="1750" y="4093"/>
                    </a:cubicBezTo>
                    <a:cubicBezTo>
                      <a:pt x="2000" y="4093"/>
                      <a:pt x="2000" y="4093"/>
                      <a:pt x="2000" y="4093"/>
                    </a:cubicBezTo>
                    <a:cubicBezTo>
                      <a:pt x="2000" y="6343"/>
                      <a:pt x="2000" y="6343"/>
                      <a:pt x="2000" y="6343"/>
                    </a:cubicBezTo>
                    <a:cubicBezTo>
                      <a:pt x="2000" y="6468"/>
                      <a:pt x="2125" y="6718"/>
                      <a:pt x="2250" y="6718"/>
                    </a:cubicBezTo>
                    <a:cubicBezTo>
                      <a:pt x="2375" y="6718"/>
                      <a:pt x="2500" y="6468"/>
                      <a:pt x="2500" y="6343"/>
                    </a:cubicBezTo>
                    <a:cubicBezTo>
                      <a:pt x="2500" y="4093"/>
                      <a:pt x="2500" y="4093"/>
                      <a:pt x="2500" y="4093"/>
                    </a:cubicBezTo>
                    <a:cubicBezTo>
                      <a:pt x="3218" y="4093"/>
                      <a:pt x="3218" y="4093"/>
                      <a:pt x="3218" y="4093"/>
                    </a:cubicBezTo>
                    <a:cubicBezTo>
                      <a:pt x="2375" y="1000"/>
                      <a:pt x="2375" y="1000"/>
                      <a:pt x="2375" y="1000"/>
                    </a:cubicBezTo>
                    <a:cubicBezTo>
                      <a:pt x="2625" y="1000"/>
                      <a:pt x="2625" y="1000"/>
                      <a:pt x="2625" y="1000"/>
                    </a:cubicBezTo>
                    <a:cubicBezTo>
                      <a:pt x="3093" y="2999"/>
                      <a:pt x="3093" y="2999"/>
                      <a:pt x="3093" y="2999"/>
                    </a:cubicBezTo>
                    <a:cubicBezTo>
                      <a:pt x="3218" y="3124"/>
                      <a:pt x="3343" y="3249"/>
                      <a:pt x="3468" y="3249"/>
                    </a:cubicBezTo>
                    <a:cubicBezTo>
                      <a:pt x="3593" y="3124"/>
                      <a:pt x="3593" y="2999"/>
                      <a:pt x="3593" y="2874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 2"/>
              <p:cNvSpPr>
                <a:spLocks noChangeArrowheads="1"/>
              </p:cNvSpPr>
              <p:nvPr/>
            </p:nvSpPr>
            <p:spPr bwMode="auto">
              <a:xfrm>
                <a:off x="4077494" y="1899920"/>
                <a:ext cx="495300" cy="495300"/>
              </a:xfrm>
              <a:custGeom>
                <a:avLst/>
                <a:gdLst>
                  <a:gd name="T0" fmla="*/ 750 w 1376"/>
                  <a:gd name="T1" fmla="*/ 1375 h 1376"/>
                  <a:gd name="T2" fmla="*/ 750 w 1376"/>
                  <a:gd name="T3" fmla="*/ 1375 h 1376"/>
                  <a:gd name="T4" fmla="*/ 1375 w 1376"/>
                  <a:gd name="T5" fmla="*/ 625 h 1376"/>
                  <a:gd name="T6" fmla="*/ 750 w 1376"/>
                  <a:gd name="T7" fmla="*/ 0 h 1376"/>
                  <a:gd name="T8" fmla="*/ 0 w 1376"/>
                  <a:gd name="T9" fmla="*/ 625 h 1376"/>
                  <a:gd name="T10" fmla="*/ 750 w 1376"/>
                  <a:gd name="T11" fmla="*/ 1375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6" h="1376">
                    <a:moveTo>
                      <a:pt x="750" y="1375"/>
                    </a:moveTo>
                    <a:lnTo>
                      <a:pt x="750" y="1375"/>
                    </a:lnTo>
                    <a:cubicBezTo>
                      <a:pt x="1125" y="1375"/>
                      <a:pt x="1375" y="1125"/>
                      <a:pt x="1375" y="625"/>
                    </a:cubicBezTo>
                    <a:cubicBezTo>
                      <a:pt x="1375" y="250"/>
                      <a:pt x="1125" y="0"/>
                      <a:pt x="750" y="0"/>
                    </a:cubicBezTo>
                    <a:cubicBezTo>
                      <a:pt x="250" y="0"/>
                      <a:pt x="0" y="250"/>
                      <a:pt x="0" y="625"/>
                    </a:cubicBezTo>
                    <a:cubicBezTo>
                      <a:pt x="0" y="1125"/>
                      <a:pt x="250" y="1375"/>
                      <a:pt x="750" y="1375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marL="0" marR="0" lvl="0" indent="0" algn="l" defTabSz="81633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33" name="TextBox 132"/>
          <p:cNvSpPr txBox="1"/>
          <p:nvPr/>
        </p:nvSpPr>
        <p:spPr>
          <a:xfrm>
            <a:off x="5129646" y="1805780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80%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5129646" y="3416682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7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0%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35299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7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" fill="hold"/>
                                        <p:tgtEl>
                                          <p:spTgt spid="7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3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9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4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600"/>
                            </p:stCondLst>
                            <p:childTnLst>
                              <p:par>
                                <p:cTn id="7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00"/>
                            </p:stCondLst>
                            <p:childTnLst>
                              <p:par>
                                <p:cTn id="7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0" fill="hold"/>
                                        <p:tgtEl>
                                          <p:spTgt spid="7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9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10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4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7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3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6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9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3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200"/>
                            </p:stCondLst>
                            <p:childTnLst>
                              <p:par>
                                <p:cTn id="1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7" grpId="0" animBg="1"/>
      <p:bldP spid="20" grpId="0"/>
      <p:bldP spid="133" grpId="0"/>
      <p:bldP spid="1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395642" y="951945"/>
            <a:ext cx="4453516" cy="3745706"/>
            <a:chOff x="720" y="839"/>
            <a:chExt cx="3740" cy="3146"/>
          </a:xfrm>
          <a:solidFill>
            <a:srgbClr val="E8E8E6"/>
          </a:solidFill>
        </p:grpSpPr>
        <p:sp>
          <p:nvSpPr>
            <p:cNvPr id="3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8163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" name="Freeform 78"/>
          <p:cNvSpPr>
            <a:spLocks/>
          </p:cNvSpPr>
          <p:nvPr/>
        </p:nvSpPr>
        <p:spPr bwMode="gray">
          <a:xfrm>
            <a:off x="3334486" y="3904694"/>
            <a:ext cx="671600" cy="571500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chemeClr val="accent4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 lIns="68595" tIns="34297" rIns="68595" bIns="34297"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Freeform 92"/>
          <p:cNvSpPr>
            <a:spLocks/>
          </p:cNvSpPr>
          <p:nvPr/>
        </p:nvSpPr>
        <p:spPr bwMode="gray">
          <a:xfrm>
            <a:off x="3647662" y="2580720"/>
            <a:ext cx="587055" cy="394097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chemeClr val="accent2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 lIns="68595" tIns="34297" rIns="68595" bIns="34297"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Freeform 100"/>
          <p:cNvSpPr>
            <a:spLocks/>
          </p:cNvSpPr>
          <p:nvPr/>
        </p:nvSpPr>
        <p:spPr bwMode="gray">
          <a:xfrm>
            <a:off x="3876292" y="1975882"/>
            <a:ext cx="512035" cy="510779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chemeClr val="accent1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 lIns="68595" tIns="34297" rIns="68595" bIns="34297"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Freeform 82"/>
          <p:cNvSpPr>
            <a:spLocks/>
          </p:cNvSpPr>
          <p:nvPr/>
        </p:nvSpPr>
        <p:spPr bwMode="gray">
          <a:xfrm>
            <a:off x="4001418" y="3259375"/>
            <a:ext cx="336990" cy="378619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chemeClr val="accent3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 lIns="68595" tIns="34297" rIns="68595" bIns="34297"/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4326661" y="2296757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4515994" y="2483089"/>
            <a:ext cx="16889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4166548" y="2678885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4355883" y="2865218"/>
            <a:ext cx="184906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V="1">
            <a:off x="4278775" y="3362961"/>
            <a:ext cx="237218" cy="15359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4515994" y="3362961"/>
            <a:ext cx="16889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3784602" y="4226759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3973936" y="4413092"/>
            <a:ext cx="21460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4965993" y="2122748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965993" y="2554528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965993" y="3053608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932040" y="4051085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1" name="矩形标注 80"/>
          <p:cNvSpPr/>
          <p:nvPr/>
        </p:nvSpPr>
        <p:spPr>
          <a:xfrm>
            <a:off x="6607140" y="1688944"/>
            <a:ext cx="2175135" cy="2923856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marL="0" marR="0" lvl="0" indent="0" algn="ctr" defTabSz="8163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715167" y="1790179"/>
            <a:ext cx="2067109" cy="2686583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marL="0" marR="0" lvl="0" indent="0" algn="l" defTabSz="81633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粘贴。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843083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5" grpId="0" animBg="1"/>
          <p:bldP spid="66" grpId="0" animBg="1"/>
          <p:bldP spid="67" grpId="0" animBg="1"/>
          <p:bldP spid="68" grpId="0" animBg="1"/>
          <p:bldP spid="77" grpId="0"/>
          <p:bldP spid="78" grpId="0"/>
          <p:bldP spid="79" grpId="0"/>
          <p:bldP spid="80" grpId="0"/>
          <p:bldP spid="81" grpId="0" animBg="1"/>
          <p:bldP spid="82" grpId="0"/>
          <p:bldP spid="8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5" grpId="0" animBg="1"/>
          <p:bldP spid="66" grpId="0" animBg="1"/>
          <p:bldP spid="67" grpId="0" animBg="1"/>
          <p:bldP spid="68" grpId="0" animBg="1"/>
          <p:bldP spid="77" grpId="0"/>
          <p:bldP spid="78" grpId="0"/>
          <p:bldP spid="79" grpId="0"/>
          <p:bldP spid="80" grpId="0"/>
          <p:bldP spid="81" grpId="0" animBg="1"/>
          <p:bldP spid="82" grpId="0"/>
          <p:bldP spid="82" grpId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箭头3"/>
          <p:cNvSpPr>
            <a:spLocks/>
          </p:cNvSpPr>
          <p:nvPr/>
        </p:nvSpPr>
        <p:spPr bwMode="gray">
          <a:xfrm flipV="1">
            <a:off x="1891244" y="2679737"/>
            <a:ext cx="1205950" cy="1406993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6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12" name="箭头2"/>
          <p:cNvSpPr>
            <a:spLocks/>
          </p:cNvSpPr>
          <p:nvPr/>
        </p:nvSpPr>
        <p:spPr bwMode="gray">
          <a:xfrm rot="16200000">
            <a:off x="2209082" y="2161825"/>
            <a:ext cx="358296" cy="1433438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6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13" name="箭头1"/>
          <p:cNvSpPr>
            <a:spLocks/>
          </p:cNvSpPr>
          <p:nvPr/>
        </p:nvSpPr>
        <p:spPr bwMode="gray">
          <a:xfrm>
            <a:off x="1883489" y="1596705"/>
            <a:ext cx="1205950" cy="1406993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969696"/>
          </a:solidFill>
          <a:ln>
            <a:noFill/>
          </a:ln>
          <a:effectLst/>
          <a:ex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6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15" name="标题1"/>
          <p:cNvSpPr>
            <a:spLocks noChangeArrowheads="1"/>
          </p:cNvSpPr>
          <p:nvPr/>
        </p:nvSpPr>
        <p:spPr bwMode="gray">
          <a:xfrm>
            <a:off x="3172755" y="1329899"/>
            <a:ext cx="1992669" cy="866499"/>
          </a:xfrm>
          <a:prstGeom prst="roundRect">
            <a:avLst>
              <a:gd name="adj" fmla="val 11921"/>
            </a:avLst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      点击添加文本</a:t>
            </a:r>
            <a:endParaRPr kumimoji="0" lang="zh-CN" altLang="zh-CN" sz="1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7" name="标题2"/>
          <p:cNvSpPr>
            <a:spLocks noChangeArrowheads="1"/>
          </p:cNvSpPr>
          <p:nvPr/>
        </p:nvSpPr>
        <p:spPr bwMode="gray">
          <a:xfrm>
            <a:off x="3182271" y="2407166"/>
            <a:ext cx="1983152" cy="866499"/>
          </a:xfrm>
          <a:prstGeom prst="roundRect">
            <a:avLst>
              <a:gd name="adj" fmla="val 11921"/>
            </a:avLst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</a:t>
            </a:r>
            <a:endParaRPr kumimoji="0" lang="zh-CN" altLang="zh-CN" sz="1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9" name="标题3"/>
          <p:cNvSpPr>
            <a:spLocks noChangeArrowheads="1"/>
          </p:cNvSpPr>
          <p:nvPr/>
        </p:nvSpPr>
        <p:spPr bwMode="gray">
          <a:xfrm>
            <a:off x="3167996" y="3487817"/>
            <a:ext cx="1997427" cy="865719"/>
          </a:xfrm>
          <a:prstGeom prst="roundRect">
            <a:avLst>
              <a:gd name="adj" fmla="val 11921"/>
            </a:avLst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点击添加文本</a:t>
            </a:r>
            <a:endParaRPr kumimoji="0" lang="zh-CN" altLang="zh-CN" sz="1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0" name="Oval 19"/>
          <p:cNvSpPr>
            <a:spLocks noChangeArrowheads="1"/>
          </p:cNvSpPr>
          <p:nvPr/>
        </p:nvSpPr>
        <p:spPr bwMode="auto">
          <a:xfrm>
            <a:off x="1496374" y="2301902"/>
            <a:ext cx="1079047" cy="1079750"/>
          </a:xfrm>
          <a:prstGeom prst="roundRect">
            <a:avLst/>
          </a:prstGeom>
          <a:solidFill>
            <a:srgbClr val="C00000"/>
          </a:solidFill>
          <a:ln w="317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4478" rIns="94478" bIns="134969" anchor="ctr"/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添加内容</a:t>
            </a:r>
          </a:p>
        </p:txBody>
      </p:sp>
      <p:sp>
        <p:nvSpPr>
          <p:cNvPr id="214" name="文本1"/>
          <p:cNvSpPr>
            <a:spLocks noChangeArrowheads="1"/>
          </p:cNvSpPr>
          <p:nvPr/>
        </p:nvSpPr>
        <p:spPr bwMode="gray">
          <a:xfrm>
            <a:off x="5165424" y="1329899"/>
            <a:ext cx="2533664" cy="866499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点击添加文字，点击添加文字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6" name="文本2"/>
          <p:cNvSpPr>
            <a:spLocks noChangeArrowheads="1"/>
          </p:cNvSpPr>
          <p:nvPr/>
        </p:nvSpPr>
        <p:spPr bwMode="gray">
          <a:xfrm>
            <a:off x="5165424" y="2407166"/>
            <a:ext cx="2533664" cy="866499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点击添加文字，点击添加文字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8" name="文本3"/>
          <p:cNvSpPr>
            <a:spLocks noChangeArrowheads="1"/>
          </p:cNvSpPr>
          <p:nvPr/>
        </p:nvSpPr>
        <p:spPr bwMode="ltGray">
          <a:xfrm>
            <a:off x="5165423" y="3494959"/>
            <a:ext cx="2536043" cy="858577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点击添加文字，点击添加文字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29523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0" animBg="1"/>
      <p:bldP spid="212" grpId="0" animBg="1"/>
      <p:bldP spid="213" grpId="0" animBg="1"/>
      <p:bldP spid="215" grpId="0" animBg="1"/>
      <p:bldP spid="217" grpId="0" animBg="1"/>
      <p:bldP spid="219" grpId="0" animBg="1"/>
      <p:bldP spid="220" grpId="0" animBg="1"/>
      <p:bldP spid="214" grpId="0" animBg="1"/>
      <p:bldP spid="216" grpId="0" animBg="1"/>
      <p:bldP spid="2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27239" y="3425149"/>
            <a:ext cx="842111" cy="7155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24635" y="2309672"/>
            <a:ext cx="119298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文字点击添加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08262" y="3249774"/>
            <a:ext cx="842111" cy="7155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89387" y="2542721"/>
            <a:ext cx="1192988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文字点击</a:t>
            </a:r>
          </a:p>
        </p:txBody>
      </p:sp>
      <p:sp>
        <p:nvSpPr>
          <p:cNvPr id="20" name="矩形 19"/>
          <p:cNvSpPr/>
          <p:nvPr/>
        </p:nvSpPr>
        <p:spPr>
          <a:xfrm>
            <a:off x="6453549" y="1869835"/>
            <a:ext cx="1942501" cy="2654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点击添加小标题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1" name="Freeform 4"/>
          <p:cNvSpPr>
            <a:spLocks/>
          </p:cNvSpPr>
          <p:nvPr/>
        </p:nvSpPr>
        <p:spPr bwMode="auto">
          <a:xfrm>
            <a:off x="1839583" y="1906115"/>
            <a:ext cx="1746174" cy="1747375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rgbClr val="969696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marL="0" marR="0" lvl="0" indent="0" algn="ctr" defTabSz="685617" rtl="0" eaLnBrk="1" fontAlgn="base" latinLnBrk="0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99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3330754" y="2858507"/>
            <a:ext cx="1380206" cy="1381156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C00000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marL="0" marR="0" lvl="0" indent="0" algn="ctr" defTabSz="685617" rtl="0" eaLnBrk="1" fontAlgn="base" latinLnBrk="0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99" b="0" i="0" u="none" strike="noStrike" kern="0" cap="none" spc="0" normalizeH="0" baseline="0" noProof="0" dirty="0">
              <a:ln>
                <a:noFill/>
              </a:ln>
              <a:solidFill>
                <a:srgbClr val="414455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686998" y="2992016"/>
            <a:ext cx="1523356" cy="1523500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rgbClr val="C00000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marL="0" marR="0" lvl="0" indent="0" algn="ctr" defTabSz="685617" rtl="0" eaLnBrk="1" fontAlgn="base" latinLnBrk="0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99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4443815" y="1961144"/>
            <a:ext cx="1667211" cy="1668361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969696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marL="0" marR="0" lvl="0" indent="0" algn="ctr" defTabSz="685617" rtl="0" eaLnBrk="1" fontAlgn="base" latinLnBrk="0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2099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15125" y="1167919"/>
            <a:ext cx="2879259" cy="3476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8" tIns="34294" rIns="68588" bIns="34294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1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点击添加小标题</a:t>
            </a:r>
          </a:p>
        </p:txBody>
      </p:sp>
    </p:spTree>
    <p:extLst>
      <p:ext uri="{BB962C8B-B14F-4D97-AF65-F5344CB8AC3E}">
        <p14:creationId xmlns:p14="http://schemas.microsoft.com/office/powerpoint/2010/main" val="7532379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3" dur="8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4800000">
                                      <p:cBhvr>
                                        <p:cTn id="23" dur="7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108000000">
                                      <p:cBhvr>
                                        <p:cTn id="33" dur="7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86400000">
                                      <p:cBhvr>
                                        <p:cTn id="43" dur="7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47477" y="0"/>
            <a:ext cx="9191477" cy="5143500"/>
            <a:chOff x="-47477" y="0"/>
            <a:chExt cx="9191477" cy="51435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7477" y="4459698"/>
              <a:ext cx="9144000" cy="683802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236564" y="899204"/>
            <a:ext cx="1033165" cy="2181174"/>
            <a:chOff x="6240364" y="953691"/>
            <a:chExt cx="1033165" cy="2181174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6298407" y="953691"/>
              <a:ext cx="808435" cy="798909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405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6702029" y="1651397"/>
              <a:ext cx="571500" cy="56554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700" b="1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</a:p>
          </p:txBody>
        </p:sp>
        <p:sp>
          <p:nvSpPr>
            <p:cNvPr id="10" name="文本框 9"/>
            <p:cNvSpPr txBox="1"/>
            <p:nvPr>
              <p:custDataLst>
                <p:tags r:id="rId5"/>
              </p:custDataLst>
            </p:nvPr>
          </p:nvSpPr>
          <p:spPr>
            <a:xfrm>
              <a:off x="6240364" y="1914018"/>
              <a:ext cx="461665" cy="1220847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lang="en-US" altLang="zh-CN" sz="1800" kern="0" dirty="0">
                  <a:solidFill>
                    <a:srgbClr val="C00000"/>
                  </a:solidFill>
                </a:rPr>
                <a:t>CONTENTS</a:t>
              </a:r>
              <a:endParaRPr lang="zh-CN" altLang="en-US" sz="1800" kern="0" dirty="0">
                <a:solidFill>
                  <a:srgbClr val="C00000"/>
                </a:solidFill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2826278" y="2251984"/>
            <a:ext cx="6317722" cy="828394"/>
          </a:xfrm>
          <a:custGeom>
            <a:avLst/>
            <a:gdLst>
              <a:gd name="connsiteX0" fmla="*/ 0 w 2773194"/>
              <a:gd name="connsiteY0" fmla="*/ 0 h 253350"/>
              <a:gd name="connsiteX1" fmla="*/ 2508325 w 2773194"/>
              <a:gd name="connsiteY1" fmla="*/ 0 h 253350"/>
              <a:gd name="connsiteX2" fmla="*/ 2773194 w 2773194"/>
              <a:gd name="connsiteY2" fmla="*/ 253350 h 253350"/>
              <a:gd name="connsiteX3" fmla="*/ 0 w 2773194"/>
              <a:gd name="connsiteY3" fmla="*/ 253350 h 25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194" h="253350">
                <a:moveTo>
                  <a:pt x="0" y="0"/>
                </a:moveTo>
                <a:lnTo>
                  <a:pt x="2508325" y="0"/>
                </a:lnTo>
                <a:lnTo>
                  <a:pt x="2773194" y="253350"/>
                </a:lnTo>
                <a:lnTo>
                  <a:pt x="0" y="253350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ED7D31"/>
            </a:solidFill>
          </a:ln>
        </p:spPr>
        <p:txBody>
          <a:bodyPr lIns="108000" tIns="0" bIns="0" anchor="ctr">
            <a:norm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FFFFFF"/>
                </a:solidFill>
                <a:cs typeface="Times New Roman" panose="02020603050405020304" pitchFamily="18" charset="0"/>
              </a:rPr>
              <a:t>单击添加文字标题</a:t>
            </a:r>
            <a:endParaRPr lang="zh-CN" altLang="en-US" sz="4000" kern="0" dirty="0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文本框 3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92019" y="1232662"/>
            <a:ext cx="765439" cy="421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6000" b="1" dirty="0">
                <a:solidFill>
                  <a:srgbClr val="C00000"/>
                </a:solidFill>
                <a:latin typeface="+mn-lt"/>
                <a:ea typeface="+mn-ea"/>
                <a:cs typeface="Times New Roman" panose="02020603050405020304" pitchFamily="18" charset="0"/>
              </a:rPr>
              <a:t>Part </a:t>
            </a:r>
            <a:r>
              <a:rPr lang="en-US" altLang="zh-CN" sz="6000" b="1" dirty="0" smtClean="0">
                <a:solidFill>
                  <a:srgbClr val="C00000"/>
                </a:solidFill>
                <a:latin typeface="+mn-lt"/>
                <a:ea typeface="+mn-ea"/>
                <a:cs typeface="Times New Roman" panose="02020603050405020304" pitchFamily="18" charset="0"/>
              </a:rPr>
              <a:t>2</a:t>
            </a:r>
            <a:endParaRPr lang="zh-CN" altLang="en-US" sz="6000" b="1" dirty="0">
              <a:solidFill>
                <a:srgbClr val="C00000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317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TextBox 3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Rectangle 3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TextBox 3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TextBox 3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文本框 3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Rectangle 3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Rectangle 3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TextBox 3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TextBox 3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文本框 3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Rectangle 3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文本框 3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Rectangle 3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TextBox 3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TextBox 3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文本框 3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Rectangle 3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Rectangle 3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TextBox 3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TextBox 3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文本框 3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Rectangle 3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TextBox 4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Rectangle 3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TextBox 3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文本框 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TextBox 4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文本框 4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TextBox 4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文本框 5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18001231"/>
  <p:tag name="MH_LIBRARY" val="GRAPHIC"/>
  <p:tag name="MH_ORDER" val="Rectangle 3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双红色">
      <a:dk1>
        <a:sysClr val="windowText" lastClr="000000"/>
      </a:dk1>
      <a:lt1>
        <a:sysClr val="window" lastClr="FFFFFF"/>
      </a:lt1>
      <a:dk2>
        <a:srgbClr val="C00000"/>
      </a:dk2>
      <a:lt2>
        <a:srgbClr val="EEECE1"/>
      </a:lt2>
      <a:accent1>
        <a:srgbClr val="C00000"/>
      </a:accent1>
      <a:accent2>
        <a:srgbClr val="FF0000"/>
      </a:accent2>
      <a:accent3>
        <a:srgbClr val="C00000"/>
      </a:accent3>
      <a:accent4>
        <a:srgbClr val="FF000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3348</Words>
  <Application>Microsoft Office PowerPoint</Application>
  <PresentationFormat>全屏显示(16:9)</PresentationFormat>
  <Paragraphs>349</Paragraphs>
  <Slides>28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52" baseType="lpstr">
      <vt:lpstr>Arial Unicode MS</vt:lpstr>
      <vt:lpstr>Bodoni MT</vt:lpstr>
      <vt:lpstr>Gulim</vt:lpstr>
      <vt:lpstr>맑은 고딕</vt:lpstr>
      <vt:lpstr>Meiryo</vt:lpstr>
      <vt:lpstr>等线</vt:lpstr>
      <vt:lpstr>等线 Light</vt:lpstr>
      <vt:lpstr>华文黑体</vt:lpstr>
      <vt:lpstr>宋体</vt:lpstr>
      <vt:lpstr>微软雅黑</vt:lpstr>
      <vt:lpstr>Aharoni</vt:lpstr>
      <vt:lpstr>Arial</vt:lpstr>
      <vt:lpstr>Arial Black</vt:lpstr>
      <vt:lpstr>Calibri</vt:lpstr>
      <vt:lpstr>Calibri Light</vt:lpstr>
      <vt:lpstr>Corbel</vt:lpstr>
      <vt:lpstr>Impact</vt:lpstr>
      <vt:lpstr>Roboto condensed</vt:lpstr>
      <vt:lpstr>Roboto condensed</vt:lpstr>
      <vt:lpstr>Tahoma</vt:lpstr>
      <vt:lpstr>Times New Roman</vt:lpstr>
      <vt:lpstr>Office 主题​​</vt:lpstr>
      <vt:lpstr>1_Office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16</cp:revision>
  <dcterms:created xsi:type="dcterms:W3CDTF">2016-12-25T02:27:54Z</dcterms:created>
  <dcterms:modified xsi:type="dcterms:W3CDTF">2018-06-18T05:32:06Z</dcterms:modified>
</cp:coreProperties>
</file>