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88467-485C-4071-ADDF-44A3A831EF34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59CB4-9AB6-46FC-9EC4-0DE2187D4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52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14" name="Picture 2" descr="C:\Users\Administrator\Desktop\新建文件夹 (9)\5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1" y="0"/>
              <a:ext cx="6857999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 userDrawn="1"/>
          </p:nvSpPr>
          <p:spPr>
            <a:xfrm>
              <a:off x="-1" y="0"/>
              <a:ext cx="4005559" cy="5143500"/>
            </a:xfrm>
            <a:prstGeom prst="rect">
              <a:avLst/>
            </a:prstGeom>
            <a:gradFill flip="none" rotWithShape="1">
              <a:gsLst>
                <a:gs pos="62000">
                  <a:srgbClr val="F2F2F2"/>
                </a:gs>
                <a:gs pos="100000">
                  <a:srgbClr val="F9F9F9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7017" y="1586040"/>
            <a:ext cx="6276303" cy="1765289"/>
          </a:xfrm>
        </p:spPr>
        <p:txBody>
          <a:bodyPr anchor="b" anchorCtr="1"/>
          <a:lstStyle>
            <a:lvl1pPr algn="ctr">
              <a:lnSpc>
                <a:spcPct val="120000"/>
              </a:lnSpc>
              <a:defRPr sz="4800">
                <a:solidFill>
                  <a:schemeClr val="accent1"/>
                </a:solidFill>
                <a:effectLst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7017" y="3389429"/>
            <a:ext cx="6276304" cy="630836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891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3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944" y="260351"/>
            <a:ext cx="2742485" cy="5894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314" y="260351"/>
            <a:ext cx="8078271" cy="5894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832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57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42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335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64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53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16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0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67"/>
            </a:lvl1pPr>
            <a:lvl2pPr>
              <a:defRPr sz="2133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71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31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265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22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635" y="1709740"/>
            <a:ext cx="10516036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635" y="4589464"/>
            <a:ext cx="10516036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067" indent="0">
              <a:buNone/>
              <a:defRPr sz="2000"/>
            </a:lvl2pPr>
            <a:lvl3pPr marL="914133" indent="0">
              <a:buNone/>
              <a:defRPr sz="1800"/>
            </a:lvl3pPr>
            <a:lvl4pPr marL="1371200" indent="0">
              <a:buNone/>
              <a:defRPr sz="1600"/>
            </a:lvl4pPr>
            <a:lvl5pPr marL="1828266" indent="0">
              <a:buNone/>
              <a:defRPr sz="1600"/>
            </a:lvl5pPr>
            <a:lvl6pPr marL="2285334" indent="0">
              <a:buNone/>
              <a:defRPr sz="1600"/>
            </a:lvl6pPr>
            <a:lvl7pPr marL="2742399" indent="0">
              <a:buNone/>
              <a:defRPr sz="1600"/>
            </a:lvl7pPr>
            <a:lvl8pPr marL="3199467" indent="0">
              <a:buNone/>
              <a:defRPr sz="1600"/>
            </a:lvl8pPr>
            <a:lvl9pPr marL="3656533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7455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31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805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7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1" y="365125"/>
            <a:ext cx="10516036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569" y="1681163"/>
            <a:ext cx="51580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569" y="2505075"/>
            <a:ext cx="515803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182" y="1681163"/>
            <a:ext cx="51834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82" y="2505075"/>
            <a:ext cx="518342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1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182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7" indent="0">
              <a:buNone/>
              <a:defRPr sz="2799"/>
            </a:lvl2pPr>
            <a:lvl3pPr marL="914133" indent="0">
              <a:buNone/>
              <a:defRPr sz="2400"/>
            </a:lvl3pPr>
            <a:lvl4pPr marL="1371200" indent="0">
              <a:buNone/>
              <a:defRPr sz="2000"/>
            </a:lvl4pPr>
            <a:lvl5pPr marL="1828266" indent="0">
              <a:buNone/>
              <a:defRPr sz="2000"/>
            </a:lvl5pPr>
            <a:lvl6pPr marL="2285334" indent="0">
              <a:buNone/>
              <a:defRPr sz="2000"/>
            </a:lvl6pPr>
            <a:lvl7pPr marL="2742399" indent="0">
              <a:buNone/>
              <a:defRPr sz="2000"/>
            </a:lvl7pPr>
            <a:lvl8pPr marL="3199467" indent="0">
              <a:buNone/>
              <a:defRPr sz="2000"/>
            </a:lvl8pPr>
            <a:lvl9pPr marL="3656533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505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新建文件夹 (9)\8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272" y="1293525"/>
            <a:ext cx="7418728" cy="556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442" y="6245225"/>
            <a:ext cx="2845647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9F649144-4DDB-4F49-B71D-F5E40B4463D5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103" y="6245225"/>
            <a:ext cx="385979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914" y="6245225"/>
            <a:ext cx="284564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EE11633E-1220-4FB1-A7D7-1BF0B9B602A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735" y="448079"/>
            <a:ext cx="11123696" cy="706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4735" y="1305515"/>
            <a:ext cx="11123696" cy="487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10707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067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13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200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26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361950" indent="-361950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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084" indent="-357084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2666" indent="-228533" algn="l" rtl="0" eaLnBrk="1" fontAlgn="base" hangingPunct="1">
        <a:spcBef>
          <a:spcPct val="20000"/>
        </a:spcBef>
        <a:spcAft>
          <a:spcPct val="0"/>
        </a:spcAft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599733" indent="-228533" algn="l" rtl="0" eaLnBrk="1" fontAlgn="base" hangingPunct="1">
        <a:spcBef>
          <a:spcPct val="20000"/>
        </a:spcBef>
        <a:spcAft>
          <a:spcPct val="0"/>
        </a:spcAft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6801" indent="-228533" algn="l" rtl="0" eaLnBrk="1" fontAlgn="base" hangingPunct="1">
        <a:spcBef>
          <a:spcPct val="20000"/>
        </a:spcBef>
        <a:spcAft>
          <a:spcPct val="0"/>
        </a:spcAft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3866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34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00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67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0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66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34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9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9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0945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47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547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4A15KWBG">
  <a:themeElements>
    <a:clrScheme name="自定义 1">
      <a:dk1>
        <a:srgbClr val="696464"/>
      </a:dk1>
      <a:lt1>
        <a:sysClr val="window" lastClr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66B16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自定义 6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A000520150104A18KPBG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Wingdings 2</vt:lpstr>
      <vt:lpstr>A000120141114A15KWBG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kan</dc:creator>
  <cp:lastModifiedBy>kan</cp:lastModifiedBy>
  <cp:revision>1</cp:revision>
  <dcterms:created xsi:type="dcterms:W3CDTF">2015-12-06T15:13:43Z</dcterms:created>
  <dcterms:modified xsi:type="dcterms:W3CDTF">2015-12-06T15:15:40Z</dcterms:modified>
</cp:coreProperties>
</file>