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2"/>
          <p:cNvGrpSpPr>
            <a:grpSpLocks/>
          </p:cNvGrpSpPr>
          <p:nvPr/>
        </p:nvGrpSpPr>
        <p:grpSpPr bwMode="auto">
          <a:xfrm>
            <a:off x="0" y="0"/>
            <a:ext cx="12192000" cy="6864350"/>
            <a:chOff x="0" y="0"/>
            <a:chExt cx="9144002" cy="6866827"/>
          </a:xfrm>
        </p:grpSpPr>
        <p:pic>
          <p:nvPicPr>
            <p:cNvPr id="44" name="Picture 9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" t="10047" r="929" b="9600"/>
            <a:stretch/>
          </p:blipFill>
          <p:spPr bwMode="auto">
            <a:xfrm>
              <a:off x="1" y="0"/>
              <a:ext cx="9144001" cy="45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Rechteck 8"/>
            <p:cNvSpPr>
              <a:spLocks noChangeArrowheads="1"/>
            </p:cNvSpPr>
            <p:nvPr/>
          </p:nvSpPr>
          <p:spPr bwMode="auto">
            <a:xfrm flipH="1">
              <a:off x="0" y="4572001"/>
              <a:ext cx="9144001" cy="2294826"/>
            </a:xfrm>
            <a:prstGeom prst="rect">
              <a:avLst/>
            </a:prstGeom>
            <a:gradFill rotWithShape="1">
              <a:gsLst>
                <a:gs pos="0">
                  <a:srgbClr val="D7D7D7"/>
                </a:gs>
                <a:gs pos="64000">
                  <a:srgbClr val="FFFFFF"/>
                </a:gs>
                <a:gs pos="100000">
                  <a:srgbClr val="FFFF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latin typeface="Calibri" panose="020F0502020204030204" pitchFamily="34" charset="0"/>
                <a:ea typeface="MS PGothic" panose="020B0600070205080204" pitchFamily="34" charset="-128"/>
                <a:sym typeface="MS PGothic" panose="020B0600070205080204" pitchFamily="34" charset="-128"/>
              </a:endParaRPr>
            </a:p>
          </p:txBody>
        </p:sp>
        <p:sp>
          <p:nvSpPr>
            <p:cNvPr id="46" name="Rechteck 9"/>
            <p:cNvSpPr>
              <a:spLocks noChangeArrowheads="1"/>
            </p:cNvSpPr>
            <p:nvPr/>
          </p:nvSpPr>
          <p:spPr bwMode="auto">
            <a:xfrm rot="10800000" flipH="1" flipV="1">
              <a:off x="1" y="4392000"/>
              <a:ext cx="9144000" cy="180000"/>
            </a:xfrm>
            <a:prstGeom prst="rect">
              <a:avLst/>
            </a:prstGeom>
            <a:solidFill>
              <a:srgbClr val="0052DE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latin typeface="Calibri" panose="020F0502020204030204" pitchFamily="34" charset="0"/>
                <a:ea typeface="MS PGothic" panose="020B0600070205080204" pitchFamily="34" charset="-128"/>
                <a:sym typeface="MS PGothic" panose="020B0600070205080204" pitchFamily="34" charset="-128"/>
              </a:endParaRPr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427116" y="5626266"/>
            <a:ext cx="9228184" cy="514186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27116" y="4608451"/>
            <a:ext cx="9228184" cy="944853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3268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6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319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98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30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17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0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31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8"/>
          <p:cNvSpPr>
            <a:spLocks noChangeArrowheads="1"/>
          </p:cNvSpPr>
          <p:nvPr/>
        </p:nvSpPr>
        <p:spPr bwMode="auto">
          <a:xfrm flipH="1">
            <a:off x="-1" y="0"/>
            <a:ext cx="12191999" cy="6858000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64000">
                <a:srgbClr val="FFFFFF"/>
              </a:gs>
              <a:gs pos="100000">
                <a:srgbClr val="FFFF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latin typeface="Calibri" panose="020F0502020204030204" pitchFamily="34" charset="0"/>
              <a:ea typeface="MS PGothic" panose="020B0600070205080204" pitchFamily="34" charset="-128"/>
              <a:sym typeface="MS PGothic" panose="020B0600070205080204" pitchFamily="34" charset="-128"/>
            </a:endParaRPr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597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4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060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25" name="Rechteck 8"/>
            <p:cNvSpPr>
              <a:spLocks noChangeArrowheads="1"/>
            </p:cNvSpPr>
            <p:nvPr userDrawn="1"/>
          </p:nvSpPr>
          <p:spPr bwMode="auto">
            <a:xfrm flipH="1">
              <a:off x="0" y="179936"/>
              <a:ext cx="9143999" cy="6678064"/>
            </a:xfrm>
            <a:prstGeom prst="rect">
              <a:avLst/>
            </a:prstGeom>
            <a:gradFill rotWithShape="1">
              <a:gsLst>
                <a:gs pos="0">
                  <a:srgbClr val="D7D7D7"/>
                </a:gs>
                <a:gs pos="64000">
                  <a:srgbClr val="FFFFFF"/>
                </a:gs>
                <a:gs pos="100000">
                  <a:srgbClr val="FFFF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latin typeface="Calibri" panose="020F0502020204030204" pitchFamily="34" charset="0"/>
                <a:ea typeface="MS PGothic" panose="020B0600070205080204" pitchFamily="34" charset="-128"/>
                <a:sym typeface="MS PGothic" panose="020B0600070205080204" pitchFamily="34" charset="-128"/>
              </a:endParaRPr>
            </a:p>
          </p:txBody>
        </p:sp>
        <p:sp>
          <p:nvSpPr>
            <p:cNvPr id="26" name="Rechteck 9"/>
            <p:cNvSpPr>
              <a:spLocks noChangeArrowheads="1"/>
            </p:cNvSpPr>
            <p:nvPr userDrawn="1"/>
          </p:nvSpPr>
          <p:spPr bwMode="auto">
            <a:xfrm rot="10800000" flipH="1" flipV="1">
              <a:off x="2" y="0"/>
              <a:ext cx="9143998" cy="179935"/>
            </a:xfrm>
            <a:prstGeom prst="rect">
              <a:avLst/>
            </a:prstGeom>
            <a:solidFill>
              <a:srgbClr val="0052DE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latin typeface="Calibri" panose="020F0502020204030204" pitchFamily="34" charset="0"/>
                <a:ea typeface="MS PGothic" panose="020B0600070205080204" pitchFamily="34" charset="-128"/>
                <a:sym typeface="MS PGothic" panose="020B0600070205080204" pitchFamily="34" charset="-128"/>
              </a:endParaRPr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2E05-E4BA-4478-941F-CB80DC7D1917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A90B7-6EE7-4FFE-A2BE-6E6F5EBFA79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22300" y="1123951"/>
            <a:ext cx="10954459" cy="5214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2301" y="1758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24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60000"/>
        <a:buFont typeface="Wingdings 2" panose="05020102010507070707" pitchFamily="18" charset="2"/>
        <a:buChar char="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261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2983224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602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3D76D6"/>
      </a:accent1>
      <a:accent2>
        <a:srgbClr val="22B1DE"/>
      </a:accent2>
      <a:accent3>
        <a:srgbClr val="7B93D7"/>
      </a:accent3>
      <a:accent4>
        <a:srgbClr val="5D76BA"/>
      </a:accent4>
      <a:accent5>
        <a:srgbClr val="00B05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A000120150608A09KPBG</Template>
  <TotalTime>1</TotalTime>
  <Words>31</Words>
  <Application>Microsoft Office PowerPoint</Application>
  <PresentationFormat>宽屏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MS PGothic</vt:lpstr>
      <vt:lpstr>华文中宋</vt:lpstr>
      <vt:lpstr>微软雅黑</vt:lpstr>
      <vt:lpstr>幼圆</vt:lpstr>
      <vt:lpstr>Arial</vt:lpstr>
      <vt:lpstr>Calibri</vt:lpstr>
      <vt:lpstr>Times New Roman</vt:lpstr>
      <vt:lpstr>Wingdings 2</vt:lpstr>
      <vt:lpstr>A000120140530A99PPBG</vt:lpstr>
      <vt:lpstr>单击此处添加您的标题文字</vt:lpstr>
      <vt:lpstr>单击此处添加标题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2015-07-03T02:28:04Z</dcterms:created>
  <dcterms:modified xsi:type="dcterms:W3CDTF">2015-07-03T02:29:33Z</dcterms:modified>
</cp:coreProperties>
</file>