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AF826-A8DB-4B60-837C-837F52CBC088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CE7FE-BD28-4389-9F62-4A00743B6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46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4139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t="5461" r="-208" b="38056"/>
          <a:stretch/>
        </p:blipFill>
        <p:spPr>
          <a:xfrm>
            <a:off x="0" y="0"/>
            <a:ext cx="12192000" cy="459812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230814" y="5727175"/>
            <a:ext cx="9765212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230814" y="4810895"/>
            <a:ext cx="9765212" cy="780486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4601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4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51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285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8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8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18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120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00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94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01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1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640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77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25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29279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19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85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6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9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106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184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2" b="67932"/>
          <a:stretch/>
        </p:blipFill>
        <p:spPr>
          <a:xfrm>
            <a:off x="0" y="-27384"/>
            <a:ext cx="12192000" cy="101362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352484"/>
            <a:ext cx="12192000" cy="756084"/>
          </a:xfrm>
          <a:prstGeom prst="rect">
            <a:avLst/>
          </a:prstGeom>
          <a:solidFill>
            <a:srgbClr val="0082B3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矩形 10"/>
          <p:cNvSpPr/>
          <p:nvPr/>
        </p:nvSpPr>
        <p:spPr>
          <a:xfrm>
            <a:off x="2540" y="208468"/>
            <a:ext cx="12192000" cy="504056"/>
          </a:xfrm>
          <a:prstGeom prst="rect">
            <a:avLst/>
          </a:prstGeom>
          <a:solidFill>
            <a:srgbClr val="0082B3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99E0-E7EF-4F4C-A3D6-FB7845EF41E0}" type="datetimeFigureOut">
              <a:rPr lang="zh-CN" altLang="en-US" smtClean="0"/>
              <a:t>2015/7/2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7CF71-3AEB-4097-A29A-90C39EC3711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0" y="105195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0107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bg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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34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ea typeface="+mj-ea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720664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4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728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70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046FB6"/>
      </a:accent1>
      <a:accent2>
        <a:srgbClr val="22B1DE"/>
      </a:accent2>
      <a:accent3>
        <a:srgbClr val="7B93D7"/>
      </a:accent3>
      <a:accent4>
        <a:srgbClr val="5D76BA"/>
      </a:accent4>
      <a:accent5>
        <a:srgbClr val="00B05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A000120150508A15KPBG</Template>
  <TotalTime>1</TotalTime>
  <Words>96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2015-07-02T14:15:58Z</dcterms:created>
  <dcterms:modified xsi:type="dcterms:W3CDTF">2015-07-02T14:17:49Z</dcterms:modified>
</cp:coreProperties>
</file>