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9"/>
  </p:notesMasterIdLst>
  <p:handoutMasterIdLst>
    <p:handoutMasterId r:id="rId10"/>
  </p:handoutMasterIdLst>
  <p:sldIdLst>
    <p:sldId id="310" r:id="rId4"/>
    <p:sldId id="311" r:id="rId5"/>
    <p:sldId id="342" r:id="rId6"/>
    <p:sldId id="338" r:id="rId7"/>
    <p:sldId id="343" r:id="rId8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AF7"/>
    <a:srgbClr val="FCA626"/>
    <a:srgbClr val="37949B"/>
    <a:srgbClr val="69B587"/>
    <a:srgbClr val="6CC297"/>
    <a:srgbClr val="47B37F"/>
    <a:srgbClr val="A5BE3E"/>
    <a:srgbClr val="8E6D48"/>
    <a:srgbClr val="B9965A"/>
    <a:srgbClr val="F3EF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192" autoAdjust="0"/>
  </p:normalViewPr>
  <p:slideViewPr>
    <p:cSldViewPr snapToGrid="0">
      <p:cViewPr varScale="1">
        <p:scale>
          <a:sx n="105" d="100"/>
          <a:sy n="105" d="100"/>
        </p:scale>
        <p:origin x="77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154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97193-9FBC-44F5-8C5F-961DF10BD1F8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A0958-8093-4677-B24F-6148C8702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906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0480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A0958-8093-4677-B24F-6148C87027A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623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A0958-8093-4677-B24F-6148C87027A6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255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A0958-8093-4677-B24F-6148C87027A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91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6693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beijing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2021/3/7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381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2021/3/7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956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4052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8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484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67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6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51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1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715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697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3745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352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58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275347" y="646245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背景图片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http://www.1ppt.com/beijing/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A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45FC5BF3-2AE4-48BF-9C21-15C72671454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DE112C8B-F767-4DCF-8CE6-E5739DBC5A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363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1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4F0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 descr="C:\Users\Administrator\Desktop\未标题-1.jpg未标题-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4127" y="0"/>
            <a:ext cx="12200255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A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层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67" y="1741986"/>
            <a:ext cx="3907790" cy="3858260"/>
          </a:xfrm>
          <a:prstGeom prst="rect">
            <a:avLst/>
          </a:prstGeom>
        </p:spPr>
      </p:pic>
      <p:pic>
        <p:nvPicPr>
          <p:cNvPr id="5" name="图片 4" descr="图层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8439" y="2487204"/>
            <a:ext cx="2999740" cy="30187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537192" y="740664"/>
            <a:ext cx="2551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1FAF7"/>
                </a:solidFill>
              </a:rPr>
              <a:t>https://www.ypppt.com/</a:t>
            </a:r>
            <a:endParaRPr lang="zh-CN" altLang="en-US" dirty="0">
              <a:solidFill>
                <a:srgbClr val="F1FAF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A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层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67" y="1741986"/>
            <a:ext cx="3907790" cy="385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52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A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层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26" y="2170611"/>
            <a:ext cx="2270125" cy="2284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907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文艺简约汇报清新总结PPT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x0s2ep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89</Words>
  <Application>Microsoft Office PowerPoint</Application>
  <PresentationFormat>宽屏</PresentationFormat>
  <Paragraphs>14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44</cp:revision>
  <dcterms:created xsi:type="dcterms:W3CDTF">2016-09-11T10:28:00Z</dcterms:created>
  <dcterms:modified xsi:type="dcterms:W3CDTF">2021-03-07T08:17:11Z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