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D4E45-6287-4AFB-B090-9C175C464A63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442D3-F65B-4FD0-8D98-5CFEC57B7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54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9979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30" y="2008065"/>
            <a:ext cx="3139712" cy="132294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1976" y="3517148"/>
            <a:ext cx="8562975" cy="800458"/>
          </a:xfrm>
          <a:prstGeom prst="rect">
            <a:avLst/>
          </a:prstGeom>
          <a:noFill/>
          <a:ln w="19050">
            <a:noFill/>
          </a:ln>
          <a:effectLst/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1" i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4182" y="4543855"/>
            <a:ext cx="8578563" cy="439829"/>
          </a:xfrm>
          <a:noFill/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8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椭圆 11"/>
          <p:cNvSpPr/>
          <p:nvPr/>
        </p:nvSpPr>
        <p:spPr>
          <a:xfrm>
            <a:off x="5113274" y="2186933"/>
            <a:ext cx="532783" cy="532783"/>
          </a:xfrm>
          <a:prstGeom prst="ellipse">
            <a:avLst/>
          </a:prstGeom>
          <a:solidFill>
            <a:srgbClr val="F0D5EF">
              <a:alpha val="30196"/>
            </a:srgbClr>
          </a:solidFill>
          <a:ln>
            <a:noFill/>
          </a:ln>
          <a:effectLst>
            <a:innerShdw blurRad="292100">
              <a:srgbClr val="FFFF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96001" y="3348636"/>
            <a:ext cx="112840" cy="112840"/>
          </a:xfrm>
          <a:prstGeom prst="ellipse">
            <a:avLst/>
          </a:prstGeom>
          <a:solidFill>
            <a:srgbClr val="F0D5EF">
              <a:alpha val="30196"/>
            </a:srgbClr>
          </a:solidFill>
          <a:ln>
            <a:noFill/>
          </a:ln>
          <a:effectLst>
            <a:innerShdw blurRad="292100">
              <a:srgbClr val="FFFF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78576" y="2802191"/>
            <a:ext cx="245810" cy="245810"/>
          </a:xfrm>
          <a:prstGeom prst="ellipse">
            <a:avLst/>
          </a:prstGeom>
          <a:solidFill>
            <a:srgbClr val="F0D5EF">
              <a:alpha val="30196"/>
            </a:srgbClr>
          </a:solidFill>
          <a:ln>
            <a:noFill/>
          </a:ln>
          <a:effectLst>
            <a:innerShdw blurRad="292100">
              <a:srgbClr val="FFFF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91065" y="3135179"/>
            <a:ext cx="155720" cy="155720"/>
          </a:xfrm>
          <a:prstGeom prst="ellipse">
            <a:avLst/>
          </a:prstGeom>
          <a:solidFill>
            <a:srgbClr val="F0D5EF">
              <a:alpha val="30196"/>
            </a:srgbClr>
          </a:solidFill>
          <a:ln>
            <a:solidFill>
              <a:srgbClr val="FFFFFF">
                <a:alpha val="69804"/>
              </a:srgbClr>
            </a:solidFill>
          </a:ln>
          <a:effectLst>
            <a:innerShdw blurRad="292100">
              <a:srgbClr val="FFFF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453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23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56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724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236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774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859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711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1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77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43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790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452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770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02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577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42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99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5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976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42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191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1629" y="0"/>
            <a:ext cx="12193086" cy="6858001"/>
          </a:xfrm>
          <a:prstGeom prst="rect">
            <a:avLst/>
          </a:prstGeom>
          <a:solidFill>
            <a:srgbClr val="1D102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938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E69509B-8426-4932-92D7-57E74C97B7F1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E50B261-3048-4E6B-BB12-1AC83BD78D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406590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81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gradFill>
            <a:gsLst>
              <a:gs pos="100000">
                <a:srgbClr val="B686DA"/>
              </a:gs>
              <a:gs pos="4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60000"/>
            <a:lumOff val="40000"/>
          </a:schemeClr>
        </a:buClr>
        <a:buSzPct val="60000"/>
        <a:buFont typeface="Wingdings 2" panose="05020102010507070707" pitchFamily="18" charset="2"/>
        <a:buChar char="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8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2857070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889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7711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530">
      <a:dk1>
        <a:srgbClr val="FFFFFF"/>
      </a:dk1>
      <a:lt1>
        <a:srgbClr val="717579"/>
      </a:lt1>
      <a:dk2>
        <a:srgbClr val="FFFFFF"/>
      </a:dk2>
      <a:lt2>
        <a:srgbClr val="717579"/>
      </a:lt2>
      <a:accent1>
        <a:srgbClr val="A53CA0"/>
      </a:accent1>
      <a:accent2>
        <a:srgbClr val="2C75B2"/>
      </a:accent2>
      <a:accent3>
        <a:srgbClr val="489EB2"/>
      </a:accent3>
      <a:accent4>
        <a:srgbClr val="3A867D"/>
      </a:accent4>
      <a:accent5>
        <a:srgbClr val="FF79FF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A000120150407A28KPBG</Template>
  <TotalTime>1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kan</dc:creator>
  <cp:lastModifiedBy>kan</cp:lastModifiedBy>
  <cp:revision>2</cp:revision>
  <dcterms:created xsi:type="dcterms:W3CDTF">2015-07-05T14:04:15Z</dcterms:created>
  <dcterms:modified xsi:type="dcterms:W3CDTF">2015-07-05T14:06:29Z</dcterms:modified>
</cp:coreProperties>
</file>