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2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1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F76CFB-9AD7-4D88-A54C-EFD7ADC33522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E57EC4-9893-45E9-A7BF-EAC793E814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183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94270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" descr="未标题-1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" t="19009" r="-104" b="6611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FE88B-7605-4B2B-827C-C9BBE7412B3D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65A7D-D478-464A-B9C9-32B788E8BBB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5279368" y="2467354"/>
            <a:ext cx="6074433" cy="375928"/>
          </a:xfrm>
          <a:noFill/>
        </p:spPr>
        <p:txBody>
          <a:bodyPr>
            <a:no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  <a:effectLst/>
                <a:latin typeface="+mn-ea"/>
                <a:ea typeface="+mn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5279368" y="962026"/>
            <a:ext cx="6074433" cy="1411584"/>
          </a:xfrm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defRPr sz="3200" b="1" kern="1000" baseline="0">
                <a:solidFill>
                  <a:schemeClr val="accent1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982196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4294967295" pos="4967">
          <p15:clr>
            <a:srgbClr val="FBAE40"/>
          </p15:clr>
        </p15:guide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FE88B-7605-4B2B-827C-C9BBE7412B3D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65A7D-D478-464A-B9C9-32B788E8BB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203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1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3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FE88B-7605-4B2B-827C-C9BBE7412B3D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65A7D-D478-464A-B9C9-32B788E8BB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03777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2068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5733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38154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6621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6809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8452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61977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23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  <a:lvl2pPr>
              <a:defRPr sz="1800"/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FE88B-7605-4B2B-827C-C9BBE7412B3D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65A7D-D478-464A-B9C9-32B788E8BB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8187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97396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9491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2125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6" y="2108202"/>
            <a:ext cx="7994651" cy="1235075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4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FE88B-7605-4B2B-827C-C9BBE7412B3D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65A7D-D478-464A-B9C9-32B788E8BB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08349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3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4" y="1244603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FE88B-7605-4B2B-827C-C9BBE7412B3D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65A7D-D478-464A-B9C9-32B788E8BB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617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6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6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7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7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FE88B-7605-4B2B-827C-C9BBE7412B3D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65A7D-D478-464A-B9C9-32B788E8BB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916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FE88B-7605-4B2B-827C-C9BBE7412B3D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65A7D-D478-464A-B9C9-32B788E8BB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005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" y="12701"/>
            <a:ext cx="12187063" cy="6857999"/>
            <a:chOff x="0" y="12700"/>
            <a:chExt cx="9140297" cy="6857999"/>
          </a:xfrm>
        </p:grpSpPr>
        <p:pic>
          <p:nvPicPr>
            <p:cNvPr id="5" name="图片 5" descr="未标题-1.jpg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218" r="8510" b="26985"/>
            <a:stretch/>
          </p:blipFill>
          <p:spPr bwMode="auto">
            <a:xfrm>
              <a:off x="4568297" y="12700"/>
              <a:ext cx="4572000" cy="685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图片 5" descr="未标题-1.jpg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218" r="8510" b="26985"/>
            <a:stretch/>
          </p:blipFill>
          <p:spPr bwMode="auto">
            <a:xfrm>
              <a:off x="0" y="12700"/>
              <a:ext cx="4572000" cy="6857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FE88B-7605-4B2B-827C-C9BBE7412B3D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65A7D-D478-464A-B9C9-32B788E8BB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46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1" y="533402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31"/>
            <a:ext cx="6172200" cy="487362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1" y="2133602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FE88B-7605-4B2B-827C-C9BBE7412B3D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65A7D-D478-464A-B9C9-32B788E8BB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55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9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FE88B-7605-4B2B-827C-C9BBE7412B3D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65A7D-D478-464A-B9C9-32B788E8BB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607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4937" y="12701"/>
            <a:ext cx="12191999" cy="6857999"/>
            <a:chOff x="1293961" y="0"/>
            <a:chExt cx="7850038" cy="5887529"/>
          </a:xfrm>
        </p:grpSpPr>
        <p:pic>
          <p:nvPicPr>
            <p:cNvPr id="8" name="图片 5" descr="未标题-1.jpg"/>
            <p:cNvPicPr>
              <a:picLocks noChangeAspect="1"/>
            </p:cNvPicPr>
            <p:nvPr userDrawn="1"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075" b="14151"/>
            <a:stretch/>
          </p:blipFill>
          <p:spPr bwMode="auto">
            <a:xfrm>
              <a:off x="5218980" y="0"/>
              <a:ext cx="3925019" cy="58875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图片 5" descr="未标题-1.jpg"/>
            <p:cNvPicPr>
              <a:picLocks noChangeAspect="1"/>
            </p:cNvPicPr>
            <p:nvPr userDrawn="1"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075" b="14310"/>
            <a:stretch/>
          </p:blipFill>
          <p:spPr bwMode="auto">
            <a:xfrm flipH="1">
              <a:off x="1293961" y="0"/>
              <a:ext cx="3925019" cy="5876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FE88B-7605-4B2B-827C-C9BBE7412B3D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865A7D-D478-464A-B9C9-32B788E8BBB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96900" y="1133475"/>
            <a:ext cx="10954459" cy="51001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96901" y="213919"/>
            <a:ext cx="10954459" cy="7960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7046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/>
          </a:solidFill>
          <a:effectLst/>
          <a:latin typeface="+mj-ea"/>
          <a:ea typeface="+mj-ea"/>
          <a:cs typeface="+mj-cs"/>
        </a:defRPr>
      </a:lvl1pPr>
    </p:titleStyle>
    <p:bodyStyle>
      <a:lvl1pPr marL="361950" indent="-361950" algn="just" defTabSz="685800" rtl="0" eaLnBrk="1" latinLnBrk="0" hangingPunct="1">
        <a:lnSpc>
          <a:spcPct val="110000"/>
        </a:lnSpc>
        <a:spcBef>
          <a:spcPts val="1200"/>
        </a:spcBef>
        <a:spcAft>
          <a:spcPts val="0"/>
        </a:spcAft>
        <a:buClr>
          <a:schemeClr val="accent1"/>
        </a:buClr>
        <a:buSzPct val="50000"/>
        <a:buFont typeface="Wingdings" panose="05000000000000000000" pitchFamily="2" charset="2"/>
        <a:buChar char="l"/>
        <a:defRPr lang="zh-CN" altLang="en-US" sz="2400" kern="1200" baseline="0" dirty="0" smtClean="0">
          <a:solidFill>
            <a:schemeClr val="accent1"/>
          </a:solidFill>
          <a:latin typeface="+mn-ea"/>
          <a:ea typeface="+mn-ea"/>
          <a:cs typeface="+mn-cs"/>
        </a:defRPr>
      </a:lvl1pPr>
      <a:lvl2pPr marL="361950" indent="-361950" algn="just" defTabSz="6858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102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单击此处添加您的副标题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单击此处添加您的标题文字</a:t>
            </a:r>
          </a:p>
        </p:txBody>
      </p:sp>
    </p:spTree>
    <p:extLst>
      <p:ext uri="{BB962C8B-B14F-4D97-AF65-F5344CB8AC3E}">
        <p14:creationId xmlns:p14="http://schemas.microsoft.com/office/powerpoint/2010/main" val="2852008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18254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940998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A99PPBG">
  <a:themeElements>
    <a:clrScheme name="自定义 584">
      <a:dk1>
        <a:srgbClr val="4D4D4D"/>
      </a:dk1>
      <a:lt1>
        <a:srgbClr val="FFFFFF"/>
      </a:lt1>
      <a:dk2>
        <a:srgbClr val="4D4D4D"/>
      </a:dk2>
      <a:lt2>
        <a:srgbClr val="FFFFFF"/>
      </a:lt2>
      <a:accent1>
        <a:srgbClr val="B8650A"/>
      </a:accent1>
      <a:accent2>
        <a:srgbClr val="D37051"/>
      </a:accent2>
      <a:accent3>
        <a:srgbClr val="9E0A00"/>
      </a:accent3>
      <a:accent4>
        <a:srgbClr val="BF9000"/>
      </a:accent4>
      <a:accent5>
        <a:srgbClr val="00B0F0"/>
      </a:accent5>
      <a:accent6>
        <a:srgbClr val="00B050"/>
      </a:accent6>
      <a:hlink>
        <a:srgbClr val="92D050"/>
      </a:hlink>
      <a:folHlink>
        <a:srgbClr val="AFB2B4"/>
      </a:folHlink>
    </a:clrScheme>
    <a:fontScheme name="KSO主题7">
      <a:majorFont>
        <a:latin typeface="Times New Roman"/>
        <a:ea typeface="华文中宋"/>
        <a:cs typeface=""/>
      </a:majorFont>
      <a:minorFont>
        <a:latin typeface="Times New Roman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A000120150601A08KPBG</Template>
  <TotalTime>1</TotalTime>
  <Words>106</Words>
  <Application>Microsoft Office PowerPoint</Application>
  <PresentationFormat>宽屏</PresentationFormat>
  <Paragraphs>10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5" baseType="lpstr">
      <vt:lpstr>Meiryo</vt:lpstr>
      <vt:lpstr>华文中宋</vt:lpstr>
      <vt:lpstr>宋体</vt:lpstr>
      <vt:lpstr>微软雅黑</vt:lpstr>
      <vt:lpstr>幼圆</vt:lpstr>
      <vt:lpstr>Arial</vt:lpstr>
      <vt:lpstr>Calibri</vt:lpstr>
      <vt:lpstr>Calibri Light</vt:lpstr>
      <vt:lpstr>Times New Roman</vt:lpstr>
      <vt:lpstr>Wingdings</vt:lpstr>
      <vt:lpstr>A000120140530A99PPBG</vt:lpstr>
      <vt:lpstr>Office Theme</vt:lpstr>
      <vt:lpstr>单击此处添加您的标题文字</vt:lpstr>
      <vt:lpstr>单击此处添加您的标题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单击此处添加您的标题文字</dc:title>
  <dc:creator>kan</dc:creator>
  <cp:lastModifiedBy>kan</cp:lastModifiedBy>
  <cp:revision>1</cp:revision>
  <dcterms:created xsi:type="dcterms:W3CDTF">2015-07-05T13:07:04Z</dcterms:created>
  <dcterms:modified xsi:type="dcterms:W3CDTF">2015-07-05T13:08:25Z</dcterms:modified>
</cp:coreProperties>
</file>