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" t="15387" r="575" b="4967"/>
          <a:stretch/>
        </p:blipFill>
        <p:spPr>
          <a:xfrm>
            <a:off x="2705" y="0"/>
            <a:ext cx="12186591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073650" y="2369623"/>
            <a:ext cx="6159500" cy="375928"/>
          </a:xfrm>
          <a:noFill/>
        </p:spPr>
        <p:txBody>
          <a:bodyPr>
            <a:no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073650" y="940953"/>
            <a:ext cx="6159500" cy="1334925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32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32332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48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48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18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187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830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4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2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94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26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5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" y="0"/>
            <a:ext cx="12186592" cy="6858001"/>
            <a:chOff x="-1" y="604266"/>
            <a:chExt cx="9139944" cy="62537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" t="569" r="1150" b="15570"/>
            <a:stretch/>
          </p:blipFill>
          <p:spPr>
            <a:xfrm>
              <a:off x="0" y="850900"/>
              <a:ext cx="9139943" cy="60071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" t="569" r="1150" b="84817"/>
            <a:stretch/>
          </p:blipFill>
          <p:spPr>
            <a:xfrm flipV="1">
              <a:off x="-1" y="604266"/>
              <a:ext cx="9139943" cy="44012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solidFill>
            <a:srgbClr val="F6F8F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CB98C-3D43-460F-B5C7-CBDECC505D34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015AD-E027-4F18-B86B-8B4B050FFD0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6600" y="1152525"/>
            <a:ext cx="10954459" cy="52038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366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01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÷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4120274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220091"/>
      </p:ext>
    </p:extLst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120">
      <a:dk1>
        <a:srgbClr val="47494B"/>
      </a:dk1>
      <a:lt1>
        <a:srgbClr val="FFFFFF"/>
      </a:lt1>
      <a:dk2>
        <a:srgbClr val="454749"/>
      </a:dk2>
      <a:lt2>
        <a:srgbClr val="EAF5FC"/>
      </a:lt2>
      <a:accent1>
        <a:srgbClr val="CC0066"/>
      </a:accent1>
      <a:accent2>
        <a:srgbClr val="FB4E3F"/>
      </a:accent2>
      <a:accent3>
        <a:srgbClr val="FC8492"/>
      </a:accent3>
      <a:accent4>
        <a:srgbClr val="FAB480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A000120150601A14KPBG</Template>
  <TotalTime>1</TotalTime>
  <Words>33</Words>
  <Application>Microsoft Office PowerPoint</Application>
  <PresentationFormat>宽屏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华文中宋</vt:lpstr>
      <vt:lpstr>微软雅黑</vt:lpstr>
      <vt:lpstr>幼圆</vt:lpstr>
      <vt:lpstr>Arial</vt:lpstr>
      <vt:lpstr>Times New Roman</vt:lpstr>
      <vt:lpstr>Wingdings 2</vt:lpstr>
      <vt:lpstr>A000120140530A99PPBG</vt:lpstr>
      <vt:lpstr>单击此处添加您的标题文字</vt:lpstr>
      <vt:lpstr>单击此处添加您的标题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2015-07-05T12:43:42Z</dcterms:created>
  <dcterms:modified xsi:type="dcterms:W3CDTF">2015-07-05T12:45:30Z</dcterms:modified>
</cp:coreProperties>
</file>