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8"/>
  </p:notesMasterIdLst>
  <p:handoutMasterIdLst>
    <p:handoutMasterId r:id="rId9"/>
  </p:handoutMasterIdLst>
  <p:sldIdLst>
    <p:sldId id="257" r:id="rId3"/>
    <p:sldId id="256" r:id="rId4"/>
    <p:sldId id="258" r:id="rId5"/>
    <p:sldId id="259" r:id="rId6"/>
    <p:sldId id="260" r:id="rId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D6F"/>
    <a:srgbClr val="DDE0E0"/>
    <a:srgbClr val="074E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378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杨任东竹石体-Bold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杨任东竹石体-Bold" panose="02000000000000000000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杨任东竹石体-Bold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杨任东竹石体-Bold" panose="02000000000000000000" charset="-122"/>
              </a:defRPr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089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杨任东竹石体-Bold" panose="0200000000000000000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杨任东竹石体-Bold" panose="0200000000000000000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杨任东竹石体-Bold" panose="0200000000000000000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杨任东竹石体-Bold" panose="0200000000000000000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杨任东竹石体-Bold" panose="0200000000000000000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920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001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19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434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284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50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65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1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946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22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25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91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02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08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杨任东竹石体-Bold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杨任东竹石体-Bold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杨任东竹石体-Bold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杨任东竹石体-Bold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杨任东竹石体-Bold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杨任东竹石体-Bold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9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50" y="-18415"/>
            <a:ext cx="12249150" cy="68738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64" y="-18415"/>
            <a:ext cx="7471073" cy="6873875"/>
          </a:xfrm>
          <a:prstGeom prst="rect">
            <a:avLst/>
          </a:prstGeom>
        </p:spPr>
      </p:pic>
      <p:pic>
        <p:nvPicPr>
          <p:cNvPr id="6" name="图片 5" descr="5c7593b10c7d1"/>
          <p:cNvPicPr>
            <a:picLocks noChangeAspect="1"/>
          </p:cNvPicPr>
          <p:nvPr/>
        </p:nvPicPr>
        <p:blipFill>
          <a:blip r:embed="rId5"/>
          <a:srcRect l="1817" r="2822" b="1690"/>
          <a:stretch>
            <a:fillRect/>
          </a:stretch>
        </p:blipFill>
        <p:spPr>
          <a:xfrm>
            <a:off x="-28575" y="3899535"/>
            <a:ext cx="12249150" cy="29559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385" y="2609223"/>
            <a:ext cx="953135" cy="6495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385" y="3415673"/>
            <a:ext cx="953135" cy="64958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385" y="4187198"/>
            <a:ext cx="953135" cy="64958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355" y="2574298"/>
            <a:ext cx="953135" cy="64958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355" y="3380748"/>
            <a:ext cx="953135" cy="649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-3810"/>
            <a:ext cx="12182759" cy="6864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" y="-8890"/>
            <a:ext cx="12199620" cy="68751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5" y="-6499"/>
            <a:ext cx="12200890" cy="687988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417970"/>
            <a:ext cx="4139565" cy="3804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杨任东竹石体-Bold" panose="02000000000000000000" charset="-122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杨任东竹石体-Bold" panose="02000000000000000000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杨任东竹石体-Bold" panose="02000000000000000000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杨任东竹石体-Bold" panose="02000000000000000000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杨任东竹石体-Bold" panose="02000000000000000000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杨任东竹石体-Bold" panose="020000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杨任东竹石体-Bold" panose="02000000000000000000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杨任东竹石体-Bold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杨任东竹石体-Bold" panose="02000000000000000000" charset="-122"/>
              </a:defRPr>
            </a:lvl1pPr>
          </a:lstStyle>
          <a:p>
            <a:fld id="{7D9BB5D0-35E4-459D-AEF3-FE4D7C45CC19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7" name="图片 6" descr="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50" y="-18415"/>
            <a:ext cx="12249150" cy="6873875"/>
          </a:xfrm>
          <a:prstGeom prst="rect">
            <a:avLst/>
          </a:prstGeom>
        </p:spPr>
      </p:pic>
      <p:pic>
        <p:nvPicPr>
          <p:cNvPr id="8" name="图片 7" descr="5c7593b10c7d1"/>
          <p:cNvPicPr>
            <a:picLocks noChangeAspect="1"/>
          </p:cNvPicPr>
          <p:nvPr/>
        </p:nvPicPr>
        <p:blipFill>
          <a:blip r:embed="rId4"/>
          <a:srcRect l="1817" r="32973" b="9857"/>
          <a:stretch>
            <a:fillRect/>
          </a:stretch>
        </p:blipFill>
        <p:spPr>
          <a:xfrm>
            <a:off x="-19050" y="3308985"/>
            <a:ext cx="12258675" cy="3546475"/>
          </a:xfrm>
          <a:prstGeom prst="rect">
            <a:avLst/>
          </a:prstGeom>
        </p:spPr>
      </p:pic>
      <p:pic>
        <p:nvPicPr>
          <p:cNvPr id="9" name="图片 8" descr="5c7522bec6636"/>
          <p:cNvPicPr>
            <a:picLocks noChangeAspect="1"/>
          </p:cNvPicPr>
          <p:nvPr/>
        </p:nvPicPr>
        <p:blipFill>
          <a:blip r:embed="rId5"/>
          <a:srcRect l="10455" t="47793" r="20948" b="42625"/>
          <a:stretch>
            <a:fillRect/>
          </a:stretch>
        </p:blipFill>
        <p:spPr>
          <a:xfrm>
            <a:off x="-130810" y="-18415"/>
            <a:ext cx="12232640" cy="16192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296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98</Words>
  <Application>Microsoft Office PowerPoint</Application>
  <PresentationFormat>宽屏</PresentationFormat>
  <Paragraphs>20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Meiryo</vt:lpstr>
      <vt:lpstr>宋体</vt:lpstr>
      <vt:lpstr>微软雅黑</vt:lpstr>
      <vt:lpstr>杨任东竹石体-Bold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16</cp:revision>
  <dcterms:created xsi:type="dcterms:W3CDTF">2019-09-08T14:42:00Z</dcterms:created>
  <dcterms:modified xsi:type="dcterms:W3CDTF">2021-01-11T07:11:06Z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