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11"/>
  </p:notesMasterIdLst>
  <p:handoutMasterIdLst>
    <p:handoutMasterId r:id="rId12"/>
  </p:handoutMasterIdLst>
  <p:sldIdLst>
    <p:sldId id="256" r:id="rId4"/>
    <p:sldId id="260" r:id="rId5"/>
    <p:sldId id="262" r:id="rId6"/>
    <p:sldId id="263" r:id="rId7"/>
    <p:sldId id="503" r:id="rId8"/>
    <p:sldId id="504" r:id="rId9"/>
    <p:sldId id="505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C5F0"/>
    <a:srgbClr val="D5B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F99FD-5250-49EF-8B7A-E29DEAE4D87A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8B295-6C35-44CF-B31C-B5B2F7818D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652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DC9DB-7C17-474B-8BD9-77D1BBD53599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8A14C-083F-45FF-BCF2-23E273FD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919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239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79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022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051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194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8A14C-083F-45FF-BCF2-23E273FDD53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233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8630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6429B4-C7BC-4E8A-9DF2-BA733F6A5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6A49D9E-A221-4397-9055-D7DCE5A3EB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1ADADAC-D2F5-4671-8309-A7F54846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A8A6FA3-8CD0-4812-8D7B-4DC51F255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A29B7FC-A0BD-41DA-BCCD-0308E22A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51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CB18300-FC47-4979-9E46-7D9C56561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C978AB1-EE23-4BE7-BD15-E7B77B65EC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0B4CB8B-7EE8-4F0E-8AA0-186E9E7B47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30DA78E-503E-4CF3-BBE2-C2822B383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AA98974-58EC-45E3-899F-ADCC0ABDD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40492EB-2CE9-4A8A-92D9-E934FB4C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81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15BD9F-F490-4178-967D-D4A2FF10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A74923D-10D0-45A4-8483-129EADB29F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91779E4-F491-4986-A8A1-00505F7D5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748E737-69FE-4833-863C-E10BB1DA3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2A9FE6C-083E-4E6B-8FAC-0B71BA1F5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63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CCDA8525-9695-456D-A5AD-2F4790ECA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AD23B5E-EC08-4D70-AC0D-22DB20CEAF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8325B99-465C-4E86-904A-06FAE81D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DB2D76F-D333-4E4F-AF7A-C40B28C48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DDDEF77-0C79-4806-8F29-6460761A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3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88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50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753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950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22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168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266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08E30A0-4502-4AA6-8E93-FB3959665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D66CC80-DDC0-4189-BD8A-74EB25A5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7244488-3056-4C0D-A7DF-2844D5A7E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3415D12-12FA-4B25-89B3-5D9F4EA2F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8364085-1D87-436A-A223-855E5198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840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78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56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951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1275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4191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9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DB3BFD-F217-4F10-84CA-B2B2D2CA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C311A2A-AFDD-4BB2-95B7-E5D01E86B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9F7086B-50E9-44FE-8EBA-31DC0DEA0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1BB0D4A-9C5E-4A57-B075-3358F2630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48F525B-E1DC-49CB-BF44-49E24A9D8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32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E1316A7-8F99-45A4-A298-681EBFC81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FAFC41E-ABE7-473A-8B51-D7DF8AA17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AC4A43C-9236-4CC3-B383-67185A89FC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0BAEFA5-FA5C-44D1-8259-EE708BD57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0219A63-DEBF-45AF-AE92-B2C36E260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86F2319-CDA3-442E-B51F-B5D3F17FC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33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47A947-B263-4EF4-97C4-8A9C595C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0CAE4BD-6234-4ABE-9A81-C9E431192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C4D8DF7-7078-4FEB-BD2B-547BB0747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3A1D81B-FBBE-4255-A402-6A39BB7A2F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4D614714-455B-42A1-9B2B-3396CAC84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97D926C-B100-4F33-B79D-386676900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A9A2C5D-F628-47ED-AF3B-7DC6A011C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D3CB4AF-5E3D-4EC9-9793-C52C4F342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15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47A947-B263-4EF4-97C4-8A9C595C2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0CAE4BD-6234-4ABE-9A81-C9E431192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C4D8DF7-7078-4FEB-BD2B-547BB0747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E3A1D81B-FBBE-4255-A402-6A39BB7A2F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4D614714-455B-42A1-9B2B-3396CAC84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97D926C-B100-4F33-B79D-386676900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A9A2C5D-F628-47ED-AF3B-7DC6A011C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D3CB4AF-5E3D-4EC9-9793-C52C4F342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3625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21358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3EB4F2-5C18-4B15-B0C5-E2F3B4C5B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014406A-C61D-4490-8E60-9E787A4ED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56C7ADE-E936-4F09-9A16-E8BD08F3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7C25648-AC5F-4FFC-A89A-E01FE0015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22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B184B97-7875-42E7-95CC-D63CA0E1A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53C324A-A697-40B8-B97F-E6B9DA6E4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5C386CE-0477-41BA-B276-B80455D3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46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FE366A9-B2CE-4B33-A180-2B5BD0A72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0711E2C-4176-4C5B-827F-9C148DFB7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37EB2A7-31A4-4D59-B087-53D4AEA3E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47A4573-8C0B-4DDF-8EEE-38ADB2912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5696B7A-FD07-4153-A898-A4ED8E80A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02369B5-6639-4047-B68D-64BF82E49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75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7B914C3-3510-4889-B2B4-2D9442239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30C2DA9-A499-4055-8AF7-B5CA9986C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6511061-9FB5-4378-A463-A625CACEA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B7C12-F0E2-47BC-9A45-315512E15454}" type="datetimeFigureOut">
              <a:rPr lang="zh-CN" altLang="en-US" smtClean="0"/>
              <a:t>2022/3/29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33AFA35-005F-4E7D-A7AB-61B00AB13A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41AFACD-F0E9-45B0-9D09-7DA389942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C5AAD-5527-43A8-BE44-0BB7E74E7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42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335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38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68505AD-06A8-49D7-90A5-CC56E71E81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2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E80A088-26C4-4248-ABFD-A33940795B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66ACA88-BBD7-40DA-ADDF-9163B0CA65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000" y="1"/>
            <a:ext cx="3429000" cy="3429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D8DF6B2-1E27-4AEB-AFBE-B8CD9272EC5B}"/>
              </a:ext>
            </a:extLst>
          </p:cNvPr>
          <p:cNvGrpSpPr/>
          <p:nvPr/>
        </p:nvGrpSpPr>
        <p:grpSpPr>
          <a:xfrm>
            <a:off x="-110636" y="4158162"/>
            <a:ext cx="3911111" cy="2992912"/>
            <a:chOff x="-110636" y="4158162"/>
            <a:chExt cx="3911111" cy="2992912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FB975301-7EE5-4B13-8264-D097F88A5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137" y="4158162"/>
              <a:ext cx="2427269" cy="2546545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ACBD6F8E-E640-49DF-B0C9-2742B2B06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10636" y="5068534"/>
              <a:ext cx="3911111" cy="20825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801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A79B90D-C819-4FC4-8FFF-D5BB06096D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0642CE8-C0D4-42EC-B900-B2BA707358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1593"/>
            <a:ext cx="3043703" cy="304370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B922A53F-8611-4FB9-A0A7-67591CC7DA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774" y="2552260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53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A79B90D-C819-4FC4-8FFF-D5BB06096D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8A77F04-0965-462F-A845-9E30F965F4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8951" y="262821"/>
            <a:ext cx="823099" cy="630754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3387674-5934-49AF-9C77-21655FA92865}"/>
              </a:ext>
            </a:extLst>
          </p:cNvPr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39F033A-379F-4A22-8536-55E473B17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009D8B6C-8F3A-4A9F-B843-DBCC5FEE6699}"/>
                </a:ext>
              </a:extLst>
            </p:cNvPr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E8B52D8B-4B26-462A-BDA8-5DFE3BDC5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899F09AE-55D8-4EAE-8A92-86B66EE13F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5C814A8-1FC9-4F8F-B56D-7AF055D0036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951" y="4436221"/>
            <a:ext cx="2742658" cy="274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8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A79B90D-C819-4FC4-8FFF-D5BB06096D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3387674-5934-49AF-9C77-21655FA92865}"/>
              </a:ext>
            </a:extLst>
          </p:cNvPr>
          <p:cNvGrpSpPr/>
          <p:nvPr/>
        </p:nvGrpSpPr>
        <p:grpSpPr>
          <a:xfrm>
            <a:off x="8749825" y="5023186"/>
            <a:ext cx="3911111" cy="2423534"/>
            <a:chOff x="8749825" y="5023186"/>
            <a:chExt cx="3911111" cy="2423534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39F033A-379F-4A22-8536-55E473B17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49825" y="5364180"/>
              <a:ext cx="3911111" cy="2082540"/>
            </a:xfrm>
            <a:prstGeom prst="rect">
              <a:avLst/>
            </a:prstGeom>
          </p:spPr>
        </p:pic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009D8B6C-8F3A-4A9F-B843-DBCC5FEE6699}"/>
                </a:ext>
              </a:extLst>
            </p:cNvPr>
            <p:cNvGrpSpPr/>
            <p:nvPr/>
          </p:nvGrpSpPr>
          <p:grpSpPr>
            <a:xfrm>
              <a:off x="8927674" y="5023186"/>
              <a:ext cx="3092876" cy="1692043"/>
              <a:chOff x="8927674" y="5023186"/>
              <a:chExt cx="3092876" cy="1692043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E8B52D8B-4B26-462A-BDA8-5DFE3BDC5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27674" y="5023186"/>
                <a:ext cx="1612790" cy="1692043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899F09AE-55D8-4EAE-8A92-86B66EE13F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34069" y="5097358"/>
                <a:ext cx="2286481" cy="152813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641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A79B90D-C819-4FC4-8FFF-D5BB06096D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81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786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地中海"/>
</p:tagLst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5i24eq5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88</Words>
  <Application>Microsoft Office PowerPoint</Application>
  <PresentationFormat>宽屏</PresentationFormat>
  <Paragraphs>16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第一PPT，www.1ppt.com​​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41</cp:revision>
  <dcterms:created xsi:type="dcterms:W3CDTF">2018-07-06T14:08:03Z</dcterms:created>
  <dcterms:modified xsi:type="dcterms:W3CDTF">2022-03-29T10:44:19Z</dcterms:modified>
</cp:coreProperties>
</file>