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2A482-90AD-4CAD-B3BB-72CF0BBAE1E2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812E1-D7B8-4168-B404-B0C8B8244C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305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8847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0999" y="2219325"/>
            <a:ext cx="9168619" cy="1541388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400" b="0" i="0">
                <a:ln w="1460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0999" y="3924031"/>
            <a:ext cx="9168619" cy="6384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6731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85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43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24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584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37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714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3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035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65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119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045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253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5119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66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5753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38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595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11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1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44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29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2182" y="1819275"/>
            <a:ext cx="10842901" cy="4878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94C2AFD-EDFE-4088-9C96-AE66EBD8972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617807E-DC42-430A-978F-2DF0506BA4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2181" y="737902"/>
            <a:ext cx="10842903" cy="9207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82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80000"/>
        <a:buFont typeface="Wingdings" panose="05000000000000000000" pitchFamily="2" charset="2"/>
        <a:buChar char="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31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7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01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1998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83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888696"/>
      </a:accent1>
      <a:accent2>
        <a:srgbClr val="92A181"/>
      </a:accent2>
      <a:accent3>
        <a:srgbClr val="6D8A8C"/>
      </a:accent3>
      <a:accent4>
        <a:srgbClr val="7FA6BA"/>
      </a:accent4>
      <a:accent5>
        <a:srgbClr val="C8D1BA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8">
      <a:majorFont>
        <a:latin typeface="Forte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A000120150303A14KPBG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Forte</vt:lpstr>
      <vt:lpstr>Meiryo</vt:lpstr>
      <vt:lpstr>华文新魏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A000120141119A01PPBG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2015-06-24T11:49:53Z</dcterms:created>
  <dcterms:modified xsi:type="dcterms:W3CDTF">2015-06-24T11:50:29Z</dcterms:modified>
</cp:coreProperties>
</file>