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0DFD6-83A5-4C3B-AD48-6893CCBA8548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DEB9F-1C4D-45E7-93C7-B816BE14D8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828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3736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body-b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" r="1584"/>
          <a:stretch/>
        </p:blipFill>
        <p:spPr bwMode="auto">
          <a:xfrm>
            <a:off x="1" y="3940857"/>
            <a:ext cx="12192000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4981" y="2138182"/>
            <a:ext cx="5322278" cy="1802675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4000" b="0" i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4982" y="4244132"/>
            <a:ext cx="5322278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 descr="paper-coffeecup-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258" y="3173"/>
            <a:ext cx="5486400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7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:p15="http://schemas.microsoft.com/office/powerpoint/2012/main"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363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01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46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900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604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710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053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2315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7464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56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9618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3732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5165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613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8041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032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3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406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045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27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16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ody-b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" r="1583" b="20373"/>
          <a:stretch/>
        </p:blipFill>
        <p:spPr bwMode="auto">
          <a:xfrm>
            <a:off x="1" y="4532087"/>
            <a:ext cx="12192000" cy="232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4528457"/>
            <a:ext cx="12192000" cy="2329543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095" y="1364342"/>
            <a:ext cx="10749158" cy="4985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D3DFE56-BF54-49E9-B6E9-7A1CB8B39419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AE21C08-C513-4F27-9902-4D6FB33F4B8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095" y="380894"/>
            <a:ext cx="10749158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55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46088" indent="-360363" algn="l" defTabSz="914377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120000"/>
        <a:buFontTx/>
        <a:buBlip>
          <a:blip r:embed="rId14"/>
        </a:buBlip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46088" indent="-446088" algn="l" defTabSz="914377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97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74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24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7240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160">
      <a:dk1>
        <a:srgbClr val="5F5F5F"/>
      </a:dk1>
      <a:lt1>
        <a:sysClr val="window" lastClr="FFFFFF"/>
      </a:lt1>
      <a:dk2>
        <a:srgbClr val="3F3F3F"/>
      </a:dk2>
      <a:lt2>
        <a:srgbClr val="EEECE1"/>
      </a:lt2>
      <a:accent1>
        <a:srgbClr val="ED5113"/>
      </a:accent1>
      <a:accent2>
        <a:srgbClr val="FFBD47"/>
      </a:accent2>
      <a:accent3>
        <a:srgbClr val="B64926"/>
      </a:accent3>
      <a:accent4>
        <a:srgbClr val="FF8427"/>
      </a:accent4>
      <a:accent5>
        <a:srgbClr val="00B0F0"/>
      </a:accent5>
      <a:accent6>
        <a:srgbClr val="92D050"/>
      </a:accent6>
      <a:hlink>
        <a:srgbClr val="CC9900"/>
      </a:hlink>
      <a:folHlink>
        <a:srgbClr val="666699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A000520141126A22KPBG</Template>
  <TotalTime>1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A000120141119A01PPBG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2015-11-04T10:51:51Z</dcterms:created>
  <dcterms:modified xsi:type="dcterms:W3CDTF">2015-11-04T10:53:28Z</dcterms:modified>
</cp:coreProperties>
</file>