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12"/>
  </p:notesMasterIdLst>
  <p:sldIdLst>
    <p:sldId id="256" r:id="rId3"/>
    <p:sldId id="259" r:id="rId4"/>
    <p:sldId id="257" r:id="rId5"/>
    <p:sldId id="260" r:id="rId6"/>
    <p:sldId id="258" r:id="rId7"/>
    <p:sldId id="261" r:id="rId8"/>
    <p:sldId id="264" r:id="rId9"/>
    <p:sldId id="267" r:id="rId10"/>
    <p:sldId id="268" r:id="rId11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7EB"/>
    <a:srgbClr val="583113"/>
    <a:srgbClr val="825E3A"/>
    <a:srgbClr val="C8BD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6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147738-3F32-4A16-B2FE-A3724036B2B2}" type="datetimeFigureOut">
              <a:rPr lang="zh-CN" altLang="en-US" smtClean="0"/>
              <a:t>2020/6/13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11EB78-A40F-4553-AE71-90CA9BDC95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991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1EB78-A40F-4553-AE71-90CA9BDC95E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351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1EB78-A40F-4553-AE71-90CA9BDC95E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3148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1EB78-A40F-4553-AE71-90CA9BDC95E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3513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1EB78-A40F-4553-AE71-90CA9BDC95E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785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1EB78-A40F-4553-AE71-90CA9BDC95E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4590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1EB78-A40F-4553-AE71-90CA9BDC95E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572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1EB78-A40F-4553-AE71-90CA9BDC95E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006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11EB78-A40F-4553-AE71-90CA9BDC95E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21616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0664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820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931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6579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942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4640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435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259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782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741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5127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354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29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47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985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6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schemeClr val="bg1">
                    <a:lumMod val="85000"/>
                  </a:schemeClr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1430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451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80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98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>
      <p:transition spd="slow" advClick="0" advTm="3000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70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834051-509B-443E-94B1-C16BCAC88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8" y="1681"/>
            <a:ext cx="12188863" cy="685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7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 xmlns:a16="http://schemas.microsoft.com/office/drawing/2014/main" xmlns:a14="http://schemas.microsoft.com/office/drawing/2010/main">
      <p:transition spd="slow" advClick="0" advTm="3000">
        <p:dissolv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991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E4FB7F7-C360-4133-9EC1-3AACC823C7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862141"/>
            <a:ext cx="12182353" cy="299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4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 xmlns:a16="http://schemas.microsoft.com/office/drawing/2014/main" xmlns:a14="http://schemas.microsoft.com/office/drawing/2010/main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2AEAC8-42B6-4C73-B196-0EE209C0EE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75093" y="285"/>
            <a:ext cx="1407260" cy="685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917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 xmlns:a16="http://schemas.microsoft.com/office/drawing/2014/main" xmlns:a14="http://schemas.microsoft.com/office/drawing/2010/main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4C46618-F946-4D82-B87D-189A93F750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6542" y="3929449"/>
            <a:ext cx="4338521" cy="292826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F87FC60-65EF-4113-9E0F-C4FFAEC552E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"/>
          <a:stretch/>
        </p:blipFill>
        <p:spPr>
          <a:xfrm flipH="1">
            <a:off x="9647" y="2"/>
            <a:ext cx="2625455" cy="685799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693216D-5872-4F69-9B69-33BC8CA7FEB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"/>
          <a:stretch/>
        </p:blipFill>
        <p:spPr>
          <a:xfrm>
            <a:off x="10602098" y="1"/>
            <a:ext cx="1580255" cy="685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00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 xmlns:a16="http://schemas.microsoft.com/office/drawing/2014/main" xmlns:a14="http://schemas.microsoft.com/office/drawing/2010/main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69FBCF-B0B3-4EBA-AC2B-1219A6BA74F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"/>
          <a:stretch/>
        </p:blipFill>
        <p:spPr>
          <a:xfrm>
            <a:off x="9517783" y="1"/>
            <a:ext cx="2664571" cy="426308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6EE2470-B153-41C5-A548-59AD49504B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47" y="2767916"/>
            <a:ext cx="3490723" cy="408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65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 xmlns:a16="http://schemas.microsoft.com/office/drawing/2014/main" xmlns:a14="http://schemas.microsoft.com/office/drawing/2010/main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8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 xmlns:a16="http://schemas.microsoft.com/office/drawing/2014/main" xmlns:a14="http://schemas.microsoft.com/office/drawing/2010/main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52CA182-0C8C-4CA0-84E0-F728890F77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647" y="4880921"/>
            <a:ext cx="2937412" cy="19767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BD1358-EC09-4179-8F18-BDC8CABBB89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"/>
          <a:stretch/>
        </p:blipFill>
        <p:spPr>
          <a:xfrm flipH="1">
            <a:off x="9646" y="1"/>
            <a:ext cx="1670873" cy="685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34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 xmlns:a16="http://schemas.microsoft.com/office/drawing/2014/main" xmlns:a14="http://schemas.microsoft.com/office/drawing/2010/main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81172C2-62EC-45C4-96EB-9A0BA0FD61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" y="0"/>
            <a:ext cx="1392684" cy="220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1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 xmlns:a16="http://schemas.microsoft.com/office/drawing/2014/main" xmlns:a14="http://schemas.microsoft.com/office/drawing/2010/main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0ED7AE-DD91-4F3D-A276-D407C926F31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99317" y="0"/>
            <a:ext cx="1392684" cy="220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3000">
        <p:dissolve/>
      </p:transition>
    </mc:Choice>
    <mc:Fallback xmlns="" xmlns:a16="http://schemas.microsoft.com/office/drawing/2014/main" xmlns:a14="http://schemas.microsoft.com/office/drawing/2010/main">
      <p:transition spd="slow" advClick="0" advTm="3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535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tiluovv">
      <a:majorFont>
        <a:latin typeface="Arial" panose="020F0302020204030204"/>
        <a:ea typeface="汉仪行楷简"/>
        <a:cs typeface=""/>
      </a:majorFont>
      <a:minorFont>
        <a:latin typeface="Arial" panose="020F0502020204030204"/>
        <a:ea typeface="汉仪行楷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80</Words>
  <Application>Microsoft Office PowerPoint</Application>
  <PresentationFormat>宽屏</PresentationFormat>
  <Paragraphs>16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Meiryo</vt:lpstr>
      <vt:lpstr>等线</vt:lpstr>
      <vt:lpstr>汉仪行楷简</vt:lpstr>
      <vt:lpstr>宋体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/>
  <dc:description>http://www.ypppt.com/</dc:description>
  <cp:lastModifiedBy>kan</cp:lastModifiedBy>
  <cp:revision>191</cp:revision>
  <dcterms:created xsi:type="dcterms:W3CDTF">2018-03-09T01:46:08Z</dcterms:created>
  <dcterms:modified xsi:type="dcterms:W3CDTF">2020-06-13T14:32:21Z</dcterms:modified>
</cp:coreProperties>
</file>