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9"/>
  </p:notesMasterIdLst>
  <p:sldIdLst>
    <p:sldId id="257" r:id="rId4"/>
    <p:sldId id="256" r:id="rId5"/>
    <p:sldId id="283" r:id="rId6"/>
    <p:sldId id="258" r:id="rId7"/>
    <p:sldId id="284" r:id="rId8"/>
  </p:sldIdLst>
  <p:sldSz cx="12192000" cy="6858000"/>
  <p:notesSz cx="6858000" cy="9144000"/>
  <p:custDataLst>
    <p:tags r:id="rId1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E2BA3-1F84-4D5F-ADA2-828050D3DC1B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FCB35-4050-4AB9-8E39-7CAAA06602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2286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7255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5623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955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FFCB35-4050-4AB9-8E39-7CAAA066022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6422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4120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1881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5141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0112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336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2022/4/26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410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2022/4/26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502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41528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3096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959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0036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756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72647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1962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8937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4210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0414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5933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822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887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4129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544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996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034704" y="6754844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9885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1354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000" y="230800"/>
            <a:ext cx="1076324" cy="73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784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ADF97-2D85-46B8-B094-54AD2086EBBF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4394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ADF97-2D85-46B8-B094-54AD2086EBBF}" type="datetimeFigureOut">
              <a:rPr lang="zh-CN" altLang="en-US" smtClean="0"/>
              <a:t>2022/4/26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AD970-DBAA-4546-AB29-389B417FBFD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852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0345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324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42B71DDB-F75F-415F-956D-7F9F48A113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2929814"/>
            <a:ext cx="12190281" cy="349897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F987C729-00BF-44BB-8BC0-CC6EBA6D242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20" y="4068147"/>
            <a:ext cx="12190280" cy="278985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701BD211-8998-4CD5-8B98-E41B2D18F3E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2"/>
            <a:ext cx="1759621" cy="1894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05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42B71DDB-F75F-415F-956D-7F9F48A113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2929814"/>
            <a:ext cx="12190281" cy="3498979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45B7894F-D82E-4393-98C7-6C9D2F9DAD6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93733" y="2885494"/>
            <a:ext cx="1716832" cy="210005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F987C729-00BF-44BB-8BC0-CC6EBA6D242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20" y="4068147"/>
            <a:ext cx="12190280" cy="2789854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701BD211-8998-4CD5-8B98-E41B2D18F3E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2"/>
            <a:ext cx="1759621" cy="1894115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45B7894F-D82E-4393-98C7-6C9D2F9DAD6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60093" y="2734139"/>
            <a:ext cx="1218833" cy="137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80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F987C729-00BF-44BB-8BC0-CC6EBA6D242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20" y="4068147"/>
            <a:ext cx="12190280" cy="2789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931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42B71DDB-F75F-415F-956D-7F9F48A113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4326814"/>
            <a:ext cx="12190281" cy="3498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90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524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寒衣节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uo3ybrld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82</Words>
  <Application>Microsoft Office PowerPoint</Application>
  <PresentationFormat>宽屏</PresentationFormat>
  <Paragraphs>13</Paragraphs>
  <Slides>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Meiryo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83</cp:revision>
  <dcterms:created xsi:type="dcterms:W3CDTF">2019-09-12T03:26:51Z</dcterms:created>
  <dcterms:modified xsi:type="dcterms:W3CDTF">2022-04-26T11:10:23Z</dcterms:modified>
</cp:coreProperties>
</file>