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82936A-36D9-4408-97E2-FA88F77DAC0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05C99-A0BB-423E-893C-90CF0E893F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03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0856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949303" y="3613091"/>
            <a:ext cx="8286324" cy="435489"/>
          </a:xfrm>
          <a:blipFill dpi="0" rotWithShape="1">
            <a:blip r:embed="rId3"/>
            <a:srcRect/>
            <a:stretch>
              <a:fillRect t="-2000"/>
            </a:stretch>
          </a:blipFill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949303" y="2638698"/>
            <a:ext cx="8286324" cy="922141"/>
          </a:xfrm>
        </p:spPr>
        <p:txBody>
          <a:bodyPr>
            <a:normAutofit/>
          </a:bodyPr>
          <a:lstStyle>
            <a:lvl1pPr algn="ctr">
              <a:defRPr sz="3200">
                <a:gradFill flip="none" rotWithShape="1">
                  <a:gsLst>
                    <a:gs pos="0">
                      <a:schemeClr val="accent3">
                        <a:lumMod val="50000"/>
                        <a:shade val="30000"/>
                        <a:satMod val="115000"/>
                      </a:schemeClr>
                    </a:gs>
                    <a:gs pos="50000">
                      <a:schemeClr val="accent3">
                        <a:lumMod val="50000"/>
                        <a:shade val="67500"/>
                        <a:satMod val="115000"/>
                      </a:schemeClr>
                    </a:gs>
                    <a:gs pos="100000">
                      <a:schemeClr val="accent3">
                        <a:lumMod val="50000"/>
                        <a:shade val="100000"/>
                        <a:satMod val="115000"/>
                      </a:schemeClr>
                    </a:gs>
                  </a:gsLst>
                  <a:lin ang="16200000" scaled="1"/>
                  <a:tileRect/>
                </a:gradFill>
                <a:latin typeface="Arial Rounded MT Bold" panose="020F0704030504030204" pitchFamily="34" charset="0"/>
              </a:defRPr>
            </a:lvl1pPr>
          </a:lstStyle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423287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681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50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2877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652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2581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12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4119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625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28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63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79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785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594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787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1831703"/>
            <a:ext cx="7994651" cy="1235075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2098675" y="3093767"/>
            <a:ext cx="7994651" cy="511583"/>
          </a:xfrm>
          <a:blipFill>
            <a:blip r:embed="rId2"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46994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970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5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371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93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198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9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" t="-1" b="11852"/>
          <a:stretch/>
        </p:blipFill>
        <p:spPr>
          <a:xfrm>
            <a:off x="1" y="720438"/>
            <a:ext cx="12189980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2"/>
            <a:ext cx="12192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15406" y="101596"/>
            <a:ext cx="10998044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615241" y="948916"/>
            <a:ext cx="10986919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4A933-0407-48A4-A882-AC881999785B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C72FE-9341-49D4-8D1A-4AE5F12C5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36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50000"/>
            </a:schemeClr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444500" indent="-44450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0000"/>
        <a:buFontTx/>
        <a:buBlip>
          <a:blip r:embed="rId14"/>
        </a:buBlip>
        <a:defRPr sz="20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444500" indent="-444500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600" kern="1200" baseline="0">
          <a:solidFill>
            <a:srgbClr val="727E6C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42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54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536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2973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B01PPBG">
  <a:themeElements>
    <a:clrScheme name="KSO_GREEN5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19">
      <a:majorFont>
        <a:latin typeface="Arial Rounded MT Bold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A000120140530B01KPBG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Arial Rounded MT Bold</vt:lpstr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A000120140530B01PPBG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2015-06-24T13:10:12Z</dcterms:created>
  <dcterms:modified xsi:type="dcterms:W3CDTF">2015-06-24T13:10:50Z</dcterms:modified>
</cp:coreProperties>
</file>