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6" r:id="rId3"/>
    <p:sldId id="260" r:id="rId4"/>
    <p:sldId id="262" r:id="rId5"/>
    <p:sldId id="26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2EB"/>
    <a:srgbClr val="D0E3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1394" autoAdjust="0"/>
  </p:normalViewPr>
  <p:slideViewPr>
    <p:cSldViewPr>
      <p:cViewPr varScale="1">
        <p:scale>
          <a:sx n="84" d="100"/>
          <a:sy n="84" d="100"/>
        </p:scale>
        <p:origin x="37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华文细黑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华文细黑" pitchFamily="2" charset="-122"/>
              </a:defRPr>
            </a:lvl1pPr>
          </a:lstStyle>
          <a:p>
            <a:fld id="{3C48AE07-0087-4C11-B025-3AA2846AA2C9}" type="datetimeFigureOut">
              <a:rPr lang="zh-CN" altLang="en-US" smtClean="0"/>
              <a:pPr/>
              <a:t>2016/4/7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华文细黑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华文细黑" pitchFamily="2" charset="-122"/>
              </a:defRPr>
            </a:lvl1pPr>
          </a:lstStyle>
          <a:p>
            <a:fld id="{3B271077-8791-4C7D-A20B-6B91322F51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2007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华文细黑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华文细黑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华文细黑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华文细黑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华文细黑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2106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779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586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390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034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5343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529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6152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064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8655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263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800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2016/4/7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0E3EB"/>
            </a:gs>
            <a:gs pos="21000">
              <a:schemeClr val="bg1"/>
            </a:gs>
            <a:gs pos="75000">
              <a:schemeClr val="bg1"/>
            </a:gs>
            <a:gs pos="100000">
              <a:srgbClr val="D3E2EB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华文细黑" pitchFamily="2" charset="-122"/>
              </a:defRPr>
            </a:lvl1pPr>
          </a:lstStyle>
          <a:p>
            <a:fld id="{67512F9C-C077-408F-A543-C1665B929726}" type="datetimeFigureOut">
              <a:rPr lang="zh-CN" altLang="en-US" smtClean="0"/>
              <a:pPr/>
              <a:t>2016/4/7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华文细黑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华文细黑" pitchFamily="2" charset="-122"/>
              </a:defRPr>
            </a:lvl1pPr>
          </a:lstStyle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华文细黑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华文细黑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华文细黑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华文细黑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华文细黑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华文细黑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845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3.png"/><Relationship Id="rId7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892322" y="1305259"/>
            <a:ext cx="647084" cy="819640"/>
          </a:xfrm>
          <a:prstGeom prst="rect">
            <a:avLst/>
          </a:prstGeom>
          <a:noFill/>
        </p:spPr>
      </p:pic>
      <p:pic>
        <p:nvPicPr>
          <p:cNvPr id="1028" name="Picture 4" descr="C:\Documents and Settings\Administrator\桌面\新建文件夹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19336" y="2460045"/>
            <a:ext cx="547863" cy="672967"/>
          </a:xfrm>
          <a:prstGeom prst="rect">
            <a:avLst/>
          </a:prstGeom>
          <a:noFill/>
        </p:spPr>
      </p:pic>
      <p:pic>
        <p:nvPicPr>
          <p:cNvPr id="1032" name="Picture 8" descr="C:\Documents and Settings\Administrator\桌面\新建文件夹\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26172" y="234084"/>
            <a:ext cx="1665163" cy="1962823"/>
          </a:xfrm>
          <a:prstGeom prst="rect">
            <a:avLst/>
          </a:prstGeom>
          <a:noFill/>
        </p:spPr>
      </p:pic>
      <p:pic>
        <p:nvPicPr>
          <p:cNvPr id="1033" name="Picture 9" descr="C:\Documents and Settings\Administrator\桌面\新建文件夹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1917866" y="44624"/>
            <a:ext cx="1341620" cy="496099"/>
          </a:xfrm>
          <a:prstGeom prst="rect">
            <a:avLst/>
          </a:prstGeom>
          <a:noFill/>
        </p:spPr>
      </p:pic>
      <p:pic>
        <p:nvPicPr>
          <p:cNvPr id="1031" name="Picture 7" descr="C:\Documents and Settings\Administrator\桌面\新建文件夹\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209258" y="200583"/>
            <a:ext cx="961997" cy="772188"/>
          </a:xfrm>
          <a:prstGeom prst="rect">
            <a:avLst/>
          </a:prstGeom>
          <a:noFill/>
        </p:spPr>
      </p:pic>
      <p:pic>
        <p:nvPicPr>
          <p:cNvPr id="1029" name="Picture 5" descr="C:\Documents and Settings\Administrator\桌面\新建文件夹\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963508" y="227128"/>
            <a:ext cx="1647907" cy="1177691"/>
          </a:xfrm>
          <a:prstGeom prst="rect">
            <a:avLst/>
          </a:prstGeom>
          <a:noFill/>
        </p:spPr>
      </p:pic>
      <p:pic>
        <p:nvPicPr>
          <p:cNvPr id="1030" name="Picture 6" descr="C:\Documents and Settings\Administrator\桌面\新建文件夹\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135920" y="1484445"/>
            <a:ext cx="1035335" cy="1216519"/>
          </a:xfrm>
          <a:prstGeom prst="rect">
            <a:avLst/>
          </a:prstGeom>
          <a:noFill/>
        </p:spPr>
      </p:pic>
      <p:pic>
        <p:nvPicPr>
          <p:cNvPr id="1034" name="Picture 10" descr="C:\Documents and Settings\Administrator\桌面\新建文件夹\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35" name="Picture 11" descr="C:\Documents and Settings\Administrator\桌面\新建文件夹\5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36" name="Picture 12" descr="C:\Documents and Settings\Administrator\桌面\新建文件夹\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37" name="Picture 13" descr="C:\Documents and Settings\Administrator\桌面\新建文件夹\7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38" name="Picture 14" descr="C:\Documents and Settings\Administrator\桌面\新建文件夹\8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39" name="Picture 15" descr="C:\Documents and Settings\Administrator\桌面\新建文件夹\9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40" name="Picture 16" descr="C:\Documents and Settings\Administrator\桌面\新建文件夹\10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41" name="Picture 17" descr="C:\Documents and Settings\Administrator\桌面\新建文件夹\11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42" name="Picture 18" descr="C:\Documents and Settings\Administrator\桌面\新建文件夹\12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43" name="Picture 19" descr="C:\Documents and Settings\Administrator\桌面\新建文件夹\13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44" name="Picture 20" descr="C:\Documents and Settings\Administrator\桌面\新建文件夹\14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45" name="Picture 21" descr="C:\Documents and Settings\Administrator\桌面\新建文件夹\15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46" name="Picture 22" descr="C:\Documents and Settings\Administrator\桌面\新建文件夹\16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47" name="Picture 23" descr="C:\Documents and Settings\Administrator\桌面\新建文件夹\17.pn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48" name="Picture 24" descr="C:\Documents and Settings\Administrator\桌面\新建文件夹\18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49" name="Picture 25" descr="C:\Documents and Settings\Administrator\桌面\新建文件夹\19.pn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50" name="Picture 26" descr="C:\Documents and Settings\Administrator\桌面\新建文件夹\20.pn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032105" y="1985107"/>
            <a:ext cx="4968552" cy="4756261"/>
          </a:xfrm>
          <a:prstGeom prst="rect">
            <a:avLst/>
          </a:prstGeom>
          <a:noFill/>
        </p:spPr>
      </p:pic>
      <p:pic>
        <p:nvPicPr>
          <p:cNvPr id="1051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26" cstate="print"/>
          <a:srcRect t="57531" r="49274" b="13704"/>
          <a:stretch>
            <a:fillRect/>
          </a:stretch>
        </p:blipFill>
        <p:spPr bwMode="auto">
          <a:xfrm>
            <a:off x="7032106" y="4721410"/>
            <a:ext cx="2520279" cy="1368152"/>
          </a:xfrm>
          <a:prstGeom prst="rect">
            <a:avLst/>
          </a:prstGeom>
          <a:noFill/>
        </p:spPr>
      </p:pic>
      <p:pic>
        <p:nvPicPr>
          <p:cNvPr id="1053" name="Picture 29" descr="C:\Documents and Settings\Administrator\桌面\新建文件夹\23.png"/>
          <p:cNvPicPr>
            <a:picLocks noChangeAspect="1" noChangeArrowheads="1"/>
          </p:cNvPicPr>
          <p:nvPr/>
        </p:nvPicPr>
        <p:blipFill>
          <a:blip r:embed="rId27" cstate="print"/>
          <a:srcRect l="81159" r="5797"/>
          <a:stretch>
            <a:fillRect/>
          </a:stretch>
        </p:blipFill>
        <p:spPr bwMode="auto">
          <a:xfrm>
            <a:off x="11064552" y="1985107"/>
            <a:ext cx="648072" cy="4756261"/>
          </a:xfrm>
          <a:prstGeom prst="rect">
            <a:avLst/>
          </a:prstGeom>
          <a:noFill/>
        </p:spPr>
      </p:pic>
      <p:pic>
        <p:nvPicPr>
          <p:cNvPr id="1054" name="Picture 30" descr="C:\Documents and Settings\Administrator\桌面\新建文件夹\1.png"/>
          <p:cNvPicPr>
            <a:picLocks noChangeAspect="1" noChangeArrowheads="1"/>
          </p:cNvPicPr>
          <p:nvPr/>
        </p:nvPicPr>
        <p:blipFill>
          <a:blip r:embed="rId28" cstate="print"/>
          <a:srcRect l="50724" t="33307" r="-1449" b="3106"/>
          <a:stretch>
            <a:fillRect/>
          </a:stretch>
        </p:blipFill>
        <p:spPr bwMode="auto">
          <a:xfrm>
            <a:off x="9552384" y="3569282"/>
            <a:ext cx="2520280" cy="3024336"/>
          </a:xfrm>
          <a:prstGeom prst="rect">
            <a:avLst/>
          </a:prstGeom>
          <a:noFill/>
        </p:spPr>
      </p:pic>
      <p:pic>
        <p:nvPicPr>
          <p:cNvPr id="1055" name="Picture 31" descr="C:\Documents and Settings\Administrator\桌面\新建文件夹\2.png"/>
          <p:cNvPicPr>
            <a:picLocks noChangeAspect="1" noChangeArrowheads="1"/>
          </p:cNvPicPr>
          <p:nvPr/>
        </p:nvPicPr>
        <p:blipFill>
          <a:blip r:embed="rId29" cstate="print"/>
          <a:srcRect l="36232" t="15140" r="52174" b="69720"/>
          <a:stretch>
            <a:fillRect/>
          </a:stretch>
        </p:blipFill>
        <p:spPr bwMode="auto">
          <a:xfrm>
            <a:off x="8832304" y="2705186"/>
            <a:ext cx="576064" cy="720080"/>
          </a:xfrm>
          <a:prstGeom prst="rect">
            <a:avLst/>
          </a:prstGeom>
          <a:noFill/>
        </p:spPr>
      </p:pic>
      <p:pic>
        <p:nvPicPr>
          <p:cNvPr id="1056" name="Picture 32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30" cstate="print"/>
          <a:srcRect l="42029" t="21195" r="34783" b="57609"/>
          <a:stretch>
            <a:fillRect/>
          </a:stretch>
        </p:blipFill>
        <p:spPr bwMode="auto">
          <a:xfrm>
            <a:off x="9120336" y="2993218"/>
            <a:ext cx="1152128" cy="1008112"/>
          </a:xfrm>
          <a:prstGeom prst="rect">
            <a:avLst/>
          </a:prstGeom>
          <a:noFill/>
        </p:spPr>
      </p:pic>
      <p:grpSp>
        <p:nvGrpSpPr>
          <p:cNvPr id="41" name="组合 40"/>
          <p:cNvGrpSpPr/>
          <p:nvPr/>
        </p:nvGrpSpPr>
        <p:grpSpPr>
          <a:xfrm>
            <a:off x="2035350" y="548679"/>
            <a:ext cx="1080120" cy="864096"/>
            <a:chOff x="1763688" y="188640"/>
            <a:chExt cx="1080120" cy="864096"/>
          </a:xfrm>
        </p:grpSpPr>
        <p:pic>
          <p:nvPicPr>
            <p:cNvPr id="1026" name="Picture 2" descr="C:\Documents and Settings\Administrator\桌面\新建文件夹\2.png"/>
            <p:cNvPicPr>
              <a:picLocks noChangeAspect="1" noChangeArrowheads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 rot="10800000">
              <a:off x="2373592" y="216512"/>
              <a:ext cx="470216" cy="828268"/>
            </a:xfrm>
            <a:prstGeom prst="rect">
              <a:avLst/>
            </a:prstGeom>
            <a:noFill/>
          </p:spPr>
        </p:pic>
        <p:sp>
          <p:nvSpPr>
            <p:cNvPr id="40" name="矩形 39"/>
            <p:cNvSpPr/>
            <p:nvPr/>
          </p:nvSpPr>
          <p:spPr>
            <a:xfrm>
              <a:off x="1763688" y="188640"/>
              <a:ext cx="576064" cy="8640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细黑" pitchFamily="2" charset="-122"/>
              </a:endParaRPr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4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5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8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9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0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114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25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36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7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58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69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180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91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02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13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24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5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235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6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246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57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68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9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79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10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90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1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301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2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12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323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4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34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4" descr="C:\Documents and Settings\Administrator\桌面\新建文件夹\18.png"/>
          <p:cNvPicPr>
            <a:picLocks noChangeAspect="1" noChangeArrowheads="1"/>
          </p:cNvPicPr>
          <p:nvPr/>
        </p:nvPicPr>
        <p:blipFill>
          <a:blip r:embed="rId2" cstate="print"/>
          <a:srcRect l="52174" t="57531" r="24638" b="10676"/>
          <a:stretch>
            <a:fillRect/>
          </a:stretch>
        </p:blipFill>
        <p:spPr bwMode="auto">
          <a:xfrm>
            <a:off x="7315214" y="1916832"/>
            <a:ext cx="877812" cy="1152128"/>
          </a:xfrm>
          <a:prstGeom prst="rect">
            <a:avLst/>
          </a:prstGeom>
          <a:noFill/>
        </p:spPr>
      </p:pic>
      <p:pic>
        <p:nvPicPr>
          <p:cNvPr id="7" name="Picture 25" descr="C:\Documents and Settings\Administrator\桌面\新建文件夹\19.png"/>
          <p:cNvPicPr>
            <a:picLocks noChangeAspect="1" noChangeArrowheads="1"/>
          </p:cNvPicPr>
          <p:nvPr/>
        </p:nvPicPr>
        <p:blipFill>
          <a:blip r:embed="rId3" cstate="print"/>
          <a:srcRect l="39130" t="60558" r="40580" b="18246"/>
          <a:stretch>
            <a:fillRect/>
          </a:stretch>
        </p:blipFill>
        <p:spPr bwMode="auto">
          <a:xfrm rot="5241647">
            <a:off x="8129977" y="2515572"/>
            <a:ext cx="1008112" cy="1008112"/>
          </a:xfrm>
          <a:prstGeom prst="rect">
            <a:avLst/>
          </a:prstGeom>
          <a:noFill/>
        </p:spPr>
      </p:pic>
      <p:pic>
        <p:nvPicPr>
          <p:cNvPr id="8" name="Picture 26" descr="C:\Documents and Settings\Administrator\桌面\新建文件夹\20.png"/>
          <p:cNvPicPr>
            <a:picLocks noChangeAspect="1" noChangeArrowheads="1"/>
          </p:cNvPicPr>
          <p:nvPr/>
        </p:nvPicPr>
        <p:blipFill>
          <a:blip r:embed="rId4" cstate="print"/>
          <a:srcRect l="27536" t="36335" r="44928" b="25816"/>
          <a:stretch>
            <a:fillRect/>
          </a:stretch>
        </p:blipFill>
        <p:spPr bwMode="auto">
          <a:xfrm rot="10211323">
            <a:off x="7242565" y="3820437"/>
            <a:ext cx="1368152" cy="1800200"/>
          </a:xfrm>
          <a:prstGeom prst="rect">
            <a:avLst/>
          </a:prstGeom>
          <a:noFill/>
        </p:spPr>
      </p:pic>
      <p:pic>
        <p:nvPicPr>
          <p:cNvPr id="9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5" cstate="print"/>
          <a:srcRect t="57531" r="49274" b="13704"/>
          <a:stretch>
            <a:fillRect/>
          </a:stretch>
        </p:blipFill>
        <p:spPr bwMode="auto">
          <a:xfrm>
            <a:off x="9403446" y="3140968"/>
            <a:ext cx="1800200" cy="977252"/>
          </a:xfrm>
          <a:prstGeom prst="rect">
            <a:avLst/>
          </a:prstGeom>
          <a:noFill/>
        </p:spPr>
      </p:pic>
      <p:pic>
        <p:nvPicPr>
          <p:cNvPr id="10" name="Picture 30" descr="C:\Documents and Settings\Administrator\桌面\新建文件夹\1.png"/>
          <p:cNvPicPr>
            <a:picLocks noChangeAspect="1" noChangeArrowheads="1"/>
          </p:cNvPicPr>
          <p:nvPr/>
        </p:nvPicPr>
        <p:blipFill>
          <a:blip r:embed="rId6" cstate="print"/>
          <a:srcRect l="50724" t="33307" r="-1449" b="3106"/>
          <a:stretch>
            <a:fillRect/>
          </a:stretch>
        </p:blipFill>
        <p:spPr bwMode="auto">
          <a:xfrm rot="20773078">
            <a:off x="7194427" y="2784373"/>
            <a:ext cx="740898" cy="889078"/>
          </a:xfrm>
          <a:prstGeom prst="rect">
            <a:avLst/>
          </a:prstGeom>
          <a:noFill/>
        </p:spPr>
      </p:pic>
      <p:pic>
        <p:nvPicPr>
          <p:cNvPr id="11" name="Picture 31" descr="C:\Documents and Settings\Administrator\桌面\新建文件夹\2.png"/>
          <p:cNvPicPr>
            <a:picLocks noChangeAspect="1" noChangeArrowheads="1"/>
          </p:cNvPicPr>
          <p:nvPr/>
        </p:nvPicPr>
        <p:blipFill>
          <a:blip r:embed="rId7" cstate="print"/>
          <a:srcRect l="36232" t="15140" r="52174" b="69720"/>
          <a:stretch>
            <a:fillRect/>
          </a:stretch>
        </p:blipFill>
        <p:spPr bwMode="auto">
          <a:xfrm>
            <a:off x="8683366" y="1844824"/>
            <a:ext cx="576064" cy="720080"/>
          </a:xfrm>
          <a:prstGeom prst="rect">
            <a:avLst/>
          </a:prstGeom>
          <a:noFill/>
        </p:spPr>
      </p:pic>
      <p:pic>
        <p:nvPicPr>
          <p:cNvPr id="12" name="Picture 32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8" cstate="print"/>
          <a:srcRect l="42029" t="21195" r="34783" b="57609"/>
          <a:stretch>
            <a:fillRect/>
          </a:stretch>
        </p:blipFill>
        <p:spPr bwMode="auto">
          <a:xfrm>
            <a:off x="8539350" y="3212976"/>
            <a:ext cx="1152128" cy="1008112"/>
          </a:xfrm>
          <a:prstGeom prst="rect">
            <a:avLst/>
          </a:prstGeom>
          <a:noFill/>
        </p:spPr>
      </p:pic>
      <p:pic>
        <p:nvPicPr>
          <p:cNvPr id="13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5" cstate="print"/>
          <a:srcRect t="57531" r="49274" b="13704"/>
          <a:stretch>
            <a:fillRect/>
          </a:stretch>
        </p:blipFill>
        <p:spPr bwMode="auto">
          <a:xfrm rot="2270662">
            <a:off x="5697494" y="2006252"/>
            <a:ext cx="1800200" cy="977252"/>
          </a:xfrm>
          <a:prstGeom prst="rect">
            <a:avLst/>
          </a:prstGeom>
          <a:noFill/>
        </p:spPr>
      </p:pic>
      <p:pic>
        <p:nvPicPr>
          <p:cNvPr id="14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5" cstate="print"/>
          <a:srcRect t="57531" r="49274" b="13704"/>
          <a:stretch>
            <a:fillRect/>
          </a:stretch>
        </p:blipFill>
        <p:spPr bwMode="auto">
          <a:xfrm rot="2270662">
            <a:off x="9873959" y="1790229"/>
            <a:ext cx="1800200" cy="9772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C 0.01788 -0.08866 0.08646 -0.14167 0.15312 -0.11806 C 0.21961 -0.09422 0.25937 -0.00278 0.24166 0.08611 C 0.22378 0.17476 0.15521 0.22777 0.08854 0.20416 C 0.02205 0.18032 -0.01771 0.08888 3.33333E-6 4.44444E-6 Z " pathEditMode="relative" rAng="-4502271" ptsTypes="fffff">
                                      <p:cBhvr>
                                        <p:cTn id="6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43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5.78035E-7 C 0.0533 -0.05896 0.1323 -0.04902 0.17639 0.02173 C 0.22032 0.09248 0.2132 0.19699 0.16007 0.25618 C 0.10747 0.31491 0.0283 0.3052 -0.01545 0.23468 C -0.05989 0.16393 -0.05295 0.05873 -3.33333E-6 5.78035E-7 Z " pathEditMode="relative" rAng="-2382144" ptsTypes="fffff">
                                      <p:cBhvr>
                                        <p:cTn id="6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0" y="1280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5.78035E-8 C -0.05052 -0.06358 -0.05225 -0.16855 -0.0052 -0.23538 C 0.04202 -0.30197 0.12153 -0.3052 0.17136 -0.24231 C 0.22171 -0.17919 0.22362 -0.07399 0.17639 -0.00717 C 0.129 0.05942 0.05018 0.06289 -4.16667E-6 -5.78035E-8 Z " pathEditMode="relative" rAng="13404034" ptsTypes="fffff">
                                      <p:cBhvr>
                                        <p:cTn id="68" dur="1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0" y="-121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7 0.00485 C 0.06406 0.05318 0.08194 0.1563 0.04548 0.23399 C 0.00885 0.31168 -0.06841 0.33549 -0.12674 0.28694 C -0.18525 0.23769 -0.20295 0.1348 -0.1665 0.05734 C -0.12986 -0.02058 -0.05226 -0.04416 0.00607 0.00485 Z " pathEditMode="relative" rAng="1925530" ptsTypes="fffff">
                                      <p:cBhvr>
                                        <p:cTn id="72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0" y="141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C -0.00642 0.09143 -0.06736 0.15903 -0.13611 0.15046 C -0.20469 0.1419 -0.25538 0.06065 -0.24896 -0.03102 C -0.24253 -0.12246 -0.1816 -0.19005 -0.11285 -0.18148 C -0.04427 -0.17292 0.00643 -0.09167 -1.66667E-6 2.22222E-6 Z " pathEditMode="relative" rAng="5720755" ptsTypes="fffff">
                                      <p:cBhvr>
                                        <p:cTn id="76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C 0.03211 0.08125 0.00868 0.18217 -0.05243 0.225 C -0.11337 0.26782 -0.18907 0.23657 -0.22118 0.15509 C -0.2533 0.07384 -0.22986 -0.02708 -0.16875 -0.06991 C -0.10782 -0.11273 -0.03212 -0.08148 3.33333E-6 1.48148E-6 Z " pathEditMode="relative" rAng="3735600" ptsTypes="fffff">
                                      <p:cBhvr>
                                        <p:cTn id="78" dur="1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0" y="78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58  0.125 0.16647  C 0.125 0.25837  0.069 0.33295  0 0.33295  C -0.069 0.33295  -0.125 0.25837  -0.125 0.16647  C -0.125 0.07458  -0.069 0  0 0  Z" pathEditMode="relative" ptsTypes="">
                                      <p:cBhvr>
                                        <p:cTn id="82" dur="1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C 0.05607 0.05324 0.06944 0.15741 0.02951 0.23241 C -0.01042 0.30718 -0.08855 0.325 -0.1448 0.27176 C -0.20087 0.21852 -0.21424 0.11435 -0.17431 0.03935 C -0.13438 -0.03541 -0.05625 -0.05324 4.16667E-6 -2.59259E-6 Z " pathEditMode="relative" rAng="2123381" ptsTypes="fffff">
                                      <p:cBhvr>
                                        <p:cTn id="84" dur="1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136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C 0.03281 0.08079 0.01024 0.18218 -0.05017 0.22616 C -0.11076 0.26991 -0.18681 0.23982 -0.21979 0.15926 C -0.2526 0.07848 -0.23003 -0.02291 -0.16962 -0.06689 C -0.10903 -0.11064 -0.03299 -0.08055 -5.55556E-7 -3.33333E-6 Z " pathEditMode="relative" rAng="3692899" ptsTypes="fffff">
                                      <p:cBhvr>
                                        <p:cTn id="86" dur="1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0" y="800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Documents and Settings\Administrator\桌面\新建文件夹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35" name="Picture 11" descr="C:\Documents and Settings\Administrator\桌面\新建文件夹\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36" name="Picture 12" descr="C:\Documents and Settings\Administrator\桌面\新建文件夹\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37" name="Picture 13" descr="C:\Documents and Settings\Administrator\桌面\新建文件夹\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38" name="Picture 14" descr="C:\Documents and Settings\Administrator\桌面\新建文件夹\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39" name="Picture 15" descr="C:\Documents and Settings\Administrator\桌面\新建文件夹\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40" name="Picture 16" descr="C:\Documents and Settings\Administrator\桌面\新建文件夹\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41" name="Picture 17" descr="C:\Documents and Settings\Administrator\桌面\新建文件夹\1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42" name="Picture 18" descr="C:\Documents and Settings\Administrator\桌面\新建文件夹\1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43" name="Picture 19" descr="C:\Documents and Settings\Administrator\桌面\新建文件夹\1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44" name="Picture 20" descr="C:\Documents and Settings\Administrator\桌面\新建文件夹\14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45" name="Picture 21" descr="C:\Documents and Settings\Administrator\桌面\新建文件夹\15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46" name="Picture 22" descr="C:\Documents and Settings\Administrator\桌面\新建文件夹\16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168009" y="2249489"/>
            <a:ext cx="4968552" cy="4756261"/>
          </a:xfrm>
          <a:prstGeom prst="rect">
            <a:avLst/>
          </a:prstGeom>
          <a:noFill/>
        </p:spPr>
      </p:pic>
      <p:pic>
        <p:nvPicPr>
          <p:cNvPr id="1047" name="Picture 23" descr="C:\Documents and Settings\Administrator\桌面\新建文件夹\17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699448" y="2615626"/>
            <a:ext cx="4968552" cy="4756261"/>
          </a:xfrm>
          <a:prstGeom prst="rect">
            <a:avLst/>
          </a:prstGeom>
          <a:noFill/>
        </p:spPr>
      </p:pic>
      <p:pic>
        <p:nvPicPr>
          <p:cNvPr id="1048" name="Picture 24" descr="C:\Documents and Settings\Administrator\桌面\新建文件夹\18.png"/>
          <p:cNvPicPr>
            <a:picLocks noChangeAspect="1" noChangeArrowheads="1"/>
          </p:cNvPicPr>
          <p:nvPr/>
        </p:nvPicPr>
        <p:blipFill>
          <a:blip r:embed="rId16" cstate="print"/>
          <a:srcRect l="52174" t="57531" r="24638" b="10676"/>
          <a:stretch>
            <a:fillRect/>
          </a:stretch>
        </p:blipFill>
        <p:spPr bwMode="auto">
          <a:xfrm>
            <a:off x="2783632" y="1484784"/>
            <a:ext cx="1152128" cy="1512168"/>
          </a:xfrm>
          <a:prstGeom prst="rect">
            <a:avLst/>
          </a:prstGeom>
          <a:noFill/>
        </p:spPr>
      </p:pic>
      <p:pic>
        <p:nvPicPr>
          <p:cNvPr id="1049" name="Picture 25" descr="C:\Documents and Settings\Administrator\桌面\新建文件夹\19.png"/>
          <p:cNvPicPr>
            <a:picLocks noChangeAspect="1" noChangeArrowheads="1"/>
          </p:cNvPicPr>
          <p:nvPr/>
        </p:nvPicPr>
        <p:blipFill>
          <a:blip r:embed="rId17" cstate="print"/>
          <a:srcRect l="39130" t="60558" r="40580" b="18246"/>
          <a:stretch>
            <a:fillRect/>
          </a:stretch>
        </p:blipFill>
        <p:spPr bwMode="auto">
          <a:xfrm>
            <a:off x="3886485" y="3619506"/>
            <a:ext cx="1008112" cy="1008112"/>
          </a:xfrm>
          <a:prstGeom prst="rect">
            <a:avLst/>
          </a:prstGeom>
          <a:noFill/>
        </p:spPr>
      </p:pic>
      <p:pic>
        <p:nvPicPr>
          <p:cNvPr id="1050" name="Picture 26" descr="C:\Documents and Settings\Administrator\桌面\新建文件夹\20.png"/>
          <p:cNvPicPr>
            <a:picLocks noChangeAspect="1" noChangeArrowheads="1"/>
          </p:cNvPicPr>
          <p:nvPr/>
        </p:nvPicPr>
        <p:blipFill>
          <a:blip r:embed="rId18" cstate="print"/>
          <a:srcRect l="27536" t="36335" r="44928" b="25816"/>
          <a:stretch>
            <a:fillRect/>
          </a:stretch>
        </p:blipFill>
        <p:spPr bwMode="auto">
          <a:xfrm>
            <a:off x="4079776" y="-315416"/>
            <a:ext cx="1368152" cy="1800200"/>
          </a:xfrm>
          <a:prstGeom prst="rect">
            <a:avLst/>
          </a:prstGeom>
          <a:noFill/>
        </p:spPr>
      </p:pic>
      <p:pic>
        <p:nvPicPr>
          <p:cNvPr id="1051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19" cstate="print"/>
          <a:srcRect t="57531" r="49274" b="13704"/>
          <a:stretch>
            <a:fillRect/>
          </a:stretch>
        </p:blipFill>
        <p:spPr bwMode="auto">
          <a:xfrm>
            <a:off x="983434" y="332656"/>
            <a:ext cx="2520279" cy="1368152"/>
          </a:xfrm>
          <a:prstGeom prst="rect">
            <a:avLst/>
          </a:prstGeom>
          <a:noFill/>
        </p:spPr>
      </p:pic>
      <p:pic>
        <p:nvPicPr>
          <p:cNvPr id="1053" name="Picture 29" descr="C:\Documents and Settings\Administrator\桌面\新建文件夹\23.png"/>
          <p:cNvPicPr>
            <a:picLocks noChangeAspect="1" noChangeArrowheads="1"/>
          </p:cNvPicPr>
          <p:nvPr/>
        </p:nvPicPr>
        <p:blipFill>
          <a:blip r:embed="rId20" cstate="print"/>
          <a:srcRect l="81159" r="5797"/>
          <a:stretch>
            <a:fillRect/>
          </a:stretch>
        </p:blipFill>
        <p:spPr bwMode="auto">
          <a:xfrm>
            <a:off x="7464152" y="1196753"/>
            <a:ext cx="648072" cy="4756261"/>
          </a:xfrm>
          <a:prstGeom prst="rect">
            <a:avLst/>
          </a:prstGeom>
          <a:noFill/>
        </p:spPr>
      </p:pic>
      <p:pic>
        <p:nvPicPr>
          <p:cNvPr id="1054" name="Picture 30" descr="C:\Documents and Settings\Administrator\桌面\新建文件夹\1.png"/>
          <p:cNvPicPr>
            <a:picLocks noChangeAspect="1" noChangeArrowheads="1"/>
          </p:cNvPicPr>
          <p:nvPr/>
        </p:nvPicPr>
        <p:blipFill>
          <a:blip r:embed="rId21" cstate="print"/>
          <a:srcRect l="50724" t="33307" r="-1449" b="3106"/>
          <a:stretch>
            <a:fillRect/>
          </a:stretch>
        </p:blipFill>
        <p:spPr bwMode="auto">
          <a:xfrm>
            <a:off x="5298960" y="3370268"/>
            <a:ext cx="2520280" cy="3024336"/>
          </a:xfrm>
          <a:prstGeom prst="rect">
            <a:avLst/>
          </a:prstGeom>
          <a:noFill/>
        </p:spPr>
      </p:pic>
      <p:pic>
        <p:nvPicPr>
          <p:cNvPr id="1055" name="Picture 31" descr="C:\Documents and Settings\Administrator\桌面\新建文件夹\2.png"/>
          <p:cNvPicPr>
            <a:picLocks noChangeAspect="1" noChangeArrowheads="1"/>
          </p:cNvPicPr>
          <p:nvPr/>
        </p:nvPicPr>
        <p:blipFill>
          <a:blip r:embed="rId22" cstate="print"/>
          <a:srcRect l="36232" t="15140" r="52174" b="69720"/>
          <a:stretch>
            <a:fillRect/>
          </a:stretch>
        </p:blipFill>
        <p:spPr bwMode="auto">
          <a:xfrm>
            <a:off x="5795967" y="1340768"/>
            <a:ext cx="576064" cy="720080"/>
          </a:xfrm>
          <a:prstGeom prst="rect">
            <a:avLst/>
          </a:prstGeom>
          <a:noFill/>
        </p:spPr>
      </p:pic>
      <p:pic>
        <p:nvPicPr>
          <p:cNvPr id="1056" name="Picture 32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23" cstate="print"/>
          <a:srcRect l="42029" t="21195" r="34783" b="57609"/>
          <a:stretch>
            <a:fillRect/>
          </a:stretch>
        </p:blipFill>
        <p:spPr bwMode="auto">
          <a:xfrm>
            <a:off x="6487448" y="1340768"/>
            <a:ext cx="1152128" cy="10081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d"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72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74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76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78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0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2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4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6" dur="2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8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03 -0.33449 C 0.01458 -0.32315 -0.02587 -0.31181 -0.11649 -0.30764 C -0.20695 -0.30348 -0.41094 -0.30232 -0.48802 -0.30926 C -0.5651 -0.31598 -0.5651 -0.33936 -0.57882 -0.34838 " pathEditMode="relative" rAng="0" ptsTypes="aaaA">
                                      <p:cBhvr>
                                        <p:cTn id="90" dur="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9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.1625 C -0.04079 0.15695 -0.08159 0.15116 -0.17291 0.14931 C -0.26423 0.14723 -0.47013 0.14676 -0.54791 0.15 C -0.62569 0.15324 -0.62569 0.16482 -0.63958 0.16945 " pathEditMode="relative" rAng="0" ptsTypes="aaaA">
                                      <p:cBhvr>
                                        <p:cTn id="92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0" y="-4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48148E-6 C -0.02395 -0.13287 -0.04791 -0.26574 -0.10121 -0.31505 C -0.15468 -0.36458 -0.275 -0.37616 -0.32048 -0.29607 C -0.36597 -0.21597 -0.36597 0.05787 -0.37395 0.16574 " pathEditMode="relative" rAng="0" ptsTypes="aaaA">
                                      <p:cBhvr>
                                        <p:cTn id="94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00" y="-1050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.05 C -0.02795 -0.0456 -0.0559 -0.14143 -0.11823 -0.17685 C -0.18055 -0.2125 -0.32135 -0.22083 -0.37448 -0.16319 C -0.4276 -0.10555 -0.4276 0.09167 -0.43698 0.16945 " pathEditMode="relative" rAng="0" ptsTypes="aaaA">
                                      <p:cBhvr>
                                        <p:cTn id="96" dur="2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-76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08 -0.1956 C -0.04688 -0.16597 -0.08767 -0.13634 -0.17899 -0.12546 C -0.27031 -0.11458 -0.47622 -0.1118 -0.55399 -0.12963 C -0.63177 -0.14745 -0.63177 -0.20833 -0.64566 -0.23217 " pathEditMode="relative" rAng="0" ptsTypes="aaaA">
                                      <p:cBhvr>
                                        <p:cTn id="98" dur="2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0" y="24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100" dur="2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18 -0.14028 C 0.19097 -0.23541 0.18576 -0.33055 0.1743 -0.36597 C 0.16285 -0.40139 0.13698 -0.40972 0.12726 -0.35231 C 0.11753 -0.29491 0.11753 -0.09861 0.1158 -0.02129 " pathEditMode="relative" rAng="0" ptsTypes="aaaA">
                                      <p:cBhvr>
                                        <p:cTn id="102" dur="2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" y="-7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104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106" dur="2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9167 C -0.01736 -0.19514 -0.03472 -0.29861 -0.07361 -0.33727 C -0.11233 -0.37569 -0.19983 -0.38472 -0.23281 -0.32245 C -0.26597 -0.25995 -0.26597 -0.0463 -0.2717 0.03773 " pathEditMode="relative" rAng="0" ptsTypes="aaaA">
                                      <p:cBhvr>
                                        <p:cTn id="108" dur="2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0" y="-82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1 -0.04398 C -0.01129 -0.17986 0.00503 -0.31574 0.04167 -0.3662 C 0.0783 -0.41666 0.16076 -0.4287 0.19201 -0.34676 C 0.22309 -0.26481 0.22309 0.01528 0.22882 0.12546 " pathEditMode="relative" rAng="0" ptsTypes="aaaA">
                                      <p:cBhvr>
                                        <p:cTn id="110" dur="2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8357 C -0.00503 -0.08194 -0.00989 -0.24722 -0.02101 -0.30856 C -0.03212 -0.36991 -0.05694 -0.38472 -0.06649 -0.28495 C -0.07587 -0.18518 -0.07587 0.15579 -0.07743 0.29005 " pathEditMode="relative" rAng="0" ptsTypes="aaaA">
                                      <p:cBhvr>
                                        <p:cTn id="112" dur="2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-131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.10996 C 0.02187 0.06227 0.04375 0.01482 0.09271 -0.003 C 0.14167 -0.0206 0.25208 -0.02476 0.29375 0.00394 C 0.33542 0.03264 0.33542 0.13079 0.34305 0.16945 " pathEditMode="relative" rAng="0" ptsTypes="aaaA">
                                      <p:cBhvr>
                                        <p:cTn id="114" dur="2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00" y="-38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8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8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2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2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8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6" dur="2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3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3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3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3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3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3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3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3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3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3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3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3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3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3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3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3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3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3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3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3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3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348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</TotalTime>
  <Words>73</Words>
  <Application>Microsoft Office PowerPoint</Application>
  <PresentationFormat>宽屏</PresentationFormat>
  <Paragraphs>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Meiryo</vt:lpstr>
      <vt:lpstr>华文细黑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162</cp:revision>
  <dcterms:created xsi:type="dcterms:W3CDTF">2010-09-23T08:01:20Z</dcterms:created>
  <dcterms:modified xsi:type="dcterms:W3CDTF">2016-04-07T02:21:58Z</dcterms:modified>
</cp:coreProperties>
</file>