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0A66E-F3ED-4055-8CC6-82A277D2BED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C510C-A274-4F09-B4F8-A9F602567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7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407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1" name="任意多边形 50"/>
          <p:cNvSpPr>
            <a:spLocks noChangeArrowheads="1"/>
          </p:cNvSpPr>
          <p:nvPr/>
        </p:nvSpPr>
        <p:spPr bwMode="auto">
          <a:xfrm>
            <a:off x="0" y="0"/>
            <a:ext cx="6426200" cy="5861054"/>
          </a:xfrm>
          <a:custGeom>
            <a:avLst/>
            <a:gdLst>
              <a:gd name="connsiteX0" fmla="*/ 0 w 6426200"/>
              <a:gd name="connsiteY0" fmla="*/ 0 h 5861054"/>
              <a:gd name="connsiteX1" fmla="*/ 6202018 w 6426200"/>
              <a:gd name="connsiteY1" fmla="*/ 0 h 5861054"/>
              <a:gd name="connsiteX2" fmla="*/ 6225541 w 6426200"/>
              <a:gd name="connsiteY2" fmla="*/ 69532 h 5861054"/>
              <a:gd name="connsiteX3" fmla="*/ 6426200 w 6426200"/>
              <a:gd name="connsiteY3" fmla="*/ 1397004 h 5861054"/>
              <a:gd name="connsiteX4" fmla="*/ 1962943 w 6426200"/>
              <a:gd name="connsiteY4" fmla="*/ 5861054 h 5861054"/>
              <a:gd name="connsiteX5" fmla="*/ 27937 w 6426200"/>
              <a:gd name="connsiteY5" fmla="*/ 5420851 h 5861054"/>
              <a:gd name="connsiteX6" fmla="*/ 0 w 6426200"/>
              <a:gd name="connsiteY6" fmla="*/ 5406540 h 586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6200" h="5861054">
                <a:moveTo>
                  <a:pt x="0" y="0"/>
                </a:moveTo>
                <a:lnTo>
                  <a:pt x="6202018" y="0"/>
                </a:lnTo>
                <a:lnTo>
                  <a:pt x="6225541" y="69532"/>
                </a:lnTo>
                <a:cubicBezTo>
                  <a:pt x="6355948" y="488880"/>
                  <a:pt x="6426200" y="934737"/>
                  <a:pt x="6426200" y="1397004"/>
                </a:cubicBezTo>
                <a:cubicBezTo>
                  <a:pt x="6426200" y="3862431"/>
                  <a:pt x="4427932" y="5861054"/>
                  <a:pt x="1962943" y="5861054"/>
                </a:cubicBezTo>
                <a:cubicBezTo>
                  <a:pt x="1269665" y="5861054"/>
                  <a:pt x="613305" y="5702960"/>
                  <a:pt x="27937" y="5420851"/>
                </a:cubicBezTo>
                <a:lnTo>
                  <a:pt x="0" y="5406540"/>
                </a:lnTo>
                <a:close/>
              </a:path>
            </a:pathLst>
          </a:custGeom>
          <a:solidFill>
            <a:srgbClr val="E5B8B7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任意多边形 52"/>
          <p:cNvSpPr>
            <a:spLocks noChangeArrowheads="1"/>
          </p:cNvSpPr>
          <p:nvPr/>
        </p:nvSpPr>
        <p:spPr bwMode="auto">
          <a:xfrm>
            <a:off x="1" y="0"/>
            <a:ext cx="4662117" cy="4096657"/>
          </a:xfrm>
          <a:custGeom>
            <a:avLst/>
            <a:gdLst>
              <a:gd name="connsiteX0" fmla="*/ 0 w 4662117"/>
              <a:gd name="connsiteY0" fmla="*/ 0 h 4096657"/>
              <a:gd name="connsiteX1" fmla="*/ 4269417 w 4662117"/>
              <a:gd name="connsiteY1" fmla="*/ 0 h 4096657"/>
              <a:gd name="connsiteX2" fmla="*/ 4336341 w 4662117"/>
              <a:gd name="connsiteY2" fmla="*/ 110179 h 4096657"/>
              <a:gd name="connsiteX3" fmla="*/ 4662117 w 4662117"/>
              <a:gd name="connsiteY3" fmla="*/ 1396997 h 4096657"/>
              <a:gd name="connsiteX4" fmla="*/ 1962937 w 4662117"/>
              <a:gd name="connsiteY4" fmla="*/ 4096657 h 4096657"/>
              <a:gd name="connsiteX5" fmla="*/ 54329 w 4662117"/>
              <a:gd name="connsiteY5" fmla="*/ 3305945 h 4096657"/>
              <a:gd name="connsiteX6" fmla="*/ 0 w 4662117"/>
              <a:gd name="connsiteY6" fmla="*/ 3246158 h 409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2117" h="4096657">
                <a:moveTo>
                  <a:pt x="0" y="0"/>
                </a:moveTo>
                <a:lnTo>
                  <a:pt x="4269417" y="0"/>
                </a:lnTo>
                <a:lnTo>
                  <a:pt x="4336341" y="110179"/>
                </a:lnTo>
                <a:cubicBezTo>
                  <a:pt x="4544103" y="492703"/>
                  <a:pt x="4662117" y="931066"/>
                  <a:pt x="4662117" y="1396997"/>
                </a:cubicBezTo>
                <a:cubicBezTo>
                  <a:pt x="4662117" y="2887978"/>
                  <a:pt x="3453653" y="4096657"/>
                  <a:pt x="1962937" y="4096657"/>
                </a:cubicBezTo>
                <a:cubicBezTo>
                  <a:pt x="1217579" y="4096657"/>
                  <a:pt x="542784" y="3794487"/>
                  <a:pt x="54329" y="3305945"/>
                </a:cubicBezTo>
                <a:lnTo>
                  <a:pt x="0" y="3246158"/>
                </a:lnTo>
                <a:close/>
              </a:path>
            </a:pathLst>
          </a:custGeom>
          <a:solidFill>
            <a:srgbClr val="D78F8D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椭圆 4"/>
          <p:cNvSpPr>
            <a:spLocks noChangeArrowheads="1"/>
          </p:cNvSpPr>
          <p:nvPr/>
        </p:nvSpPr>
        <p:spPr bwMode="auto">
          <a:xfrm>
            <a:off x="9937750" y="2166942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椭圆 5"/>
          <p:cNvSpPr>
            <a:spLocks noChangeArrowheads="1"/>
          </p:cNvSpPr>
          <p:nvPr/>
        </p:nvSpPr>
        <p:spPr bwMode="auto">
          <a:xfrm>
            <a:off x="10061357" y="2290549"/>
            <a:ext cx="378260" cy="37826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椭圆 8"/>
          <p:cNvSpPr>
            <a:spLocks noChangeArrowheads="1"/>
          </p:cNvSpPr>
          <p:nvPr/>
        </p:nvSpPr>
        <p:spPr bwMode="auto">
          <a:xfrm>
            <a:off x="7072313" y="4116392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椭圆 7"/>
          <p:cNvSpPr>
            <a:spLocks noChangeArrowheads="1"/>
          </p:cNvSpPr>
          <p:nvPr/>
        </p:nvSpPr>
        <p:spPr bwMode="auto">
          <a:xfrm>
            <a:off x="7342188" y="1954217"/>
            <a:ext cx="2860675" cy="2860675"/>
          </a:xfrm>
          <a:prstGeom prst="ellipse">
            <a:avLst/>
          </a:prstGeom>
          <a:solidFill>
            <a:srgbClr val="D78F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椭圆 9"/>
          <p:cNvSpPr>
            <a:spLocks noChangeArrowheads="1"/>
          </p:cNvSpPr>
          <p:nvPr/>
        </p:nvSpPr>
        <p:spPr bwMode="auto">
          <a:xfrm>
            <a:off x="7542213" y="4741867"/>
            <a:ext cx="312737" cy="312737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椭圆 29"/>
          <p:cNvSpPr>
            <a:spLocks noChangeArrowheads="1"/>
          </p:cNvSpPr>
          <p:nvPr/>
        </p:nvSpPr>
        <p:spPr bwMode="auto">
          <a:xfrm>
            <a:off x="10453688" y="5392742"/>
            <a:ext cx="341312" cy="341312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椭圆 30"/>
          <p:cNvSpPr>
            <a:spLocks noChangeArrowheads="1"/>
          </p:cNvSpPr>
          <p:nvPr/>
        </p:nvSpPr>
        <p:spPr bwMode="auto">
          <a:xfrm>
            <a:off x="10521139" y="5460193"/>
            <a:ext cx="206410" cy="20641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椭圆 32"/>
          <p:cNvSpPr>
            <a:spLocks noChangeArrowheads="1"/>
          </p:cNvSpPr>
          <p:nvPr/>
        </p:nvSpPr>
        <p:spPr bwMode="auto">
          <a:xfrm>
            <a:off x="9353550" y="5314954"/>
            <a:ext cx="169863" cy="171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椭圆 33"/>
          <p:cNvSpPr>
            <a:spLocks noChangeArrowheads="1"/>
          </p:cNvSpPr>
          <p:nvPr/>
        </p:nvSpPr>
        <p:spPr bwMode="auto">
          <a:xfrm>
            <a:off x="9387119" y="5348836"/>
            <a:ext cx="102726" cy="10368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椭圆 39"/>
          <p:cNvSpPr>
            <a:spLocks noChangeArrowheads="1"/>
          </p:cNvSpPr>
          <p:nvPr/>
        </p:nvSpPr>
        <p:spPr bwMode="auto">
          <a:xfrm>
            <a:off x="4803775" y="4756154"/>
            <a:ext cx="298450" cy="298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椭圆 40"/>
          <p:cNvSpPr>
            <a:spLocks noChangeArrowheads="1"/>
          </p:cNvSpPr>
          <p:nvPr/>
        </p:nvSpPr>
        <p:spPr bwMode="auto">
          <a:xfrm>
            <a:off x="4862755" y="4815134"/>
            <a:ext cx="180489" cy="180489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219200" y="3587991"/>
            <a:ext cx="8383819" cy="375928"/>
          </a:xfrm>
          <a:noFill/>
        </p:spPr>
        <p:txBody>
          <a:bodyPr>
            <a:no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219200" y="2159321"/>
            <a:ext cx="8383819" cy="1334925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4000" b="0" kern="1000" baseline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546090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601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344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269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543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5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13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71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014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83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24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7633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210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071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9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6268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49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97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7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942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0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矩形 9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DF9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 noChangeArrowheads="1"/>
            </p:cNvSpPr>
            <p:nvPr userDrawn="1"/>
          </p:nvSpPr>
          <p:spPr bwMode="auto">
            <a:xfrm>
              <a:off x="0" y="0"/>
              <a:ext cx="6426200" cy="5861054"/>
            </a:xfrm>
            <a:custGeom>
              <a:avLst/>
              <a:gdLst>
                <a:gd name="connsiteX0" fmla="*/ 0 w 6426200"/>
                <a:gd name="connsiteY0" fmla="*/ 0 h 5861054"/>
                <a:gd name="connsiteX1" fmla="*/ 6202018 w 6426200"/>
                <a:gd name="connsiteY1" fmla="*/ 0 h 5861054"/>
                <a:gd name="connsiteX2" fmla="*/ 6225541 w 6426200"/>
                <a:gd name="connsiteY2" fmla="*/ 69532 h 5861054"/>
                <a:gd name="connsiteX3" fmla="*/ 6426200 w 6426200"/>
                <a:gd name="connsiteY3" fmla="*/ 1397004 h 5861054"/>
                <a:gd name="connsiteX4" fmla="*/ 1962943 w 6426200"/>
                <a:gd name="connsiteY4" fmla="*/ 5861054 h 5861054"/>
                <a:gd name="connsiteX5" fmla="*/ 27937 w 6426200"/>
                <a:gd name="connsiteY5" fmla="*/ 5420851 h 5861054"/>
                <a:gd name="connsiteX6" fmla="*/ 0 w 6426200"/>
                <a:gd name="connsiteY6" fmla="*/ 5406540 h 586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6200" h="5861054">
                  <a:moveTo>
                    <a:pt x="0" y="0"/>
                  </a:moveTo>
                  <a:lnTo>
                    <a:pt x="6202018" y="0"/>
                  </a:lnTo>
                  <a:lnTo>
                    <a:pt x="6225541" y="69532"/>
                  </a:lnTo>
                  <a:cubicBezTo>
                    <a:pt x="6355948" y="488880"/>
                    <a:pt x="6426200" y="934737"/>
                    <a:pt x="6426200" y="1397004"/>
                  </a:cubicBezTo>
                  <a:cubicBezTo>
                    <a:pt x="6426200" y="3862431"/>
                    <a:pt x="4427932" y="5861054"/>
                    <a:pt x="1962943" y="5861054"/>
                  </a:cubicBezTo>
                  <a:cubicBezTo>
                    <a:pt x="1269665" y="5861054"/>
                    <a:pt x="613305" y="5702960"/>
                    <a:pt x="27937" y="5420851"/>
                  </a:cubicBezTo>
                  <a:lnTo>
                    <a:pt x="0" y="5406540"/>
                  </a:lnTo>
                  <a:close/>
                </a:path>
              </a:pathLst>
            </a:custGeom>
            <a:solidFill>
              <a:srgbClr val="E5B8B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任意多边形 11"/>
            <p:cNvSpPr>
              <a:spLocks noChangeArrowheads="1"/>
            </p:cNvSpPr>
            <p:nvPr userDrawn="1"/>
          </p:nvSpPr>
          <p:spPr bwMode="auto">
            <a:xfrm>
              <a:off x="1" y="0"/>
              <a:ext cx="4662117" cy="4096657"/>
            </a:xfrm>
            <a:custGeom>
              <a:avLst/>
              <a:gdLst>
                <a:gd name="connsiteX0" fmla="*/ 0 w 4662117"/>
                <a:gd name="connsiteY0" fmla="*/ 0 h 4096657"/>
                <a:gd name="connsiteX1" fmla="*/ 4269417 w 4662117"/>
                <a:gd name="connsiteY1" fmla="*/ 0 h 4096657"/>
                <a:gd name="connsiteX2" fmla="*/ 4336341 w 4662117"/>
                <a:gd name="connsiteY2" fmla="*/ 110179 h 4096657"/>
                <a:gd name="connsiteX3" fmla="*/ 4662117 w 4662117"/>
                <a:gd name="connsiteY3" fmla="*/ 1396997 h 4096657"/>
                <a:gd name="connsiteX4" fmla="*/ 1962937 w 4662117"/>
                <a:gd name="connsiteY4" fmla="*/ 4096657 h 4096657"/>
                <a:gd name="connsiteX5" fmla="*/ 54329 w 4662117"/>
                <a:gd name="connsiteY5" fmla="*/ 3305945 h 4096657"/>
                <a:gd name="connsiteX6" fmla="*/ 0 w 4662117"/>
                <a:gd name="connsiteY6" fmla="*/ 3246158 h 409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2117" h="4096657">
                  <a:moveTo>
                    <a:pt x="0" y="0"/>
                  </a:moveTo>
                  <a:lnTo>
                    <a:pt x="4269417" y="0"/>
                  </a:lnTo>
                  <a:lnTo>
                    <a:pt x="4336341" y="110179"/>
                  </a:lnTo>
                  <a:cubicBezTo>
                    <a:pt x="4544103" y="492703"/>
                    <a:pt x="4662117" y="931066"/>
                    <a:pt x="4662117" y="1396997"/>
                  </a:cubicBezTo>
                  <a:cubicBezTo>
                    <a:pt x="4662117" y="2887978"/>
                    <a:pt x="3453653" y="4096657"/>
                    <a:pt x="1962937" y="4096657"/>
                  </a:cubicBezTo>
                  <a:cubicBezTo>
                    <a:pt x="1217579" y="4096657"/>
                    <a:pt x="542784" y="3794487"/>
                    <a:pt x="54329" y="3305945"/>
                  </a:cubicBezTo>
                  <a:lnTo>
                    <a:pt x="0" y="3246158"/>
                  </a:lnTo>
                  <a:close/>
                </a:path>
              </a:pathLst>
            </a:custGeom>
            <a:solidFill>
              <a:srgbClr val="D78F8D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53650-3A3F-489C-8E5B-E5643A865188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40A4-43DF-4E10-B2C0-F0850D9EB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6600" y="1133475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366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6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8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57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27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672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601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956951"/>
      </a:accent1>
      <a:accent2>
        <a:srgbClr val="B07982"/>
      </a:accent2>
      <a:accent3>
        <a:srgbClr val="9D8855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A000120150608A07KPBG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2015-06-24T12:12:45Z</dcterms:created>
  <dcterms:modified xsi:type="dcterms:W3CDTF">2015-06-24T12:13:24Z</dcterms:modified>
</cp:coreProperties>
</file>