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custDataLst>
    <p:tags r:id="rId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146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9DD440-5785-42F7-98A9-A5B42806FABD}" type="datetimeFigureOut">
              <a:rPr lang="zh-CN" altLang="en-US" smtClean="0"/>
              <a:t>2015/4/5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ACB475-6D55-4B30-98F7-32A52B03E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875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新建文件夹 (9)\18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4293096"/>
            <a:ext cx="8280920" cy="819522"/>
          </a:xfrm>
        </p:spPr>
        <p:txBody>
          <a:bodyPr>
            <a:normAutofit/>
          </a:bodyPr>
          <a:lstStyle>
            <a:lvl1pPr algn="r">
              <a:defRPr sz="4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3137" y="5157192"/>
            <a:ext cx="8285676" cy="432048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BE5BC78A-5E1E-4BDE-9DC6-11902151CDB0}" type="datetime1">
              <a:rPr lang="zh-CN" altLang="en-US" smtClean="0"/>
              <a:pPr/>
              <a:t>2015/4/5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小田 </a:t>
            </a:r>
            <a:r>
              <a:rPr lang="en-US" altLang="zh-CN" smtClean="0"/>
              <a:t>@ www.iloveppt.org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B031BCAD-9498-43AB-9891-706DDB667F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693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B4F07-F3E8-4A20-BDDC-9D8BF78658FB}" type="datetime1">
              <a:rPr lang="zh-CN" altLang="en-US" smtClean="0"/>
              <a:t>2015/4/5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小田 </a:t>
            </a:r>
            <a:r>
              <a:rPr lang="en-US" altLang="zh-CN" smtClean="0"/>
              <a:t>@ www.iloveppt.org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440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947A4-65C4-486D-8065-E719A520A877}" type="datetime1">
              <a:rPr lang="zh-CN" altLang="en-US" smtClean="0"/>
              <a:t>2015/4/5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小田 </a:t>
            </a:r>
            <a:r>
              <a:rPr lang="en-US" altLang="zh-CN" smtClean="0"/>
              <a:t>@ www.iloveppt.org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437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B1B48-9332-4F3D-984B-8A50579C4805}" type="datetime1">
              <a:rPr lang="zh-CN" altLang="en-US" smtClean="0"/>
              <a:t>2015/4/5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dirty="0" smtClean="0"/>
              <a:t>小田 </a:t>
            </a:r>
            <a:r>
              <a:rPr lang="en-US" altLang="zh-CN" dirty="0" smtClean="0"/>
              <a:t>@ www.iloveppt.org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894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AF032-9923-4849-804C-F039108D0731}" type="datetime1">
              <a:rPr lang="zh-CN" altLang="en-US" smtClean="0"/>
              <a:t>2015/4/5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小田 </a:t>
            </a:r>
            <a:r>
              <a:rPr lang="en-US" altLang="zh-CN" smtClean="0"/>
              <a:t>@ www.iloveppt.org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196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1B2FF-0328-4CB6-ABFD-558AD7C6E5FC}" type="datetime1">
              <a:rPr lang="zh-CN" altLang="en-US" smtClean="0"/>
              <a:t>2015/4/5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小田 </a:t>
            </a:r>
            <a:r>
              <a:rPr lang="en-US" altLang="zh-CN" smtClean="0"/>
              <a:t>@ www.iloveppt.org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362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2DEB4-F515-4BCE-B434-9D37E128789E}" type="datetime1">
              <a:rPr lang="zh-CN" altLang="en-US" smtClean="0"/>
              <a:t>2015/4/5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小田 </a:t>
            </a:r>
            <a:r>
              <a:rPr lang="en-US" altLang="zh-CN" smtClean="0"/>
              <a:t>@ www.iloveppt.org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642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95278-5EFD-41B0-8AC2-FFA213425495}" type="datetime1">
              <a:rPr lang="zh-CN" altLang="en-US" smtClean="0"/>
              <a:t>2015/4/5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小田 </a:t>
            </a:r>
            <a:r>
              <a:rPr lang="en-US" altLang="zh-CN" smtClean="0"/>
              <a:t>@ www.iloveppt.org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229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F9530-75FA-4127-BCF6-1A82EEF276EA}" type="datetime1">
              <a:rPr lang="zh-CN" altLang="en-US" smtClean="0"/>
              <a:t>2015/4/5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小田 </a:t>
            </a:r>
            <a:r>
              <a:rPr lang="en-US" altLang="zh-CN" smtClean="0"/>
              <a:t>@ www.iloveppt.org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181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363F8-05B3-469B-B40F-1E3003AE3BA0}" type="datetime1">
              <a:rPr lang="zh-CN" altLang="en-US" smtClean="0"/>
              <a:t>2015/4/5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小田 </a:t>
            </a:r>
            <a:r>
              <a:rPr lang="en-US" altLang="zh-CN" smtClean="0"/>
              <a:t>@ www.iloveppt.org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661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1FFB5-5AA1-4FFC-A04C-B3669796D168}" type="datetime1">
              <a:rPr lang="zh-CN" altLang="en-US" smtClean="0"/>
              <a:t>2015/4/5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小田 </a:t>
            </a:r>
            <a:r>
              <a:rPr lang="en-US" altLang="zh-CN" smtClean="0"/>
              <a:t>@ www.iloveppt.org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081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新建文件夹 (9)\19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052736"/>
            <a:ext cx="8229600" cy="50734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7E2F4BC4-1F7C-4A48-9EC8-3B02522FFFDC}" type="datetime1">
              <a:rPr lang="zh-CN" altLang="en-US" smtClean="0"/>
              <a:pPr/>
              <a:t>2015/4/5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小田 </a:t>
            </a:r>
            <a:r>
              <a:rPr lang="en-US" altLang="zh-CN" smtClean="0"/>
              <a:t>@ www.iloveppt.org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B031BCAD-9498-43AB-9891-706DDB667F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623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点击此处添加标题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 smtClean="0"/>
              <a:t>点击此处添加副标题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9874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点击此处添加标题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07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25</Words>
  <Application>Microsoft Office PowerPoint</Application>
  <PresentationFormat>全屏显示(4:3)</PresentationFormat>
  <Paragraphs>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宋体</vt:lpstr>
      <vt:lpstr>微软雅黑</vt:lpstr>
      <vt:lpstr>Arial</vt:lpstr>
      <vt:lpstr>Calibri</vt:lpstr>
      <vt:lpstr>Verdana</vt:lpstr>
      <vt:lpstr>Office 主题​​</vt:lpstr>
      <vt:lpstr>点击此处添加标题</vt:lpstr>
      <vt:lpstr>点击此处添加标题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INFOCHINA</dc:title>
  <dc:creator>ilovePPT.ORG</dc:creator>
  <cp:keywords>我爱PPT中文网; ppt ppt模版 ppt设计</cp:keywords>
  <cp:lastModifiedBy>kan</cp:lastModifiedBy>
  <cp:revision>12</cp:revision>
  <dcterms:created xsi:type="dcterms:W3CDTF">2010-10-13T12:51:22Z</dcterms:created>
  <dcterms:modified xsi:type="dcterms:W3CDTF">2015-04-05T08:49:19Z</dcterms:modified>
  <cp:category>TP</cp:category>
</cp:coreProperties>
</file>