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4"/>
  </p:notesMasterIdLst>
  <p:handoutMasterIdLst>
    <p:handoutMasterId r:id="rId5"/>
  </p:handoutMasterIdLst>
  <p:sldIdLst>
    <p:sldId id="281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46">
          <p15:clr>
            <a:srgbClr val="A4A3A4"/>
          </p15:clr>
        </p15:guide>
        <p15:guide id="2" orient="horz" pos="1620">
          <p15:clr>
            <a:srgbClr val="A4A3A4"/>
          </p15:clr>
        </p15:guide>
        <p15:guide id="3" orient="horz" pos="1185">
          <p15:clr>
            <a:srgbClr val="A4A3A4"/>
          </p15:clr>
        </p15:guide>
        <p15:guide id="4" pos="1090">
          <p15:clr>
            <a:srgbClr val="A4A3A4"/>
          </p15:clr>
        </p15:guide>
        <p15:guide id="5" pos="4065">
          <p15:clr>
            <a:srgbClr val="A4A3A4"/>
          </p15:clr>
        </p15:guide>
        <p15:guide id="6" pos="4186">
          <p15:clr>
            <a:srgbClr val="A4A3A4"/>
          </p15:clr>
        </p15:guide>
        <p15:guide id="7" pos="5517">
          <p15:clr>
            <a:srgbClr val="A4A3A4"/>
          </p15:clr>
        </p15:guide>
        <p15:guide id="8" pos="2106">
          <p15:clr>
            <a:srgbClr val="A4A3A4"/>
          </p15:clr>
        </p15:guide>
        <p15:guide id="9" pos="2880">
          <p15:clr>
            <a:srgbClr val="A4A3A4"/>
          </p15:clr>
        </p15:guide>
        <p15:guide id="10" pos="3872">
          <p15:clr>
            <a:srgbClr val="A4A3A4"/>
          </p15:clr>
        </p15:guide>
        <p15:guide id="11" pos="263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2D9"/>
    <a:srgbClr val="61E4FF"/>
    <a:srgbClr val="02C5FD"/>
    <a:srgbClr val="51C9FD"/>
    <a:srgbClr val="7ECBDF"/>
    <a:srgbClr val="7E9BD3"/>
    <a:srgbClr val="7D9CD2"/>
    <a:srgbClr val="58C8D6"/>
    <a:srgbClr val="038BB5"/>
    <a:srgbClr val="00A4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47" autoAdjust="0"/>
    <p:restoredTop sz="95833" autoAdjust="0"/>
  </p:normalViewPr>
  <p:slideViewPr>
    <p:cSldViewPr>
      <p:cViewPr varScale="1">
        <p:scale>
          <a:sx n="121" d="100"/>
          <a:sy n="121" d="100"/>
        </p:scale>
        <p:origin x="102" y="126"/>
      </p:cViewPr>
      <p:guideLst>
        <p:guide orient="horz" pos="846"/>
        <p:guide orient="horz" pos="1620"/>
        <p:guide orient="horz" pos="1185"/>
        <p:guide pos="1090"/>
        <p:guide pos="4065"/>
        <p:guide pos="4186"/>
        <p:guide pos="5517"/>
        <p:guide pos="2106"/>
        <p:guide pos="2880"/>
        <p:guide pos="3872"/>
        <p:guide pos="2638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3318" y="-78"/>
      </p:cViewPr>
      <p:guideLst>
        <p:guide orient="horz" pos="2880"/>
        <p:guide pos="2160"/>
      </p:guideLst>
    </p:cSldViewPr>
  </p:notesViewPr>
  <p:gridSpacing cx="38405" cy="384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02CE1C-6475-4433-B226-CEEFD20DB5BB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722F26-A73A-49BE-9453-E29C0B05DD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7804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C1572B-097E-4AC2-8BE8-3E12301870B1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7F020C-7F94-4416-B687-47E1E83F82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871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50245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295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837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0" y="4175791"/>
            <a:ext cx="912480" cy="967709"/>
            <a:chOff x="0" y="4175791"/>
            <a:chExt cx="912480" cy="967709"/>
          </a:xfrm>
        </p:grpSpPr>
        <p:sp>
          <p:nvSpPr>
            <p:cNvPr id="8" name="Oval 8"/>
            <p:cNvSpPr/>
            <p:nvPr/>
          </p:nvSpPr>
          <p:spPr>
            <a:xfrm>
              <a:off x="0" y="4175791"/>
              <a:ext cx="152400" cy="373318"/>
            </a:xfrm>
            <a:custGeom>
              <a:avLst/>
              <a:gdLst/>
              <a:ahLst/>
              <a:cxnLst/>
              <a:rect l="l" t="t" r="r" b="b"/>
              <a:pathLst>
                <a:path w="152400" h="373318">
                  <a:moveTo>
                    <a:pt x="0" y="0"/>
                  </a:moveTo>
                  <a:cubicBezTo>
                    <a:pt x="86956" y="17624"/>
                    <a:pt x="152400" y="94499"/>
                    <a:pt x="152400" y="186659"/>
                  </a:cubicBezTo>
                  <a:cubicBezTo>
                    <a:pt x="152400" y="278819"/>
                    <a:pt x="86956" y="355694"/>
                    <a:pt x="0" y="373318"/>
                  </a:cubicBezTo>
                  <a:close/>
                </a:path>
              </a:pathLst>
            </a:cu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Oval 6"/>
            <p:cNvSpPr/>
            <p:nvPr/>
          </p:nvSpPr>
          <p:spPr>
            <a:xfrm>
              <a:off x="0" y="4629150"/>
              <a:ext cx="912480" cy="514350"/>
            </a:xfrm>
            <a:custGeom>
              <a:avLst/>
              <a:gdLst/>
              <a:ahLst/>
              <a:cxnLst/>
              <a:rect l="l" t="t" r="r" b="b"/>
              <a:pathLst>
                <a:path w="912480" h="514350">
                  <a:moveTo>
                    <a:pt x="381000" y="0"/>
                  </a:moveTo>
                  <a:cubicBezTo>
                    <a:pt x="669194" y="0"/>
                    <a:pt x="904005" y="228555"/>
                    <a:pt x="912480" y="514350"/>
                  </a:cubicBezTo>
                  <a:lnTo>
                    <a:pt x="0" y="514350"/>
                  </a:lnTo>
                  <a:lnTo>
                    <a:pt x="0" y="160870"/>
                  </a:lnTo>
                  <a:cubicBezTo>
                    <a:pt x="96454" y="61464"/>
                    <a:pt x="231549" y="0"/>
                    <a:pt x="381000" y="0"/>
                  </a:cubicBezTo>
                  <a:close/>
                </a:path>
              </a:pathLst>
            </a:custGeom>
            <a:solidFill>
              <a:schemeClr val="accent4">
                <a:lumMod val="50000"/>
                <a:alpha val="42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Oval 7"/>
            <p:cNvSpPr/>
            <p:nvPr/>
          </p:nvSpPr>
          <p:spPr>
            <a:xfrm>
              <a:off x="0" y="4362450"/>
              <a:ext cx="381000" cy="571500"/>
            </a:xfrm>
            <a:custGeom>
              <a:avLst/>
              <a:gdLst/>
              <a:ahLst/>
              <a:cxnLst/>
              <a:rect l="l" t="t" r="r" b="b"/>
              <a:pathLst>
                <a:path w="381000" h="571500">
                  <a:moveTo>
                    <a:pt x="95250" y="0"/>
                  </a:moveTo>
                  <a:cubicBezTo>
                    <a:pt x="253065" y="0"/>
                    <a:pt x="381000" y="127935"/>
                    <a:pt x="381000" y="285750"/>
                  </a:cubicBezTo>
                  <a:cubicBezTo>
                    <a:pt x="381000" y="443565"/>
                    <a:pt x="253065" y="571500"/>
                    <a:pt x="95250" y="571500"/>
                  </a:cubicBezTo>
                  <a:cubicBezTo>
                    <a:pt x="61706" y="571500"/>
                    <a:pt x="29512" y="565720"/>
                    <a:pt x="0" y="554004"/>
                  </a:cubicBezTo>
                  <a:lnTo>
                    <a:pt x="0" y="17497"/>
                  </a:lnTo>
                  <a:cubicBezTo>
                    <a:pt x="29512" y="5780"/>
                    <a:pt x="61706" y="0"/>
                    <a:pt x="95250" y="0"/>
                  </a:cubicBezTo>
                  <a:close/>
                </a:path>
              </a:pathLst>
            </a:custGeom>
            <a:solidFill>
              <a:srgbClr val="90EAEB">
                <a:alpha val="85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 userDrawn="1"/>
        </p:nvGrpSpPr>
        <p:grpSpPr>
          <a:xfrm>
            <a:off x="0" y="0"/>
            <a:ext cx="1524000" cy="1200150"/>
            <a:chOff x="0" y="0"/>
            <a:chExt cx="1676400" cy="1276350"/>
          </a:xfrm>
        </p:grpSpPr>
        <p:sp>
          <p:nvSpPr>
            <p:cNvPr id="12" name="Oval 11"/>
            <p:cNvSpPr/>
            <p:nvPr/>
          </p:nvSpPr>
          <p:spPr>
            <a:xfrm>
              <a:off x="762000" y="57150"/>
              <a:ext cx="914400" cy="914400"/>
            </a:xfrm>
            <a:prstGeom prst="ellipse">
              <a:avLst/>
            </a:prstGeom>
            <a:solidFill>
              <a:schemeClr val="tx1">
                <a:alpha val="73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685800" y="742950"/>
              <a:ext cx="533400" cy="533400"/>
            </a:xfrm>
            <a:prstGeom prst="ellipse">
              <a:avLst/>
            </a:prstGeom>
            <a:solidFill>
              <a:srgbClr val="3AA3D0">
                <a:alpha val="86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Oval 3"/>
            <p:cNvSpPr/>
            <p:nvPr/>
          </p:nvSpPr>
          <p:spPr>
            <a:xfrm>
              <a:off x="0" y="0"/>
              <a:ext cx="1295400" cy="1276350"/>
            </a:xfrm>
            <a:custGeom>
              <a:avLst/>
              <a:gdLst/>
              <a:ahLst/>
              <a:cxnLst/>
              <a:rect l="l" t="t" r="r" b="b"/>
              <a:pathLst>
                <a:path w="1295400" h="1276350">
                  <a:moveTo>
                    <a:pt x="0" y="0"/>
                  </a:moveTo>
                  <a:lnTo>
                    <a:pt x="1134906" y="0"/>
                  </a:lnTo>
                  <a:cubicBezTo>
                    <a:pt x="1236529" y="131725"/>
                    <a:pt x="1295400" y="297113"/>
                    <a:pt x="1295400" y="476250"/>
                  </a:cubicBezTo>
                  <a:cubicBezTo>
                    <a:pt x="1295400" y="918133"/>
                    <a:pt x="937183" y="1276350"/>
                    <a:pt x="495300" y="1276350"/>
                  </a:cubicBezTo>
                  <a:cubicBezTo>
                    <a:pt x="307264" y="1276350"/>
                    <a:pt x="134378" y="1211484"/>
                    <a:pt x="0" y="1100138"/>
                  </a:cubicBez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Oval 21"/>
          <p:cNvSpPr/>
          <p:nvPr userDrawn="1"/>
        </p:nvSpPr>
        <p:spPr>
          <a:xfrm>
            <a:off x="7029920" y="0"/>
            <a:ext cx="2114080" cy="1115160"/>
          </a:xfrm>
          <a:custGeom>
            <a:avLst/>
            <a:gdLst/>
            <a:ahLst/>
            <a:cxnLst/>
            <a:rect l="l" t="t" r="r" b="b"/>
            <a:pathLst>
              <a:path w="2202975" h="1162051">
                <a:moveTo>
                  <a:pt x="0" y="0"/>
                </a:moveTo>
                <a:lnTo>
                  <a:pt x="2202975" y="0"/>
                </a:lnTo>
                <a:lnTo>
                  <a:pt x="2202975" y="784079"/>
                </a:lnTo>
                <a:cubicBezTo>
                  <a:pt x="1968745" y="1017682"/>
                  <a:pt x="1645520" y="1162051"/>
                  <a:pt x="1288575" y="1162051"/>
                </a:cubicBezTo>
                <a:cubicBezTo>
                  <a:pt x="618170" y="1162051"/>
                  <a:pt x="66711" y="652783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2" name="组合 161"/>
          <p:cNvGrpSpPr/>
          <p:nvPr userDrawn="1"/>
        </p:nvGrpSpPr>
        <p:grpSpPr>
          <a:xfrm>
            <a:off x="7484917" y="497880"/>
            <a:ext cx="1273228" cy="278633"/>
            <a:chOff x="3622675" y="4030663"/>
            <a:chExt cx="1898650" cy="528637"/>
          </a:xfrm>
          <a:solidFill>
            <a:schemeClr val="bg1"/>
          </a:solidFill>
        </p:grpSpPr>
        <p:sp>
          <p:nvSpPr>
            <p:cNvPr id="34" name="Freeform 12"/>
            <p:cNvSpPr>
              <a:spLocks noEditPoints="1"/>
            </p:cNvSpPr>
            <p:nvPr/>
          </p:nvSpPr>
          <p:spPr bwMode="auto">
            <a:xfrm>
              <a:off x="4522788" y="4425951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20"/>
            <p:cNvSpPr>
              <a:spLocks noEditPoints="1"/>
            </p:cNvSpPr>
            <p:nvPr/>
          </p:nvSpPr>
          <p:spPr bwMode="auto">
            <a:xfrm>
              <a:off x="4241800" y="4425950"/>
              <a:ext cx="133350" cy="130175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4959349" y="4422775"/>
              <a:ext cx="261937" cy="133350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4244975" y="4065588"/>
              <a:ext cx="322262" cy="317500"/>
            </a:xfrm>
            <a:custGeom>
              <a:avLst/>
              <a:gdLst>
                <a:gd name="T0" fmla="*/ 36 w 131"/>
                <a:gd name="T1" fmla="*/ 6 h 129"/>
                <a:gd name="T2" fmla="*/ 36 w 131"/>
                <a:gd name="T3" fmla="*/ 8 h 129"/>
                <a:gd name="T4" fmla="*/ 30 w 131"/>
                <a:gd name="T5" fmla="*/ 15 h 129"/>
                <a:gd name="T6" fmla="*/ 42 w 131"/>
                <a:gd name="T7" fmla="*/ 22 h 129"/>
                <a:gd name="T8" fmla="*/ 54 w 131"/>
                <a:gd name="T9" fmla="*/ 30 h 129"/>
                <a:gd name="T10" fmla="*/ 22 w 131"/>
                <a:gd name="T11" fmla="*/ 29 h 129"/>
                <a:gd name="T12" fmla="*/ 9 w 131"/>
                <a:gd name="T13" fmla="*/ 47 h 129"/>
                <a:gd name="T14" fmla="*/ 27 w 131"/>
                <a:gd name="T15" fmla="*/ 1 h 129"/>
                <a:gd name="T16" fmla="*/ 26 w 131"/>
                <a:gd name="T17" fmla="*/ 73 h 129"/>
                <a:gd name="T18" fmla="*/ 22 w 131"/>
                <a:gd name="T19" fmla="*/ 54 h 129"/>
                <a:gd name="T20" fmla="*/ 10 w 131"/>
                <a:gd name="T21" fmla="*/ 46 h 129"/>
                <a:gd name="T22" fmla="*/ 22 w 131"/>
                <a:gd name="T23" fmla="*/ 47 h 129"/>
                <a:gd name="T24" fmla="*/ 46 w 131"/>
                <a:gd name="T25" fmla="*/ 46 h 129"/>
                <a:gd name="T26" fmla="*/ 48 w 131"/>
                <a:gd name="T27" fmla="*/ 55 h 129"/>
                <a:gd name="T28" fmla="*/ 33 w 131"/>
                <a:gd name="T29" fmla="*/ 54 h 129"/>
                <a:gd name="T30" fmla="*/ 43 w 131"/>
                <a:gd name="T31" fmla="*/ 73 h 129"/>
                <a:gd name="T32" fmla="*/ 54 w 131"/>
                <a:gd name="T33" fmla="*/ 81 h 129"/>
                <a:gd name="T34" fmla="*/ 33 w 131"/>
                <a:gd name="T35" fmla="*/ 80 h 129"/>
                <a:gd name="T36" fmla="*/ 39 w 131"/>
                <a:gd name="T37" fmla="*/ 105 h 129"/>
                <a:gd name="T38" fmla="*/ 53 w 131"/>
                <a:gd name="T39" fmla="*/ 104 h 129"/>
                <a:gd name="T40" fmla="*/ 27 w 131"/>
                <a:gd name="T41" fmla="*/ 122 h 129"/>
                <a:gd name="T42" fmla="*/ 26 w 131"/>
                <a:gd name="T43" fmla="*/ 108 h 129"/>
                <a:gd name="T44" fmla="*/ 16 w 131"/>
                <a:gd name="T45" fmla="*/ 80 h 129"/>
                <a:gd name="T46" fmla="*/ 0 w 131"/>
                <a:gd name="T47" fmla="*/ 72 h 129"/>
                <a:gd name="T48" fmla="*/ 73 w 131"/>
                <a:gd name="T49" fmla="*/ 75 h 129"/>
                <a:gd name="T50" fmla="*/ 60 w 131"/>
                <a:gd name="T51" fmla="*/ 76 h 129"/>
                <a:gd name="T52" fmla="*/ 61 w 131"/>
                <a:gd name="T53" fmla="*/ 65 h 129"/>
                <a:gd name="T54" fmla="*/ 60 w 131"/>
                <a:gd name="T55" fmla="*/ 32 h 129"/>
                <a:gd name="T56" fmla="*/ 92 w 131"/>
                <a:gd name="T57" fmla="*/ 32 h 129"/>
                <a:gd name="T58" fmla="*/ 105 w 131"/>
                <a:gd name="T59" fmla="*/ 0 h 129"/>
                <a:gd name="T60" fmla="*/ 117 w 131"/>
                <a:gd name="T61" fmla="*/ 6 h 129"/>
                <a:gd name="T62" fmla="*/ 110 w 131"/>
                <a:gd name="T63" fmla="*/ 12 h 129"/>
                <a:gd name="T64" fmla="*/ 106 w 131"/>
                <a:gd name="T65" fmla="*/ 32 h 129"/>
                <a:gd name="T66" fmla="*/ 117 w 131"/>
                <a:gd name="T67" fmla="*/ 43 h 129"/>
                <a:gd name="T68" fmla="*/ 118 w 131"/>
                <a:gd name="T69" fmla="*/ 76 h 129"/>
                <a:gd name="T70" fmla="*/ 106 w 131"/>
                <a:gd name="T71" fmla="*/ 75 h 129"/>
                <a:gd name="T72" fmla="*/ 103 w 131"/>
                <a:gd name="T73" fmla="*/ 114 h 129"/>
                <a:gd name="T74" fmla="*/ 112 w 131"/>
                <a:gd name="T75" fmla="*/ 120 h 129"/>
                <a:gd name="T76" fmla="*/ 131 w 131"/>
                <a:gd name="T77" fmla="*/ 111 h 129"/>
                <a:gd name="T78" fmla="*/ 105 w 131"/>
                <a:gd name="T79" fmla="*/ 128 h 129"/>
                <a:gd name="T80" fmla="*/ 95 w 131"/>
                <a:gd name="T81" fmla="*/ 75 h 129"/>
                <a:gd name="T82" fmla="*/ 74 w 131"/>
                <a:gd name="T83" fmla="*/ 108 h 129"/>
                <a:gd name="T84" fmla="*/ 39 w 131"/>
                <a:gd name="T85" fmla="*/ 122 h 129"/>
                <a:gd name="T86" fmla="*/ 73 w 131"/>
                <a:gd name="T87" fmla="*/ 75 h 129"/>
                <a:gd name="T88" fmla="*/ 83 w 131"/>
                <a:gd name="T89" fmla="*/ 22 h 129"/>
                <a:gd name="T90" fmla="*/ 60 w 131"/>
                <a:gd name="T91" fmla="*/ 5 h 129"/>
                <a:gd name="T92" fmla="*/ 69 w 131"/>
                <a:gd name="T93" fmla="*/ 40 h 129"/>
                <a:gd name="T94" fmla="*/ 109 w 131"/>
                <a:gd name="T95" fmla="*/ 68 h 129"/>
                <a:gd name="T96" fmla="*/ 69 w 131"/>
                <a:gd name="T9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29">
                  <a:moveTo>
                    <a:pt x="27" y="1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6" y="8"/>
                  </a:cubicBezTo>
                  <a:cubicBezTo>
                    <a:pt x="34" y="9"/>
                    <a:pt x="33" y="10"/>
                    <a:pt x="32" y="12"/>
                  </a:cubicBezTo>
                  <a:cubicBezTo>
                    <a:pt x="31" y="12"/>
                    <a:pt x="31" y="13"/>
                    <a:pt x="30" y="15"/>
                  </a:cubicBezTo>
                  <a:cubicBezTo>
                    <a:pt x="29" y="18"/>
                    <a:pt x="27" y="20"/>
                    <a:pt x="2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50" y="22"/>
                    <a:pt x="54" y="2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9"/>
                    <a:pt x="46" y="29"/>
                    <a:pt x="4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1" y="31"/>
                    <a:pt x="20" y="32"/>
                  </a:cubicBezTo>
                  <a:cubicBezTo>
                    <a:pt x="15" y="39"/>
                    <a:pt x="12" y="44"/>
                    <a:pt x="9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11" y="33"/>
                    <a:pt x="20" y="20"/>
                    <a:pt x="27" y="1"/>
                  </a:cubicBezTo>
                  <a:close/>
                  <a:moveTo>
                    <a:pt x="1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9" y="54"/>
                    <a:pt x="15" y="54"/>
                    <a:pt x="10" y="5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7" y="47"/>
                    <a:pt x="20" y="47"/>
                    <a:pt x="22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9" y="47"/>
                    <a:pt x="42" y="47"/>
                    <a:pt x="46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6" y="54"/>
                    <a:pt x="42" y="54"/>
                    <a:pt x="37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9" y="73"/>
                    <a:pt x="54" y="7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4" y="108"/>
                    <a:pt x="36" y="107"/>
                    <a:pt x="39" y="105"/>
                  </a:cubicBezTo>
                  <a:cubicBezTo>
                    <a:pt x="41" y="103"/>
                    <a:pt x="46" y="100"/>
                    <a:pt x="52" y="95"/>
                  </a:cubicBezTo>
                  <a:cubicBezTo>
                    <a:pt x="52" y="98"/>
                    <a:pt x="52" y="101"/>
                    <a:pt x="53" y="104"/>
                  </a:cubicBezTo>
                  <a:cubicBezTo>
                    <a:pt x="52" y="104"/>
                    <a:pt x="52" y="105"/>
                    <a:pt x="50" y="106"/>
                  </a:cubicBezTo>
                  <a:cubicBezTo>
                    <a:pt x="39" y="112"/>
                    <a:pt x="31" y="118"/>
                    <a:pt x="27" y="122"/>
                  </a:cubicBezTo>
                  <a:cubicBezTo>
                    <a:pt x="25" y="119"/>
                    <a:pt x="23" y="116"/>
                    <a:pt x="21" y="114"/>
                  </a:cubicBezTo>
                  <a:cubicBezTo>
                    <a:pt x="24" y="113"/>
                    <a:pt x="25" y="111"/>
                    <a:pt x="26" y="108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3" y="80"/>
                    <a:pt x="4" y="80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13" y="73"/>
                    <a:pt x="16" y="73"/>
                  </a:cubicBezTo>
                  <a:close/>
                  <a:moveTo>
                    <a:pt x="73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69" y="75"/>
                    <a:pt x="65" y="75"/>
                    <a:pt x="60" y="76"/>
                  </a:cubicBezTo>
                  <a:cubicBezTo>
                    <a:pt x="60" y="76"/>
                    <a:pt x="60" y="75"/>
                    <a:pt x="60" y="75"/>
                  </a:cubicBezTo>
                  <a:cubicBezTo>
                    <a:pt x="61" y="71"/>
                    <a:pt x="61" y="68"/>
                    <a:pt x="61" y="65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39"/>
                    <a:pt x="61" y="35"/>
                    <a:pt x="60" y="32"/>
                  </a:cubicBezTo>
                  <a:cubicBezTo>
                    <a:pt x="63" y="32"/>
                    <a:pt x="67" y="32"/>
                    <a:pt x="7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1"/>
                    <a:pt x="93" y="31"/>
                  </a:cubicBezTo>
                  <a:cubicBezTo>
                    <a:pt x="101" y="16"/>
                    <a:pt x="105" y="6"/>
                    <a:pt x="105" y="0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5"/>
                    <a:pt x="117" y="5"/>
                    <a:pt x="117" y="6"/>
                  </a:cubicBezTo>
                  <a:cubicBezTo>
                    <a:pt x="117" y="6"/>
                    <a:pt x="117" y="7"/>
                    <a:pt x="115" y="7"/>
                  </a:cubicBezTo>
                  <a:cubicBezTo>
                    <a:pt x="113" y="8"/>
                    <a:pt x="111" y="10"/>
                    <a:pt x="110" y="12"/>
                  </a:cubicBezTo>
                  <a:cubicBezTo>
                    <a:pt x="107" y="19"/>
                    <a:pt x="104" y="26"/>
                    <a:pt x="100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9" y="32"/>
                    <a:pt x="113" y="32"/>
                    <a:pt x="118" y="32"/>
                  </a:cubicBezTo>
                  <a:cubicBezTo>
                    <a:pt x="117" y="36"/>
                    <a:pt x="117" y="39"/>
                    <a:pt x="117" y="4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8"/>
                    <a:pt x="117" y="72"/>
                    <a:pt x="118" y="76"/>
                  </a:cubicBezTo>
                  <a:cubicBezTo>
                    <a:pt x="117" y="76"/>
                    <a:pt x="116" y="76"/>
                    <a:pt x="116" y="76"/>
                  </a:cubicBezTo>
                  <a:cubicBezTo>
                    <a:pt x="112" y="75"/>
                    <a:pt x="109" y="75"/>
                    <a:pt x="106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113"/>
                    <a:pt x="103" y="114"/>
                    <a:pt x="103" y="114"/>
                  </a:cubicBezTo>
                  <a:cubicBezTo>
                    <a:pt x="102" y="119"/>
                    <a:pt x="104" y="121"/>
                    <a:pt x="10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9" y="122"/>
                    <a:pt x="122" y="117"/>
                    <a:pt x="122" y="106"/>
                  </a:cubicBezTo>
                  <a:cubicBezTo>
                    <a:pt x="124" y="110"/>
                    <a:pt x="127" y="111"/>
                    <a:pt x="131" y="111"/>
                  </a:cubicBezTo>
                  <a:cubicBezTo>
                    <a:pt x="130" y="124"/>
                    <a:pt x="124" y="129"/>
                    <a:pt x="113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8" y="128"/>
                    <a:pt x="94" y="125"/>
                    <a:pt x="95" y="118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90"/>
                    <a:pt x="79" y="101"/>
                    <a:pt x="74" y="108"/>
                  </a:cubicBezTo>
                  <a:cubicBezTo>
                    <a:pt x="70" y="115"/>
                    <a:pt x="61" y="122"/>
                    <a:pt x="47" y="129"/>
                  </a:cubicBezTo>
                  <a:cubicBezTo>
                    <a:pt x="45" y="125"/>
                    <a:pt x="42" y="123"/>
                    <a:pt x="39" y="122"/>
                  </a:cubicBezTo>
                  <a:cubicBezTo>
                    <a:pt x="54" y="117"/>
                    <a:pt x="63" y="112"/>
                    <a:pt x="66" y="107"/>
                  </a:cubicBezTo>
                  <a:cubicBezTo>
                    <a:pt x="71" y="101"/>
                    <a:pt x="73" y="91"/>
                    <a:pt x="73" y="75"/>
                  </a:cubicBezTo>
                  <a:close/>
                  <a:moveTo>
                    <a:pt x="67" y="0"/>
                  </a:moveTo>
                  <a:cubicBezTo>
                    <a:pt x="74" y="7"/>
                    <a:pt x="79" y="14"/>
                    <a:pt x="83" y="22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7"/>
                    <a:pt x="65" y="10"/>
                    <a:pt x="60" y="5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69" y="40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69" y="40"/>
                    <a:pt x="69" y="4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8" name="Freeform 31"/>
            <p:cNvSpPr>
              <a:spLocks noEditPoints="1"/>
            </p:cNvSpPr>
            <p:nvPr/>
          </p:nvSpPr>
          <p:spPr bwMode="auto">
            <a:xfrm>
              <a:off x="4597400" y="4065591"/>
              <a:ext cx="300037" cy="317500"/>
            </a:xfrm>
            <a:custGeom>
              <a:avLst/>
              <a:gdLst>
                <a:gd name="T0" fmla="*/ 46 w 122"/>
                <a:gd name="T1" fmla="*/ 59 h 129"/>
                <a:gd name="T2" fmla="*/ 16 w 122"/>
                <a:gd name="T3" fmla="*/ 27 h 129"/>
                <a:gd name="T4" fmla="*/ 8 w 122"/>
                <a:gd name="T5" fmla="*/ 20 h 129"/>
                <a:gd name="T6" fmla="*/ 41 w 122"/>
                <a:gd name="T7" fmla="*/ 20 h 129"/>
                <a:gd name="T8" fmla="*/ 33 w 122"/>
                <a:gd name="T9" fmla="*/ 1 h 129"/>
                <a:gd name="T10" fmla="*/ 43 w 122"/>
                <a:gd name="T11" fmla="*/ 20 h 129"/>
                <a:gd name="T12" fmla="*/ 83 w 122"/>
                <a:gd name="T13" fmla="*/ 0 h 129"/>
                <a:gd name="T14" fmla="*/ 94 w 122"/>
                <a:gd name="T15" fmla="*/ 7 h 129"/>
                <a:gd name="T16" fmla="*/ 87 w 122"/>
                <a:gd name="T17" fmla="*/ 11 h 129"/>
                <a:gd name="T18" fmla="*/ 81 w 122"/>
                <a:gd name="T19" fmla="*/ 20 h 129"/>
                <a:gd name="T20" fmla="*/ 115 w 122"/>
                <a:gd name="T21" fmla="*/ 20 h 129"/>
                <a:gd name="T22" fmla="*/ 106 w 122"/>
                <a:gd name="T23" fmla="*/ 27 h 129"/>
                <a:gd name="T24" fmla="*/ 78 w 122"/>
                <a:gd name="T25" fmla="*/ 59 h 129"/>
                <a:gd name="T26" fmla="*/ 122 w 122"/>
                <a:gd name="T27" fmla="*/ 58 h 129"/>
                <a:gd name="T28" fmla="*/ 114 w 122"/>
                <a:gd name="T29" fmla="*/ 66 h 129"/>
                <a:gd name="T30" fmla="*/ 0 w 122"/>
                <a:gd name="T31" fmla="*/ 66 h 129"/>
                <a:gd name="T32" fmla="*/ 8 w 122"/>
                <a:gd name="T33" fmla="*/ 59 h 129"/>
                <a:gd name="T34" fmla="*/ 22 w 122"/>
                <a:gd name="T35" fmla="*/ 31 h 129"/>
                <a:gd name="T36" fmla="*/ 36 w 122"/>
                <a:gd name="T37" fmla="*/ 49 h 129"/>
                <a:gd name="T38" fmla="*/ 16 w 122"/>
                <a:gd name="T39" fmla="*/ 36 h 129"/>
                <a:gd name="T40" fmla="*/ 23 w 122"/>
                <a:gd name="T41" fmla="*/ 129 h 129"/>
                <a:gd name="T42" fmla="*/ 24 w 122"/>
                <a:gd name="T43" fmla="*/ 118 h 129"/>
                <a:gd name="T44" fmla="*/ 23 w 122"/>
                <a:gd name="T45" fmla="*/ 79 h 129"/>
                <a:gd name="T46" fmla="*/ 33 w 122"/>
                <a:gd name="T47" fmla="*/ 76 h 129"/>
                <a:gd name="T48" fmla="*/ 101 w 122"/>
                <a:gd name="T49" fmla="*/ 75 h 129"/>
                <a:gd name="T50" fmla="*/ 100 w 122"/>
                <a:gd name="T51" fmla="*/ 117 h 129"/>
                <a:gd name="T52" fmla="*/ 91 w 122"/>
                <a:gd name="T53" fmla="*/ 129 h 129"/>
                <a:gd name="T54" fmla="*/ 31 w 122"/>
                <a:gd name="T55" fmla="*/ 119 h 129"/>
                <a:gd name="T56" fmla="*/ 32 w 122"/>
                <a:gd name="T57" fmla="*/ 129 h 129"/>
                <a:gd name="T58" fmla="*/ 32 w 122"/>
                <a:gd name="T59" fmla="*/ 96 h 129"/>
                <a:gd name="T60" fmla="*/ 92 w 122"/>
                <a:gd name="T61" fmla="*/ 83 h 129"/>
                <a:gd name="T62" fmla="*/ 32 w 122"/>
                <a:gd name="T63" fmla="*/ 102 h 129"/>
                <a:gd name="T64" fmla="*/ 92 w 122"/>
                <a:gd name="T65" fmla="*/ 114 h 129"/>
                <a:gd name="T66" fmla="*/ 32 w 122"/>
                <a:gd name="T67" fmla="*/ 102 h 129"/>
                <a:gd name="T68" fmla="*/ 53 w 122"/>
                <a:gd name="T69" fmla="*/ 59 h 129"/>
                <a:gd name="T70" fmla="*/ 70 w 122"/>
                <a:gd name="T71" fmla="*/ 27 h 129"/>
                <a:gd name="T72" fmla="*/ 86 w 122"/>
                <a:gd name="T73" fmla="*/ 51 h 129"/>
                <a:gd name="T74" fmla="*/ 108 w 122"/>
                <a:gd name="T75" fmla="*/ 35 h 129"/>
                <a:gd name="T76" fmla="*/ 107 w 122"/>
                <a:gd name="T77" fmla="*/ 38 h 129"/>
                <a:gd name="T78" fmla="*/ 92 w 122"/>
                <a:gd name="T79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129">
                  <a:moveTo>
                    <a:pt x="8" y="59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7"/>
                    <a:pt x="11" y="2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3" y="20"/>
                    <a:pt x="1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6" y="14"/>
                    <a:pt x="31" y="10"/>
                    <a:pt x="27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5"/>
                    <a:pt x="43" y="9"/>
                    <a:pt x="48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7" y="12"/>
                    <a:pt x="81" y="5"/>
                    <a:pt x="83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9" y="9"/>
                    <a:pt x="88" y="10"/>
                    <a:pt x="87" y="11"/>
                  </a:cubicBezTo>
                  <a:cubicBezTo>
                    <a:pt x="86" y="12"/>
                    <a:pt x="85" y="13"/>
                    <a:pt x="84" y="15"/>
                  </a:cubicBezTo>
                  <a:cubicBezTo>
                    <a:pt x="82" y="18"/>
                    <a:pt x="81" y="19"/>
                    <a:pt x="81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2" y="20"/>
                    <a:pt x="115" y="20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2" y="27"/>
                    <a:pt x="109" y="27"/>
                    <a:pt x="106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6" y="59"/>
                    <a:pt x="119" y="59"/>
                    <a:pt x="122" y="58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0" y="66"/>
                    <a:pt x="117" y="66"/>
                    <a:pt x="1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6"/>
                    <a:pt x="3" y="66"/>
                    <a:pt x="0" y="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9"/>
                    <a:pt x="5" y="59"/>
                    <a:pt x="8" y="59"/>
                  </a:cubicBezTo>
                  <a:close/>
                  <a:moveTo>
                    <a:pt x="16" y="36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9" y="38"/>
                    <a:pt x="33" y="44"/>
                    <a:pt x="36" y="4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6" y="48"/>
                    <a:pt x="21" y="42"/>
                    <a:pt x="16" y="36"/>
                  </a:cubicBezTo>
                  <a:close/>
                  <a:moveTo>
                    <a:pt x="32" y="129"/>
                  </a:move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7"/>
                  </a:cubicBezTo>
                  <a:cubicBezTo>
                    <a:pt x="24" y="124"/>
                    <a:pt x="24" y="119"/>
                    <a:pt x="24" y="118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4"/>
                    <a:pt x="24" y="82"/>
                    <a:pt x="23" y="79"/>
                  </a:cubicBezTo>
                  <a:cubicBezTo>
                    <a:pt x="23" y="78"/>
                    <a:pt x="23" y="77"/>
                    <a:pt x="23" y="75"/>
                  </a:cubicBezTo>
                  <a:cubicBezTo>
                    <a:pt x="26" y="76"/>
                    <a:pt x="29" y="76"/>
                    <a:pt x="33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6"/>
                    <a:pt x="97" y="76"/>
                    <a:pt x="101" y="75"/>
                  </a:cubicBezTo>
                  <a:cubicBezTo>
                    <a:pt x="100" y="78"/>
                    <a:pt x="100" y="81"/>
                    <a:pt x="100" y="85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21"/>
                    <a:pt x="100" y="126"/>
                    <a:pt x="10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2" y="127"/>
                    <a:pt x="92" y="122"/>
                    <a:pt x="92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1"/>
                    <a:pt x="31" y="125"/>
                    <a:pt x="32" y="127"/>
                  </a:cubicBezTo>
                  <a:cubicBezTo>
                    <a:pt x="32" y="128"/>
                    <a:pt x="32" y="129"/>
                    <a:pt x="32" y="129"/>
                  </a:cubicBezTo>
                  <a:close/>
                  <a:moveTo>
                    <a:pt x="32" y="83"/>
                  </a:moveTo>
                  <a:cubicBezTo>
                    <a:pt x="32" y="96"/>
                    <a:pt x="32" y="96"/>
                    <a:pt x="3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32" y="83"/>
                    <a:pt x="32" y="83"/>
                    <a:pt x="32" y="83"/>
                  </a:cubicBezTo>
                  <a:close/>
                  <a:moveTo>
                    <a:pt x="32" y="102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2" y="102"/>
                    <a:pt x="32" y="102"/>
                    <a:pt x="32" y="102"/>
                  </a:cubicBezTo>
                  <a:close/>
                  <a:moveTo>
                    <a:pt x="53" y="27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86" y="51"/>
                  </a:moveTo>
                  <a:cubicBezTo>
                    <a:pt x="93" y="42"/>
                    <a:pt x="98" y="35"/>
                    <a:pt x="100" y="3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8"/>
                    <a:pt x="104" y="39"/>
                    <a:pt x="103" y="41"/>
                  </a:cubicBezTo>
                  <a:cubicBezTo>
                    <a:pt x="100" y="45"/>
                    <a:pt x="96" y="50"/>
                    <a:pt x="92" y="55"/>
                  </a:cubicBezTo>
                  <a:cubicBezTo>
                    <a:pt x="86" y="51"/>
                    <a:pt x="86" y="51"/>
                    <a:pt x="8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4945062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6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8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0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5341938" y="4100514"/>
              <a:ext cx="179387" cy="246062"/>
            </a:xfrm>
            <a:custGeom>
              <a:avLst/>
              <a:gdLst>
                <a:gd name="T0" fmla="*/ 0 w 113"/>
                <a:gd name="T1" fmla="*/ 12 h 155"/>
                <a:gd name="T2" fmla="*/ 0 w 113"/>
                <a:gd name="T3" fmla="*/ 0 h 155"/>
                <a:gd name="T4" fmla="*/ 113 w 113"/>
                <a:gd name="T5" fmla="*/ 0 h 155"/>
                <a:gd name="T6" fmla="*/ 113 w 113"/>
                <a:gd name="T7" fmla="*/ 12 h 155"/>
                <a:gd name="T8" fmla="*/ 63 w 113"/>
                <a:gd name="T9" fmla="*/ 12 h 155"/>
                <a:gd name="T10" fmla="*/ 63 w 113"/>
                <a:gd name="T11" fmla="*/ 155 h 155"/>
                <a:gd name="T12" fmla="*/ 49 w 113"/>
                <a:gd name="T13" fmla="*/ 155 h 155"/>
                <a:gd name="T14" fmla="*/ 49 w 113"/>
                <a:gd name="T15" fmla="*/ 12 h 155"/>
                <a:gd name="T16" fmla="*/ 0 w 113"/>
                <a:gd name="T17" fmla="*/ 12 h 155"/>
                <a:gd name="T18" fmla="*/ 0 w 113"/>
                <a:gd name="T19" fmla="*/ 1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3" h="155">
                  <a:moveTo>
                    <a:pt x="0" y="12"/>
                  </a:moveTo>
                  <a:lnTo>
                    <a:pt x="0" y="0"/>
                  </a:lnTo>
                  <a:lnTo>
                    <a:pt x="113" y="0"/>
                  </a:lnTo>
                  <a:lnTo>
                    <a:pt x="113" y="12"/>
                  </a:lnTo>
                  <a:lnTo>
                    <a:pt x="63" y="12"/>
                  </a:lnTo>
                  <a:lnTo>
                    <a:pt x="63" y="155"/>
                  </a:lnTo>
                  <a:lnTo>
                    <a:pt x="49" y="155"/>
                  </a:lnTo>
                  <a:lnTo>
                    <a:pt x="49" y="12"/>
                  </a:lnTo>
                  <a:lnTo>
                    <a:pt x="0" y="12"/>
                  </a:lnTo>
                  <a:lnTo>
                    <a:pt x="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Freeform 35"/>
            <p:cNvSpPr>
              <a:spLocks/>
            </p:cNvSpPr>
            <p:nvPr/>
          </p:nvSpPr>
          <p:spPr bwMode="auto">
            <a:xfrm>
              <a:off x="3622675" y="4030663"/>
              <a:ext cx="287337" cy="528637"/>
            </a:xfrm>
            <a:custGeom>
              <a:avLst/>
              <a:gdLst>
                <a:gd name="T0" fmla="*/ 0 w 181"/>
                <a:gd name="T1" fmla="*/ 0 h 333"/>
                <a:gd name="T2" fmla="*/ 0 w 181"/>
                <a:gd name="T3" fmla="*/ 333 h 333"/>
                <a:gd name="T4" fmla="*/ 181 w 181"/>
                <a:gd name="T5" fmla="*/ 0 h 333"/>
                <a:gd name="T6" fmla="*/ 0 w 181"/>
                <a:gd name="T7" fmla="*/ 0 h 333"/>
                <a:gd name="T8" fmla="*/ 0 w 181"/>
                <a:gd name="T9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333">
                  <a:moveTo>
                    <a:pt x="0" y="0"/>
                  </a:moveTo>
                  <a:lnTo>
                    <a:pt x="0" y="333"/>
                  </a:lnTo>
                  <a:lnTo>
                    <a:pt x="18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b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</a:endParaRPr>
            </a:p>
          </p:txBody>
        </p:sp>
        <p:sp>
          <p:nvSpPr>
            <p:cNvPr id="42" name="Freeform 36"/>
            <p:cNvSpPr>
              <a:spLocks/>
            </p:cNvSpPr>
            <p:nvPr/>
          </p:nvSpPr>
          <p:spPr bwMode="auto">
            <a:xfrm>
              <a:off x="3749675" y="4067175"/>
              <a:ext cx="411162" cy="492125"/>
            </a:xfrm>
            <a:custGeom>
              <a:avLst/>
              <a:gdLst>
                <a:gd name="T0" fmla="*/ 152 w 259"/>
                <a:gd name="T1" fmla="*/ 0 h 310"/>
                <a:gd name="T2" fmla="*/ 101 w 259"/>
                <a:gd name="T3" fmla="*/ 91 h 310"/>
                <a:gd name="T4" fmla="*/ 143 w 259"/>
                <a:gd name="T5" fmla="*/ 147 h 310"/>
                <a:gd name="T6" fmla="*/ 59 w 259"/>
                <a:gd name="T7" fmla="*/ 171 h 310"/>
                <a:gd name="T8" fmla="*/ 0 w 259"/>
                <a:gd name="T9" fmla="*/ 275 h 310"/>
                <a:gd name="T10" fmla="*/ 115 w 259"/>
                <a:gd name="T11" fmla="*/ 235 h 310"/>
                <a:gd name="T12" fmla="*/ 167 w 259"/>
                <a:gd name="T13" fmla="*/ 310 h 310"/>
                <a:gd name="T14" fmla="*/ 158 w 259"/>
                <a:gd name="T15" fmla="*/ 221 h 310"/>
                <a:gd name="T16" fmla="*/ 259 w 259"/>
                <a:gd name="T17" fmla="*/ 187 h 310"/>
                <a:gd name="T18" fmla="*/ 152 w 259"/>
                <a:gd name="T19" fmla="*/ 0 h 310"/>
                <a:gd name="T20" fmla="*/ 152 w 259"/>
                <a:gd name="T2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9" h="310">
                  <a:moveTo>
                    <a:pt x="152" y="0"/>
                  </a:moveTo>
                  <a:lnTo>
                    <a:pt x="101" y="91"/>
                  </a:lnTo>
                  <a:lnTo>
                    <a:pt x="143" y="147"/>
                  </a:lnTo>
                  <a:lnTo>
                    <a:pt x="59" y="171"/>
                  </a:lnTo>
                  <a:lnTo>
                    <a:pt x="0" y="275"/>
                  </a:lnTo>
                  <a:lnTo>
                    <a:pt x="115" y="235"/>
                  </a:lnTo>
                  <a:lnTo>
                    <a:pt x="167" y="310"/>
                  </a:lnTo>
                  <a:lnTo>
                    <a:pt x="158" y="221"/>
                  </a:lnTo>
                  <a:lnTo>
                    <a:pt x="259" y="187"/>
                  </a:lnTo>
                  <a:lnTo>
                    <a:pt x="152" y="0"/>
                  </a:lnTo>
                  <a:lnTo>
                    <a:pt x="15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/>
          </p:nvSpPr>
          <p:spPr bwMode="auto">
            <a:xfrm>
              <a:off x="4383088" y="4425947"/>
              <a:ext cx="133350" cy="130175"/>
            </a:xfrm>
            <a:custGeom>
              <a:avLst/>
              <a:gdLst>
                <a:gd name="T0" fmla="*/ 84 w 84"/>
                <a:gd name="T1" fmla="*/ 82 h 82"/>
                <a:gd name="T2" fmla="*/ 80 w 84"/>
                <a:gd name="T3" fmla="*/ 82 h 82"/>
                <a:gd name="T4" fmla="*/ 77 w 84"/>
                <a:gd name="T5" fmla="*/ 76 h 82"/>
                <a:gd name="T6" fmla="*/ 6 w 84"/>
                <a:gd name="T7" fmla="*/ 76 h 82"/>
                <a:gd name="T8" fmla="*/ 3 w 84"/>
                <a:gd name="T9" fmla="*/ 82 h 82"/>
                <a:gd name="T10" fmla="*/ 0 w 84"/>
                <a:gd name="T11" fmla="*/ 82 h 82"/>
                <a:gd name="T12" fmla="*/ 40 w 84"/>
                <a:gd name="T13" fmla="*/ 0 h 82"/>
                <a:gd name="T14" fmla="*/ 43 w 84"/>
                <a:gd name="T15" fmla="*/ 0 h 82"/>
                <a:gd name="T16" fmla="*/ 84 w 84"/>
                <a:gd name="T17" fmla="*/ 82 h 82"/>
                <a:gd name="T18" fmla="*/ 84 w 84"/>
                <a:gd name="T19" fmla="*/ 82 h 82"/>
                <a:gd name="T20" fmla="*/ 7 w 84"/>
                <a:gd name="T21" fmla="*/ 73 h 82"/>
                <a:gd name="T22" fmla="*/ 76 w 84"/>
                <a:gd name="T23" fmla="*/ 73 h 82"/>
                <a:gd name="T24" fmla="*/ 42 w 84"/>
                <a:gd name="T25" fmla="*/ 4 h 82"/>
                <a:gd name="T26" fmla="*/ 7 w 84"/>
                <a:gd name="T27" fmla="*/ 73 h 82"/>
                <a:gd name="T28" fmla="*/ 7 w 84"/>
                <a:gd name="T29" fmla="*/ 7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82">
                  <a:moveTo>
                    <a:pt x="84" y="82"/>
                  </a:moveTo>
                  <a:lnTo>
                    <a:pt x="80" y="82"/>
                  </a:lnTo>
                  <a:lnTo>
                    <a:pt x="77" y="76"/>
                  </a:lnTo>
                  <a:lnTo>
                    <a:pt x="6" y="76"/>
                  </a:lnTo>
                  <a:lnTo>
                    <a:pt x="3" y="82"/>
                  </a:lnTo>
                  <a:lnTo>
                    <a:pt x="0" y="82"/>
                  </a:lnTo>
                  <a:lnTo>
                    <a:pt x="40" y="0"/>
                  </a:lnTo>
                  <a:lnTo>
                    <a:pt x="43" y="0"/>
                  </a:lnTo>
                  <a:lnTo>
                    <a:pt x="84" y="82"/>
                  </a:lnTo>
                  <a:lnTo>
                    <a:pt x="84" y="82"/>
                  </a:lnTo>
                  <a:close/>
                  <a:moveTo>
                    <a:pt x="7" y="73"/>
                  </a:moveTo>
                  <a:lnTo>
                    <a:pt x="76" y="73"/>
                  </a:lnTo>
                  <a:lnTo>
                    <a:pt x="42" y="4"/>
                  </a:lnTo>
                  <a:lnTo>
                    <a:pt x="7" y="73"/>
                  </a:lnTo>
                  <a:lnTo>
                    <a:pt x="7" y="7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4" name="Freeform 41"/>
            <p:cNvSpPr>
              <a:spLocks noEditPoints="1"/>
            </p:cNvSpPr>
            <p:nvPr/>
          </p:nvSpPr>
          <p:spPr bwMode="auto">
            <a:xfrm>
              <a:off x="4678364" y="4425950"/>
              <a:ext cx="134937" cy="130175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4821237" y="4425950"/>
              <a:ext cx="134937" cy="130175"/>
            </a:xfrm>
            <a:custGeom>
              <a:avLst/>
              <a:gdLst>
                <a:gd name="T0" fmla="*/ 0 w 85"/>
                <a:gd name="T1" fmla="*/ 0 h 82"/>
                <a:gd name="T2" fmla="*/ 85 w 85"/>
                <a:gd name="T3" fmla="*/ 0 h 82"/>
                <a:gd name="T4" fmla="*/ 85 w 85"/>
                <a:gd name="T5" fmla="*/ 3 h 82"/>
                <a:gd name="T6" fmla="*/ 3 w 85"/>
                <a:gd name="T7" fmla="*/ 3 h 82"/>
                <a:gd name="T8" fmla="*/ 3 w 85"/>
                <a:gd name="T9" fmla="*/ 39 h 82"/>
                <a:gd name="T10" fmla="*/ 82 w 85"/>
                <a:gd name="T11" fmla="*/ 39 h 82"/>
                <a:gd name="T12" fmla="*/ 82 w 85"/>
                <a:gd name="T13" fmla="*/ 43 h 82"/>
                <a:gd name="T14" fmla="*/ 3 w 85"/>
                <a:gd name="T15" fmla="*/ 43 h 82"/>
                <a:gd name="T16" fmla="*/ 3 w 85"/>
                <a:gd name="T17" fmla="*/ 79 h 82"/>
                <a:gd name="T18" fmla="*/ 85 w 85"/>
                <a:gd name="T19" fmla="*/ 79 h 82"/>
                <a:gd name="T20" fmla="*/ 85 w 85"/>
                <a:gd name="T21" fmla="*/ 82 h 82"/>
                <a:gd name="T22" fmla="*/ 0 w 85"/>
                <a:gd name="T23" fmla="*/ 82 h 82"/>
                <a:gd name="T24" fmla="*/ 0 w 85"/>
                <a:gd name="T25" fmla="*/ 0 h 82"/>
                <a:gd name="T26" fmla="*/ 0 w 85"/>
                <a:gd name="T27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5" h="82">
                  <a:moveTo>
                    <a:pt x="0" y="0"/>
                  </a:moveTo>
                  <a:lnTo>
                    <a:pt x="85" y="0"/>
                  </a:lnTo>
                  <a:lnTo>
                    <a:pt x="85" y="3"/>
                  </a:lnTo>
                  <a:lnTo>
                    <a:pt x="3" y="3"/>
                  </a:lnTo>
                  <a:lnTo>
                    <a:pt x="3" y="39"/>
                  </a:lnTo>
                  <a:lnTo>
                    <a:pt x="82" y="39"/>
                  </a:lnTo>
                  <a:lnTo>
                    <a:pt x="82" y="43"/>
                  </a:lnTo>
                  <a:lnTo>
                    <a:pt x="3" y="43"/>
                  </a:lnTo>
                  <a:lnTo>
                    <a:pt x="3" y="79"/>
                  </a:lnTo>
                  <a:lnTo>
                    <a:pt x="85" y="79"/>
                  </a:lnTo>
                  <a:lnTo>
                    <a:pt x="85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6" name="Freeform 44"/>
            <p:cNvSpPr>
              <a:spLocks/>
            </p:cNvSpPr>
            <p:nvPr/>
          </p:nvSpPr>
          <p:spPr bwMode="auto">
            <a:xfrm>
              <a:off x="5230813" y="4425950"/>
              <a:ext cx="4762" cy="130175"/>
            </a:xfrm>
            <a:custGeom>
              <a:avLst/>
              <a:gdLst>
                <a:gd name="T0" fmla="*/ 0 w 3"/>
                <a:gd name="T1" fmla="*/ 0 h 82"/>
                <a:gd name="T2" fmla="*/ 0 w 3"/>
                <a:gd name="T3" fmla="*/ 82 h 82"/>
                <a:gd name="T4" fmla="*/ 3 w 3"/>
                <a:gd name="T5" fmla="*/ 82 h 82"/>
                <a:gd name="T6" fmla="*/ 3 w 3"/>
                <a:gd name="T7" fmla="*/ 0 h 82"/>
                <a:gd name="T8" fmla="*/ 0 w 3"/>
                <a:gd name="T9" fmla="*/ 0 h 82"/>
                <a:gd name="T10" fmla="*/ 0 w 3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82">
                  <a:moveTo>
                    <a:pt x="0" y="0"/>
                  </a:moveTo>
                  <a:lnTo>
                    <a:pt x="0" y="82"/>
                  </a:lnTo>
                  <a:lnTo>
                    <a:pt x="3" y="82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7" name="Freeform 45"/>
            <p:cNvSpPr>
              <a:spLocks/>
            </p:cNvSpPr>
            <p:nvPr/>
          </p:nvSpPr>
          <p:spPr bwMode="auto">
            <a:xfrm>
              <a:off x="5248275" y="4422775"/>
              <a:ext cx="131762" cy="133350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8" name="Freeform 46"/>
            <p:cNvSpPr>
              <a:spLocks/>
            </p:cNvSpPr>
            <p:nvPr/>
          </p:nvSpPr>
          <p:spPr bwMode="auto">
            <a:xfrm>
              <a:off x="5386388" y="4425947"/>
              <a:ext cx="134937" cy="130175"/>
            </a:xfrm>
            <a:custGeom>
              <a:avLst/>
              <a:gdLst>
                <a:gd name="T0" fmla="*/ 82 w 85"/>
                <a:gd name="T1" fmla="*/ 0 h 82"/>
                <a:gd name="T2" fmla="*/ 85 w 85"/>
                <a:gd name="T3" fmla="*/ 0 h 82"/>
                <a:gd name="T4" fmla="*/ 85 w 85"/>
                <a:gd name="T5" fmla="*/ 82 h 82"/>
                <a:gd name="T6" fmla="*/ 82 w 85"/>
                <a:gd name="T7" fmla="*/ 82 h 82"/>
                <a:gd name="T8" fmla="*/ 4 w 85"/>
                <a:gd name="T9" fmla="*/ 4 h 82"/>
                <a:gd name="T10" fmla="*/ 4 w 85"/>
                <a:gd name="T11" fmla="*/ 82 h 82"/>
                <a:gd name="T12" fmla="*/ 0 w 85"/>
                <a:gd name="T13" fmla="*/ 82 h 82"/>
                <a:gd name="T14" fmla="*/ 0 w 85"/>
                <a:gd name="T15" fmla="*/ 0 h 82"/>
                <a:gd name="T16" fmla="*/ 4 w 85"/>
                <a:gd name="T17" fmla="*/ 0 h 82"/>
                <a:gd name="T18" fmla="*/ 82 w 85"/>
                <a:gd name="T19" fmla="*/ 77 h 82"/>
                <a:gd name="T20" fmla="*/ 82 w 85"/>
                <a:gd name="T21" fmla="*/ 0 h 82"/>
                <a:gd name="T22" fmla="*/ 82 w 85"/>
                <a:gd name="T23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5" h="82">
                  <a:moveTo>
                    <a:pt x="82" y="0"/>
                  </a:moveTo>
                  <a:lnTo>
                    <a:pt x="85" y="0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4" y="4"/>
                  </a:lnTo>
                  <a:lnTo>
                    <a:pt x="4" y="82"/>
                  </a:lnTo>
                  <a:lnTo>
                    <a:pt x="0" y="82"/>
                  </a:lnTo>
                  <a:lnTo>
                    <a:pt x="0" y="0"/>
                  </a:lnTo>
                  <a:lnTo>
                    <a:pt x="4" y="0"/>
                  </a:lnTo>
                  <a:lnTo>
                    <a:pt x="82" y="77"/>
                  </a:lnTo>
                  <a:lnTo>
                    <a:pt x="82" y="0"/>
                  </a:lnTo>
                  <a:lnTo>
                    <a:pt x="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4664075" y="4425950"/>
              <a:ext cx="1587" cy="130175"/>
            </a:xfrm>
            <a:custGeom>
              <a:avLst/>
              <a:gdLst>
                <a:gd name="T0" fmla="*/ 0 w 1"/>
                <a:gd name="T1" fmla="*/ 0 h 82"/>
                <a:gd name="T2" fmla="*/ 0 w 1"/>
                <a:gd name="T3" fmla="*/ 82 h 82"/>
                <a:gd name="T4" fmla="*/ 1 w 1"/>
                <a:gd name="T5" fmla="*/ 82 h 82"/>
                <a:gd name="T6" fmla="*/ 1 w 1"/>
                <a:gd name="T7" fmla="*/ 0 h 82"/>
                <a:gd name="T8" fmla="*/ 0 w 1"/>
                <a:gd name="T9" fmla="*/ 0 h 82"/>
                <a:gd name="T10" fmla="*/ 0 w 1"/>
                <a:gd name="T11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82">
                  <a:moveTo>
                    <a:pt x="0" y="0"/>
                  </a:moveTo>
                  <a:lnTo>
                    <a:pt x="0" y="82"/>
                  </a:lnTo>
                  <a:lnTo>
                    <a:pt x="1" y="82"/>
                  </a:lnTo>
                  <a:lnTo>
                    <a:pt x="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black"/>
                </a:solidFill>
                <a:latin typeface="+mn-lt"/>
                <a:ea typeface="+mn-ea"/>
              </a:endParaRPr>
            </a:p>
          </p:txBody>
        </p:sp>
        <p:sp>
          <p:nvSpPr>
            <p:cNvPr id="50" name="Freeform 60"/>
            <p:cNvSpPr>
              <a:spLocks noEditPoints="1"/>
            </p:cNvSpPr>
            <p:nvPr/>
          </p:nvSpPr>
          <p:spPr bwMode="auto">
            <a:xfrm>
              <a:off x="5154613" y="4100510"/>
              <a:ext cx="169862" cy="246062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7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9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1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0" tIns="0" rIns="0" bIns="0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cxnSp>
        <p:nvCxnSpPr>
          <p:cNvPr id="51" name="Straight Connector 50"/>
          <p:cNvCxnSpPr/>
          <p:nvPr userDrawn="1"/>
        </p:nvCxnSpPr>
        <p:spPr>
          <a:xfrm>
            <a:off x="1730030" y="651500"/>
            <a:ext cx="3124200" cy="0"/>
          </a:xfrm>
          <a:prstGeom prst="line">
            <a:avLst/>
          </a:prstGeom>
          <a:ln w="12700"/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Group 51"/>
          <p:cNvGrpSpPr/>
          <p:nvPr userDrawn="1"/>
        </p:nvGrpSpPr>
        <p:grpSpPr>
          <a:xfrm>
            <a:off x="8120036" y="4716115"/>
            <a:ext cx="638109" cy="223042"/>
            <a:chOff x="815698" y="1811037"/>
            <a:chExt cx="638109" cy="223042"/>
          </a:xfrm>
        </p:grpSpPr>
        <p:grpSp>
          <p:nvGrpSpPr>
            <p:cNvPr id="53" name="Group 52"/>
            <p:cNvGrpSpPr/>
            <p:nvPr userDrawn="1"/>
          </p:nvGrpSpPr>
          <p:grpSpPr>
            <a:xfrm>
              <a:off x="1230765" y="1811037"/>
              <a:ext cx="223042" cy="223042"/>
              <a:chOff x="1167306" y="1811037"/>
              <a:chExt cx="223042" cy="223042"/>
            </a:xfrm>
          </p:grpSpPr>
          <p:sp>
            <p:nvSpPr>
              <p:cNvPr id="57" name="Oval 56"/>
              <p:cNvSpPr/>
              <p:nvPr userDrawn="1"/>
            </p:nvSpPr>
            <p:spPr>
              <a:xfrm rot="10800000">
                <a:off x="1167306" y="1811037"/>
                <a:ext cx="223042" cy="223042"/>
              </a:xfrm>
              <a:prstGeom prst="ellipse">
                <a:avLst/>
              </a:prstGeom>
              <a:solidFill>
                <a:schemeClr val="tx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8" name="Isosceles Triangle 57"/>
              <p:cNvSpPr/>
              <p:nvPr/>
            </p:nvSpPr>
            <p:spPr>
              <a:xfrm rot="5400000">
                <a:off x="1223511" y="1861450"/>
                <a:ext cx="141771" cy="122216"/>
              </a:xfrm>
              <a:prstGeom prst="triangl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4" name="Group 53"/>
            <p:cNvGrpSpPr/>
            <p:nvPr userDrawn="1"/>
          </p:nvGrpSpPr>
          <p:grpSpPr>
            <a:xfrm>
              <a:off x="815698" y="1811037"/>
              <a:ext cx="223042" cy="223042"/>
              <a:chOff x="769905" y="1811037"/>
              <a:chExt cx="223042" cy="223042"/>
            </a:xfrm>
          </p:grpSpPr>
          <p:sp>
            <p:nvSpPr>
              <p:cNvPr id="55" name="Oval 54"/>
              <p:cNvSpPr/>
              <p:nvPr/>
            </p:nvSpPr>
            <p:spPr>
              <a:xfrm rot="10800000">
                <a:off x="769905" y="1811037"/>
                <a:ext cx="223042" cy="223042"/>
              </a:xfrm>
              <a:prstGeom prst="ellipse">
                <a:avLst/>
              </a:prstGeom>
              <a:solidFill>
                <a:schemeClr val="tx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Isosceles Triangle 55"/>
              <p:cNvSpPr/>
              <p:nvPr/>
            </p:nvSpPr>
            <p:spPr>
              <a:xfrm rot="16200000">
                <a:off x="797760" y="1861450"/>
                <a:ext cx="141770" cy="122215"/>
              </a:xfrm>
              <a:prstGeom prst="triangle">
                <a:avLst/>
              </a:pr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428829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1857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2554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6829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3702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918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15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214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090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 userDrawn="1"/>
        </p:nvGrpSpPr>
        <p:grpSpPr>
          <a:xfrm>
            <a:off x="0" y="4175791"/>
            <a:ext cx="912480" cy="967709"/>
            <a:chOff x="0" y="4175791"/>
            <a:chExt cx="912480" cy="967709"/>
          </a:xfrm>
        </p:grpSpPr>
        <p:sp>
          <p:nvSpPr>
            <p:cNvPr id="8" name="Oval 8"/>
            <p:cNvSpPr/>
            <p:nvPr/>
          </p:nvSpPr>
          <p:spPr>
            <a:xfrm>
              <a:off x="0" y="4175791"/>
              <a:ext cx="152400" cy="373318"/>
            </a:xfrm>
            <a:custGeom>
              <a:avLst/>
              <a:gdLst/>
              <a:ahLst/>
              <a:cxnLst/>
              <a:rect l="l" t="t" r="r" b="b"/>
              <a:pathLst>
                <a:path w="152400" h="373318">
                  <a:moveTo>
                    <a:pt x="0" y="0"/>
                  </a:moveTo>
                  <a:cubicBezTo>
                    <a:pt x="86956" y="17624"/>
                    <a:pt x="152400" y="94499"/>
                    <a:pt x="152400" y="186659"/>
                  </a:cubicBezTo>
                  <a:cubicBezTo>
                    <a:pt x="152400" y="278819"/>
                    <a:pt x="86956" y="355694"/>
                    <a:pt x="0" y="373318"/>
                  </a:cubicBezTo>
                  <a:close/>
                </a:path>
              </a:pathLst>
            </a:custGeom>
            <a:solidFill>
              <a:schemeClr val="tx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9" name="Oval 6"/>
            <p:cNvSpPr/>
            <p:nvPr/>
          </p:nvSpPr>
          <p:spPr>
            <a:xfrm>
              <a:off x="0" y="4629150"/>
              <a:ext cx="912480" cy="514350"/>
            </a:xfrm>
            <a:custGeom>
              <a:avLst/>
              <a:gdLst/>
              <a:ahLst/>
              <a:cxnLst/>
              <a:rect l="l" t="t" r="r" b="b"/>
              <a:pathLst>
                <a:path w="912480" h="514350">
                  <a:moveTo>
                    <a:pt x="381000" y="0"/>
                  </a:moveTo>
                  <a:cubicBezTo>
                    <a:pt x="669194" y="0"/>
                    <a:pt x="904005" y="228555"/>
                    <a:pt x="912480" y="514350"/>
                  </a:cubicBezTo>
                  <a:lnTo>
                    <a:pt x="0" y="514350"/>
                  </a:lnTo>
                  <a:lnTo>
                    <a:pt x="0" y="160870"/>
                  </a:lnTo>
                  <a:cubicBezTo>
                    <a:pt x="96454" y="61464"/>
                    <a:pt x="231549" y="0"/>
                    <a:pt x="381000" y="0"/>
                  </a:cubicBezTo>
                  <a:close/>
                </a:path>
              </a:pathLst>
            </a:custGeom>
            <a:solidFill>
              <a:schemeClr val="accent4">
                <a:lumMod val="50000"/>
                <a:alpha val="42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0" name="Oval 7"/>
            <p:cNvSpPr/>
            <p:nvPr/>
          </p:nvSpPr>
          <p:spPr>
            <a:xfrm>
              <a:off x="0" y="4362450"/>
              <a:ext cx="381000" cy="571500"/>
            </a:xfrm>
            <a:custGeom>
              <a:avLst/>
              <a:gdLst/>
              <a:ahLst/>
              <a:cxnLst/>
              <a:rect l="l" t="t" r="r" b="b"/>
              <a:pathLst>
                <a:path w="381000" h="571500">
                  <a:moveTo>
                    <a:pt x="95250" y="0"/>
                  </a:moveTo>
                  <a:cubicBezTo>
                    <a:pt x="253065" y="0"/>
                    <a:pt x="381000" y="127935"/>
                    <a:pt x="381000" y="285750"/>
                  </a:cubicBezTo>
                  <a:cubicBezTo>
                    <a:pt x="381000" y="443565"/>
                    <a:pt x="253065" y="571500"/>
                    <a:pt x="95250" y="571500"/>
                  </a:cubicBezTo>
                  <a:cubicBezTo>
                    <a:pt x="61706" y="571500"/>
                    <a:pt x="29512" y="565720"/>
                    <a:pt x="0" y="554004"/>
                  </a:cubicBezTo>
                  <a:lnTo>
                    <a:pt x="0" y="17497"/>
                  </a:lnTo>
                  <a:cubicBezTo>
                    <a:pt x="29512" y="5780"/>
                    <a:pt x="61706" y="0"/>
                    <a:pt x="95250" y="0"/>
                  </a:cubicBezTo>
                  <a:close/>
                </a:path>
              </a:pathLst>
            </a:custGeom>
            <a:solidFill>
              <a:srgbClr val="90EAEB">
                <a:alpha val="85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</p:grpSp>
      <p:grpSp>
        <p:nvGrpSpPr>
          <p:cNvPr id="11" name="Group 10"/>
          <p:cNvGrpSpPr/>
          <p:nvPr userDrawn="1"/>
        </p:nvGrpSpPr>
        <p:grpSpPr>
          <a:xfrm>
            <a:off x="0" y="0"/>
            <a:ext cx="1524000" cy="1200150"/>
            <a:chOff x="0" y="0"/>
            <a:chExt cx="1676400" cy="1276350"/>
          </a:xfrm>
        </p:grpSpPr>
        <p:sp>
          <p:nvSpPr>
            <p:cNvPr id="12" name="Oval 11"/>
            <p:cNvSpPr/>
            <p:nvPr/>
          </p:nvSpPr>
          <p:spPr>
            <a:xfrm>
              <a:off x="762000" y="57150"/>
              <a:ext cx="914400" cy="914400"/>
            </a:xfrm>
            <a:prstGeom prst="ellipse">
              <a:avLst/>
            </a:prstGeom>
            <a:solidFill>
              <a:schemeClr val="tx1">
                <a:alpha val="73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685800" y="742950"/>
              <a:ext cx="533400" cy="533400"/>
            </a:xfrm>
            <a:prstGeom prst="ellipse">
              <a:avLst/>
            </a:prstGeom>
            <a:solidFill>
              <a:srgbClr val="3AA3D0">
                <a:alpha val="86000"/>
              </a:srgb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4" name="Oval 3"/>
            <p:cNvSpPr/>
            <p:nvPr/>
          </p:nvSpPr>
          <p:spPr>
            <a:xfrm>
              <a:off x="0" y="0"/>
              <a:ext cx="1295400" cy="1276350"/>
            </a:xfrm>
            <a:custGeom>
              <a:avLst/>
              <a:gdLst/>
              <a:ahLst/>
              <a:cxnLst/>
              <a:rect l="l" t="t" r="r" b="b"/>
              <a:pathLst>
                <a:path w="1295400" h="1276350">
                  <a:moveTo>
                    <a:pt x="0" y="0"/>
                  </a:moveTo>
                  <a:lnTo>
                    <a:pt x="1134906" y="0"/>
                  </a:lnTo>
                  <a:cubicBezTo>
                    <a:pt x="1236529" y="131725"/>
                    <a:pt x="1295400" y="297113"/>
                    <a:pt x="1295400" y="476250"/>
                  </a:cubicBezTo>
                  <a:cubicBezTo>
                    <a:pt x="1295400" y="918133"/>
                    <a:pt x="937183" y="1276350"/>
                    <a:pt x="495300" y="1276350"/>
                  </a:cubicBezTo>
                  <a:cubicBezTo>
                    <a:pt x="307264" y="1276350"/>
                    <a:pt x="134378" y="1211484"/>
                    <a:pt x="0" y="1100138"/>
                  </a:cubicBezTo>
                  <a:close/>
                </a:path>
              </a:pathLst>
            </a:custGeom>
            <a:solidFill>
              <a:schemeClr val="accent5">
                <a:alpha val="7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Oval 21"/>
          <p:cNvSpPr/>
          <p:nvPr userDrawn="1"/>
        </p:nvSpPr>
        <p:spPr>
          <a:xfrm>
            <a:off x="6941025" y="0"/>
            <a:ext cx="2202975" cy="1162051"/>
          </a:xfrm>
          <a:custGeom>
            <a:avLst/>
            <a:gdLst/>
            <a:ahLst/>
            <a:cxnLst/>
            <a:rect l="l" t="t" r="r" b="b"/>
            <a:pathLst>
              <a:path w="2202975" h="1162051">
                <a:moveTo>
                  <a:pt x="0" y="0"/>
                </a:moveTo>
                <a:lnTo>
                  <a:pt x="2202975" y="0"/>
                </a:lnTo>
                <a:lnTo>
                  <a:pt x="2202975" y="784079"/>
                </a:lnTo>
                <a:cubicBezTo>
                  <a:pt x="1968745" y="1017682"/>
                  <a:pt x="1645520" y="1162051"/>
                  <a:pt x="1288575" y="1162051"/>
                </a:cubicBezTo>
                <a:cubicBezTo>
                  <a:pt x="618170" y="1162051"/>
                  <a:pt x="66711" y="652783"/>
                  <a:pt x="0" y="0"/>
                </a:cubicBezTo>
                <a:close/>
              </a:path>
            </a:pathLst>
          </a:custGeom>
          <a:solidFill>
            <a:schemeClr val="tx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4154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6135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146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628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77" r:id="rId3"/>
    <p:sldLayoutId id="2147483675" r:id="rId4"/>
    <p:sldLayoutId id="2147483673" r:id="rId5"/>
    <p:sldLayoutId id="2147483674" r:id="rId6"/>
    <p:sldLayoutId id="2147483650" r:id="rId7"/>
    <p:sldLayoutId id="2147483651" r:id="rId8"/>
    <p:sldLayoutId id="2147483652" r:id="rId9"/>
    <p:sldLayoutId id="2147483653" r:id="rId10"/>
    <p:sldLayoutId id="2147483654" r:id="rId11"/>
    <p:sldLayoutId id="2147483655" r:id="rId12"/>
    <p:sldLayoutId id="2147483656" r:id="rId13"/>
    <p:sldLayoutId id="2147483657" r:id="rId14"/>
    <p:sldLayoutId id="2147483658" r:id="rId15"/>
    <p:sldLayoutId id="2147483659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48463-013D-4101-AD20-CD835DC6A8F2}" type="datetimeFigureOut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88C901-EBE3-4875-B1A2-2547D8EDDE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4555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9911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ask1">
      <a:dk1>
        <a:srgbClr val="9FCEE6"/>
      </a:dk1>
      <a:lt1>
        <a:sysClr val="window" lastClr="FFFFFF"/>
      </a:lt1>
      <a:dk2>
        <a:srgbClr val="000000"/>
      </a:dk2>
      <a:lt2>
        <a:srgbClr val="FFFFFF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hrysler Standard Theme Font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 w="3175"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>
          <a:defRPr sz="1100" b="1" dirty="0" smtClean="0">
            <a:solidFill>
              <a:schemeClr val="tx2"/>
            </a:solidFill>
            <a:effectLst>
              <a:outerShdw blurRad="50800" dist="38100" dir="2700000" algn="tl" rotWithShape="0">
                <a:schemeClr val="bg1">
                  <a:alpha val="40000"/>
                </a:schemeClr>
              </a:outerShdw>
            </a:effectLst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3413</TotalTime>
  <Words>0</Words>
  <Application>Microsoft Office PowerPoint</Application>
  <PresentationFormat>全屏显示(16:9)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微软雅黑</vt:lpstr>
      <vt:lpstr>Arial</vt:lpstr>
      <vt:lpstr>Calibri</vt:lpstr>
      <vt:lpstr>Office Theme</vt:lpstr>
      <vt:lpstr>Custom Design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Zhang</dc:creator>
  <cp:lastModifiedBy>Administrator</cp:lastModifiedBy>
  <cp:revision>291</cp:revision>
  <dcterms:created xsi:type="dcterms:W3CDTF">2006-08-16T00:00:00Z</dcterms:created>
  <dcterms:modified xsi:type="dcterms:W3CDTF">2014-12-05T02:22:43Z</dcterms:modified>
</cp:coreProperties>
</file>