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80B1B6-FCD4-403A-B494-34F0F827D32F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CC3368-706C-4810-992E-A287A71252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080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5020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C76A7-7986-45A7-9E49-39F9D7D4AB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6892-1287-4626-90D5-52BF8157BB0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5383" y="2083777"/>
            <a:ext cx="7082168" cy="1646521"/>
          </a:xfrm>
          <a:custGeom>
            <a:avLst/>
            <a:gdLst>
              <a:gd name="connsiteX0" fmla="*/ 0 w 7082168"/>
              <a:gd name="connsiteY0" fmla="*/ 0 h 1440824"/>
              <a:gd name="connsiteX1" fmla="*/ 7082168 w 7082168"/>
              <a:gd name="connsiteY1" fmla="*/ 0 h 1440824"/>
              <a:gd name="connsiteX2" fmla="*/ 7082168 w 7082168"/>
              <a:gd name="connsiteY2" fmla="*/ 1440824 h 1440824"/>
              <a:gd name="connsiteX3" fmla="*/ 0 w 7082168"/>
              <a:gd name="connsiteY3" fmla="*/ 1440824 h 1440824"/>
              <a:gd name="connsiteX4" fmla="*/ 0 w 7082168"/>
              <a:gd name="connsiteY4" fmla="*/ 0 h 1440824"/>
              <a:gd name="connsiteX0" fmla="*/ 0 w 7082168"/>
              <a:gd name="connsiteY0" fmla="*/ 0 h 1440824"/>
              <a:gd name="connsiteX1" fmla="*/ 7082168 w 7082168"/>
              <a:gd name="connsiteY1" fmla="*/ 0 h 1440824"/>
              <a:gd name="connsiteX2" fmla="*/ 7082168 w 7082168"/>
              <a:gd name="connsiteY2" fmla="*/ 1440824 h 1440824"/>
              <a:gd name="connsiteX3" fmla="*/ 5525541 w 7082168"/>
              <a:gd name="connsiteY3" fmla="*/ 1434241 h 1440824"/>
              <a:gd name="connsiteX4" fmla="*/ 0 w 7082168"/>
              <a:gd name="connsiteY4" fmla="*/ 1440824 h 1440824"/>
              <a:gd name="connsiteX5" fmla="*/ 0 w 7082168"/>
              <a:gd name="connsiteY5" fmla="*/ 0 h 1440824"/>
              <a:gd name="connsiteX0" fmla="*/ 0 w 7082168"/>
              <a:gd name="connsiteY0" fmla="*/ 0 h 1440824"/>
              <a:gd name="connsiteX1" fmla="*/ 7082168 w 7082168"/>
              <a:gd name="connsiteY1" fmla="*/ 0 h 1440824"/>
              <a:gd name="connsiteX2" fmla="*/ 7082168 w 7082168"/>
              <a:gd name="connsiteY2" fmla="*/ 1440824 h 1440824"/>
              <a:gd name="connsiteX3" fmla="*/ 5525541 w 7082168"/>
              <a:gd name="connsiteY3" fmla="*/ 1434241 h 1440824"/>
              <a:gd name="connsiteX4" fmla="*/ 1216300 w 7082168"/>
              <a:gd name="connsiteY4" fmla="*/ 1434241 h 1440824"/>
              <a:gd name="connsiteX5" fmla="*/ 0 w 7082168"/>
              <a:gd name="connsiteY5" fmla="*/ 1440824 h 1440824"/>
              <a:gd name="connsiteX6" fmla="*/ 0 w 7082168"/>
              <a:gd name="connsiteY6" fmla="*/ 0 h 1440824"/>
              <a:gd name="connsiteX0" fmla="*/ 1216300 w 7082168"/>
              <a:gd name="connsiteY0" fmla="*/ 1434241 h 1525681"/>
              <a:gd name="connsiteX1" fmla="*/ 0 w 7082168"/>
              <a:gd name="connsiteY1" fmla="*/ 1440824 h 1525681"/>
              <a:gd name="connsiteX2" fmla="*/ 0 w 7082168"/>
              <a:gd name="connsiteY2" fmla="*/ 0 h 1525681"/>
              <a:gd name="connsiteX3" fmla="*/ 7082168 w 7082168"/>
              <a:gd name="connsiteY3" fmla="*/ 0 h 1525681"/>
              <a:gd name="connsiteX4" fmla="*/ 7082168 w 7082168"/>
              <a:gd name="connsiteY4" fmla="*/ 1440824 h 1525681"/>
              <a:gd name="connsiteX5" fmla="*/ 5525541 w 7082168"/>
              <a:gd name="connsiteY5" fmla="*/ 1434241 h 1525681"/>
              <a:gd name="connsiteX6" fmla="*/ 1307740 w 7082168"/>
              <a:gd name="connsiteY6" fmla="*/ 1525681 h 1525681"/>
              <a:gd name="connsiteX0" fmla="*/ 1216300 w 7082168"/>
              <a:gd name="connsiteY0" fmla="*/ 1434241 h 1440824"/>
              <a:gd name="connsiteX1" fmla="*/ 0 w 7082168"/>
              <a:gd name="connsiteY1" fmla="*/ 1440824 h 1440824"/>
              <a:gd name="connsiteX2" fmla="*/ 0 w 7082168"/>
              <a:gd name="connsiteY2" fmla="*/ 0 h 1440824"/>
              <a:gd name="connsiteX3" fmla="*/ 7082168 w 7082168"/>
              <a:gd name="connsiteY3" fmla="*/ 0 h 1440824"/>
              <a:gd name="connsiteX4" fmla="*/ 7082168 w 7082168"/>
              <a:gd name="connsiteY4" fmla="*/ 1440824 h 1440824"/>
              <a:gd name="connsiteX5" fmla="*/ 5525541 w 7082168"/>
              <a:gd name="connsiteY5" fmla="*/ 1434241 h 1440824"/>
              <a:gd name="connsiteX0" fmla="*/ 1636714 w 7082168"/>
              <a:gd name="connsiteY0" fmla="*/ 1434241 h 1440824"/>
              <a:gd name="connsiteX1" fmla="*/ 0 w 7082168"/>
              <a:gd name="connsiteY1" fmla="*/ 1440824 h 1440824"/>
              <a:gd name="connsiteX2" fmla="*/ 0 w 7082168"/>
              <a:gd name="connsiteY2" fmla="*/ 0 h 1440824"/>
              <a:gd name="connsiteX3" fmla="*/ 7082168 w 7082168"/>
              <a:gd name="connsiteY3" fmla="*/ 0 h 1440824"/>
              <a:gd name="connsiteX4" fmla="*/ 7082168 w 7082168"/>
              <a:gd name="connsiteY4" fmla="*/ 1440824 h 1440824"/>
              <a:gd name="connsiteX5" fmla="*/ 5525541 w 7082168"/>
              <a:gd name="connsiteY5" fmla="*/ 1434241 h 1440824"/>
              <a:gd name="connsiteX0" fmla="*/ 1636714 w 7082168"/>
              <a:gd name="connsiteY0" fmla="*/ 1434241 h 1455262"/>
              <a:gd name="connsiteX1" fmla="*/ 0 w 7082168"/>
              <a:gd name="connsiteY1" fmla="*/ 1440824 h 1455262"/>
              <a:gd name="connsiteX2" fmla="*/ 0 w 7082168"/>
              <a:gd name="connsiteY2" fmla="*/ 0 h 1455262"/>
              <a:gd name="connsiteX3" fmla="*/ 7082168 w 7082168"/>
              <a:gd name="connsiteY3" fmla="*/ 0 h 1455262"/>
              <a:gd name="connsiteX4" fmla="*/ 7082168 w 7082168"/>
              <a:gd name="connsiteY4" fmla="*/ 1440824 h 1455262"/>
              <a:gd name="connsiteX5" fmla="*/ 5399417 w 7082168"/>
              <a:gd name="connsiteY5" fmla="*/ 1455262 h 145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82168" h="1455262">
                <a:moveTo>
                  <a:pt x="1636714" y="1434241"/>
                </a:moveTo>
                <a:lnTo>
                  <a:pt x="0" y="1440824"/>
                </a:lnTo>
                <a:lnTo>
                  <a:pt x="0" y="0"/>
                </a:lnTo>
                <a:lnTo>
                  <a:pt x="7082168" y="0"/>
                </a:lnTo>
                <a:lnTo>
                  <a:pt x="7082168" y="1440824"/>
                </a:lnTo>
                <a:lnTo>
                  <a:pt x="5399417" y="1455262"/>
                </a:lnTo>
              </a:path>
            </a:pathLst>
          </a:custGeom>
          <a:noFill/>
          <a:ln w="19050">
            <a:solidFill>
              <a:schemeClr val="tx1">
                <a:alpha val="64000"/>
              </a:schemeClr>
            </a:solidFill>
          </a:ln>
          <a:effectLst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i="0">
                <a:solidFill>
                  <a:schemeClr val="tx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0255" y="3449525"/>
            <a:ext cx="3723237" cy="519116"/>
          </a:xfrm>
          <a:ln w="12700">
            <a:noFill/>
          </a:ln>
          <a:effectLst/>
        </p:spPr>
        <p:txBody>
          <a:bodyPr wrap="square" anchor="ctr">
            <a:normAutofit/>
          </a:bodyPr>
          <a:lstStyle>
            <a:lvl1pPr marL="0" indent="0" algn="ctr">
              <a:buNone/>
              <a:defRPr sz="2000">
                <a:solidFill>
                  <a:srgbClr val="B8C2EA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5762323" y="5698909"/>
            <a:ext cx="419100" cy="419100"/>
            <a:chOff x="5762323" y="5698909"/>
            <a:chExt cx="419100" cy="419100"/>
          </a:xfrm>
        </p:grpSpPr>
        <p:sp>
          <p:nvSpPr>
            <p:cNvPr id="16" name="椭圆 15">
              <a:hlinkClick r:id="" action="ppaction://hlinkshowjump?jump=nextslide"/>
            </p:cNvPr>
            <p:cNvSpPr/>
            <p:nvPr userDrawn="1"/>
          </p:nvSpPr>
          <p:spPr>
            <a:xfrm>
              <a:off x="5762323" y="5698909"/>
              <a:ext cx="419100" cy="419100"/>
            </a:xfrm>
            <a:prstGeom prst="ellipse">
              <a:avLst/>
            </a:prstGeom>
            <a:noFill/>
            <a:ln>
              <a:solidFill>
                <a:schemeClr val="tx1">
                  <a:alpha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下箭头 16"/>
            <p:cNvSpPr/>
            <p:nvPr userDrawn="1"/>
          </p:nvSpPr>
          <p:spPr>
            <a:xfrm>
              <a:off x="5892498" y="5787076"/>
              <a:ext cx="158750" cy="260350"/>
            </a:xfrm>
            <a:prstGeom prst="downArrow">
              <a:avLst>
                <a:gd name="adj1" fmla="val 23000"/>
                <a:gd name="adj2" fmla="val 68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/>
            </a:p>
          </p:txBody>
        </p:sp>
      </p:grpSp>
    </p:spTree>
    <p:extLst>
      <p:ext uri="{BB962C8B-B14F-4D97-AF65-F5344CB8AC3E}">
        <p14:creationId xmlns:p14="http://schemas.microsoft.com/office/powerpoint/2010/main" val="90016561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C76A7-7986-45A7-9E49-39F9D7D4AB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6892-1287-4626-90D5-52BF8157BB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69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C76A7-7986-45A7-9E49-39F9D7D4AB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6892-1287-4626-90D5-52BF8157BB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76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6073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473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980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2280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7045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546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7881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195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C76A7-7986-45A7-9E49-39F9D7D4AB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6892-1287-4626-90D5-52BF8157BB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0221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4631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3470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018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7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C76A7-7986-45A7-9E49-39F9D7D4AB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6892-1287-4626-90D5-52BF8157BB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18848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C76A7-7986-45A7-9E49-39F9D7D4AB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6892-1287-4626-90D5-52BF8157BB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896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C76A7-7986-45A7-9E49-39F9D7D4AB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6892-1287-4626-90D5-52BF8157BB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728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C76A7-7986-45A7-9E49-39F9D7D4AB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6892-1287-4626-90D5-52BF8157BB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528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C76A7-7986-45A7-9E49-39F9D7D4AB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6892-1287-4626-90D5-52BF8157BB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15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C76A7-7986-45A7-9E49-39F9D7D4AB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6892-1287-4626-90D5-52BF8157BB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01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C76A7-7986-45A7-9E49-39F9D7D4AB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6892-1287-4626-90D5-52BF8157BB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195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746" y="1193800"/>
            <a:ext cx="10680337" cy="5035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9BCC76A7-7986-45A7-9E49-39F9D7D4AB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2C9D6892-1287-4626-90D5-52BF8157BB0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746" y="406590"/>
            <a:ext cx="10680337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48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60000"/>
        <a:buFont typeface="Wingdings 2" panose="05020102010507070707" pitchFamily="18" charset="2"/>
        <a:buChar char="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55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0" dirty="0" smtClean="0"/>
              <a:t>单击此处添加标题</a:t>
            </a:r>
            <a:endParaRPr lang="zh-CN" altLang="en-US" b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latin typeface="+mj-ea"/>
                <a:ea typeface="+mj-ea"/>
              </a:rPr>
              <a:t>单击此处添加副标题</a:t>
            </a:r>
            <a:endParaRPr lang="zh-CN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362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/>
              <a:t>单击此处添加标题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98119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2964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574">
      <a:dk1>
        <a:srgbClr val="FFFFFF"/>
      </a:dk1>
      <a:lt1>
        <a:srgbClr val="5F5F5F"/>
      </a:lt1>
      <a:dk2>
        <a:srgbClr val="FFFFFF"/>
      </a:dk2>
      <a:lt2>
        <a:srgbClr val="5F5F5F"/>
      </a:lt2>
      <a:accent1>
        <a:srgbClr val="7447CD"/>
      </a:accent1>
      <a:accent2>
        <a:srgbClr val="A53CA0"/>
      </a:accent2>
      <a:accent3>
        <a:srgbClr val="DE5C78"/>
      </a:accent3>
      <a:accent4>
        <a:srgbClr val="D46E5A"/>
      </a:accent4>
      <a:accent5>
        <a:srgbClr val="FF79FF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3">
      <a:majorFont>
        <a:latin typeface="Castellar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A000120150407A27KPBG</Template>
  <TotalTime>1</TotalTime>
  <Words>98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Castellar</vt:lpstr>
      <vt:lpstr>Meiryo</vt:lpstr>
      <vt:lpstr>宋体</vt:lpstr>
      <vt:lpstr>微软雅黑</vt:lpstr>
      <vt:lpstr>幼圆</vt:lpstr>
      <vt:lpstr>Arial</vt:lpstr>
      <vt:lpstr>Calibri</vt:lpstr>
      <vt:lpstr>Calibri Light</vt:lpstr>
      <vt:lpstr>Wingdings 2</vt:lpstr>
      <vt:lpstr>A000120141119A01PPBG</vt:lpstr>
      <vt:lpstr>Office Theme</vt:lpstr>
      <vt:lpstr>单击此处添加标题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Administrator</dc:creator>
  <cp:lastModifiedBy>Administrator</cp:lastModifiedBy>
  <cp:revision>2</cp:revision>
  <dcterms:created xsi:type="dcterms:W3CDTF">2015-07-03T03:12:59Z</dcterms:created>
  <dcterms:modified xsi:type="dcterms:W3CDTF">2015-07-03T03:14:50Z</dcterms:modified>
</cp:coreProperties>
</file>