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55845F-45BB-4C6C-B0FB-B38C36AD866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9489E-9931-4485-AC33-90383248F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467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7498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5"/>
          <a:stretch/>
        </p:blipFill>
        <p:spPr>
          <a:xfrm>
            <a:off x="0" y="-12700"/>
            <a:ext cx="12192000" cy="68707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D927-DDA7-4885-AF83-161CF0D25E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19B6-B1B0-4139-83A9-649768DE14F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72658" y="685801"/>
            <a:ext cx="9335042" cy="1295400"/>
          </a:xfrm>
          <a:prstGeom prst="rect">
            <a:avLst/>
          </a:prstGeom>
          <a:noFill/>
          <a:ln w="19050">
            <a:noFill/>
          </a:ln>
          <a:effectLst/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4000" b="1" i="0">
                <a:solidFill>
                  <a:schemeClr val="tx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658" y="2070100"/>
            <a:ext cx="9335041" cy="503152"/>
          </a:xfrm>
          <a:noFill/>
          <a:ln w="12700">
            <a:noFill/>
          </a:ln>
          <a:effectLst/>
        </p:spPr>
        <p:txBody>
          <a:bodyPr wrap="square"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4" name="矩形 13">
            <a:hlinkClick r:id="" action="ppaction://hlinkshowjump?jump=nextslide"/>
          </p:cNvPr>
          <p:cNvSpPr/>
          <p:nvPr/>
        </p:nvSpPr>
        <p:spPr>
          <a:xfrm>
            <a:off x="5301582" y="5802402"/>
            <a:ext cx="1677193" cy="417428"/>
          </a:xfrm>
          <a:prstGeom prst="rect">
            <a:avLst/>
          </a:prstGeom>
          <a:noFill/>
          <a:ln w="19050"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FFFF"/>
                </a:solidFill>
              </a:rPr>
              <a:t>START</a:t>
            </a: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21031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D927-DDA7-4885-AF83-161CF0D25E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19B6-B1B0-4139-83A9-649768DE1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401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D927-DDA7-4885-AF83-161CF0D25E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19B6-B1B0-4139-83A9-649768DE1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563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6970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677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428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195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5116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14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471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521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D927-DDA7-4885-AF83-161CF0D25E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19B6-B1B0-4139-83A9-649768DE1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1616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2902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7846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181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7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D927-DDA7-4885-AF83-161CF0D25E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19B6-B1B0-4139-83A9-649768DE1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55456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D927-DDA7-4885-AF83-161CF0D25E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19B6-B1B0-4139-83A9-649768DE1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848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D927-DDA7-4885-AF83-161CF0D25E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19B6-B1B0-4139-83A9-649768DE1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473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D927-DDA7-4885-AF83-161CF0D25E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19B6-B1B0-4139-83A9-649768DE1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923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D927-DDA7-4885-AF83-161CF0D25E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19B6-B1B0-4139-83A9-649768DE1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984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D927-DDA7-4885-AF83-161CF0D25E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19B6-B1B0-4139-83A9-649768DE1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105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D927-DDA7-4885-AF83-161CF0D25E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19B6-B1B0-4139-83A9-649768DE1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247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12" y="0"/>
            <a:ext cx="12175787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746" y="1257300"/>
            <a:ext cx="10680337" cy="5035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F23D927-DDA7-4885-AF83-161CF0D25E1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8CCB19B6-B1B0-4139-83A9-649768DE14F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746" y="365315"/>
            <a:ext cx="10680337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7685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70000"/>
        <a:buFont typeface="Webdings" panose="05030102010509060703" pitchFamily="18" charset="2"/>
        <a:buChar char="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459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0" dirty="0"/>
              <a:t>单击此处添</a:t>
            </a:r>
            <a:r>
              <a:rPr lang="zh-CN" altLang="en-US" b="0" dirty="0" smtClean="0"/>
              <a:t>加您的标</a:t>
            </a:r>
            <a:r>
              <a:rPr lang="zh-CN" altLang="en-US" b="0" dirty="0"/>
              <a:t>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3198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单击此处添加标题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4674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5631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490">
      <a:dk1>
        <a:srgbClr val="FFFFFF"/>
      </a:dk1>
      <a:lt1>
        <a:srgbClr val="55595B"/>
      </a:lt1>
      <a:dk2>
        <a:srgbClr val="FFFFFF"/>
      </a:dk2>
      <a:lt2>
        <a:srgbClr val="55595B"/>
      </a:lt2>
      <a:accent1>
        <a:srgbClr val="1E9FB4"/>
      </a:accent1>
      <a:accent2>
        <a:srgbClr val="47B6E7"/>
      </a:accent2>
      <a:accent3>
        <a:srgbClr val="29C5A0"/>
      </a:accent3>
      <a:accent4>
        <a:srgbClr val="92D050"/>
      </a:accent4>
      <a:accent5>
        <a:srgbClr val="C00000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文字4">
      <a:majorFont>
        <a:latin typeface="Baskerville Old Face"/>
        <a:ea typeface="黑体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A000120150407A14KPBG</Template>
  <TotalTime>1</TotalTime>
  <Words>100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Baskerville Old Face</vt:lpstr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Webdings</vt:lpstr>
      <vt:lpstr>A000120141119A01PPBG</vt:lpstr>
      <vt:lpstr>Office Theme</vt:lpstr>
      <vt:lpstr>单击此处添加您的标题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</dc:title>
  <dc:creator>kan</dc:creator>
  <cp:lastModifiedBy>kan</cp:lastModifiedBy>
  <cp:revision>1</cp:revision>
  <dcterms:created xsi:type="dcterms:W3CDTF">2015-07-03T11:30:58Z</dcterms:created>
  <dcterms:modified xsi:type="dcterms:W3CDTF">2015-07-03T11:32:52Z</dcterms:modified>
</cp:coreProperties>
</file>