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1A464-84C2-4527-BD29-1BDB19017DF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FF99B-EFB0-4351-93AB-EF775C3BE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52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5369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新建文件夹 (9)\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7"/>
          <a:stretch/>
        </p:blipFill>
        <p:spPr bwMode="auto">
          <a:xfrm>
            <a:off x="0" y="0"/>
            <a:ext cx="10025592" cy="684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95333" y="2717800"/>
            <a:ext cx="6841067" cy="1126365"/>
          </a:xfrm>
        </p:spPr>
        <p:txBody>
          <a:bodyPr anchor="b" anchorCtr="1"/>
          <a:lstStyle>
            <a:lvl1pPr algn="ctr">
              <a:lnSpc>
                <a:spcPct val="120000"/>
              </a:lnSpc>
              <a:defRPr sz="4800">
                <a:solidFill>
                  <a:schemeClr val="accent1"/>
                </a:solidFill>
                <a:effectLst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95334" y="3882266"/>
            <a:ext cx="6841068" cy="630836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7027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28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944" y="260351"/>
            <a:ext cx="2742485" cy="5894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314" y="260351"/>
            <a:ext cx="8078271" cy="5894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014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219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75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753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567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462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74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66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759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1566" y="340784"/>
            <a:ext cx="10916863" cy="85037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566" y="1243014"/>
            <a:ext cx="10916863" cy="4616977"/>
          </a:xfrm>
        </p:spPr>
        <p:txBody>
          <a:bodyPr/>
          <a:lstStyle>
            <a:lvl1pPr>
              <a:defRPr sz="2667"/>
            </a:lvl1pPr>
            <a:lvl2pPr>
              <a:defRPr sz="2133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8762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73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6164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652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635" y="1709740"/>
            <a:ext cx="10516036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635" y="4589464"/>
            <a:ext cx="10516036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067" indent="0">
              <a:buNone/>
              <a:defRPr sz="2000"/>
            </a:lvl2pPr>
            <a:lvl3pPr marL="914133" indent="0">
              <a:buNone/>
              <a:defRPr sz="1800"/>
            </a:lvl3pPr>
            <a:lvl4pPr marL="1371200" indent="0">
              <a:buNone/>
              <a:defRPr sz="1600"/>
            </a:lvl4pPr>
            <a:lvl5pPr marL="1828266" indent="0">
              <a:buNone/>
              <a:defRPr sz="1600"/>
            </a:lvl5pPr>
            <a:lvl6pPr marL="2285334" indent="0">
              <a:buNone/>
              <a:defRPr sz="1600"/>
            </a:lvl6pPr>
            <a:lvl7pPr marL="2742399" indent="0">
              <a:buNone/>
              <a:defRPr sz="1600"/>
            </a:lvl7pPr>
            <a:lvl8pPr marL="3199467" indent="0">
              <a:buNone/>
              <a:defRPr sz="1600"/>
            </a:lvl8pPr>
            <a:lvl9pPr marL="3656533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454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31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805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8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1" y="365125"/>
            <a:ext cx="10516036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569" y="1681163"/>
            <a:ext cx="51580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569" y="2505075"/>
            <a:ext cx="515803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182" y="1681163"/>
            <a:ext cx="51834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82" y="2505075"/>
            <a:ext cx="518342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75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51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2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28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7" indent="0">
              <a:buNone/>
              <a:defRPr sz="2799"/>
            </a:lvl2pPr>
            <a:lvl3pPr marL="914133" indent="0">
              <a:buNone/>
              <a:defRPr sz="2400"/>
            </a:lvl3pPr>
            <a:lvl4pPr marL="1371200" indent="0">
              <a:buNone/>
              <a:defRPr sz="2000"/>
            </a:lvl4pPr>
            <a:lvl5pPr marL="1828266" indent="0">
              <a:buNone/>
              <a:defRPr sz="2000"/>
            </a:lvl5pPr>
            <a:lvl6pPr marL="2285334" indent="0">
              <a:buNone/>
              <a:defRPr sz="2000"/>
            </a:lvl6pPr>
            <a:lvl7pPr marL="2742399" indent="0">
              <a:buNone/>
              <a:defRPr sz="2000"/>
            </a:lvl7pPr>
            <a:lvl8pPr marL="3199467" indent="0">
              <a:buNone/>
              <a:defRPr sz="2000"/>
            </a:lvl8pPr>
            <a:lvl9pPr marL="3656533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4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新建文件夹 (9)\4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87"/>
          <a:stretch/>
        </p:blipFill>
        <p:spPr bwMode="auto">
          <a:xfrm>
            <a:off x="-6349" y="0"/>
            <a:ext cx="1220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442" y="6245225"/>
            <a:ext cx="2845647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D07D68AA-9546-406A-9A99-1441734EB8BA}" type="datetimeFigureOut">
              <a:rPr lang="zh-CN" altLang="en-US" smtClean="0"/>
              <a:t>2015/6/29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103" y="6245225"/>
            <a:ext cx="385979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914" y="6245225"/>
            <a:ext cx="284564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25E960B5-4270-4773-9CBB-384AC54091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1566" y="577851"/>
            <a:ext cx="10916863" cy="85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1566" y="1564748"/>
            <a:ext cx="10916863" cy="46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048802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733" kern="1200">
          <a:solidFill>
            <a:schemeClr val="accent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067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13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200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26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342799" indent="-342799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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357084" indent="-35708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666" indent="-228533" algn="l" rtl="0" eaLnBrk="1" fontAlgn="base" hangingPunct="1">
        <a:spcBef>
          <a:spcPct val="20000"/>
        </a:spcBef>
        <a:spcAft>
          <a:spcPct val="0"/>
        </a:spcAft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599733" indent="-228533" algn="l" rtl="0" eaLnBrk="1" fontAlgn="base" hangingPunct="1">
        <a:spcBef>
          <a:spcPct val="20000"/>
        </a:spcBef>
        <a:spcAft>
          <a:spcPct val="0"/>
        </a:spcAft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6801" indent="-228533" algn="l" rtl="0" eaLnBrk="1" fontAlgn="base" hangingPunct="1">
        <a:spcBef>
          <a:spcPct val="20000"/>
        </a:spcBef>
        <a:spcAft>
          <a:spcPct val="0"/>
        </a:spcAft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3866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34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00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67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0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66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34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9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6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4711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8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105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4A15KWBG">
  <a:themeElements>
    <a:clrScheme name="自定义 177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549E39"/>
      </a:accent1>
      <a:accent2>
        <a:srgbClr val="8AB833"/>
      </a:accent2>
      <a:accent3>
        <a:srgbClr val="4AB5C4"/>
      </a:accent3>
      <a:accent4>
        <a:srgbClr val="029676"/>
      </a:accent4>
      <a:accent5>
        <a:srgbClr val="FFC000"/>
      </a:accent5>
      <a:accent6>
        <a:srgbClr val="BA6906"/>
      </a:accent6>
      <a:hlink>
        <a:srgbClr val="0989B1"/>
      </a:hlink>
      <a:folHlink>
        <a:srgbClr val="BA6906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A000520141118A13KPBG</Template>
  <TotalTime>3</TotalTime>
  <Words>90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Wingdings 2</vt:lpstr>
      <vt:lpstr>A000120141114A15KWBG</vt:lpstr>
      <vt:lpstr>Office Theme</vt:lpstr>
      <vt:lpstr>单击此处添加标题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2015-06-29T15:59:47Z</dcterms:created>
  <dcterms:modified xsi:type="dcterms:W3CDTF">2015-06-29T16:02:47Z</dcterms:modified>
</cp:coreProperties>
</file>