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6"/>
  </p:notesMasterIdLst>
  <p:sldIdLst>
    <p:sldId id="256" r:id="rId3"/>
    <p:sldId id="257" r:id="rId4"/>
    <p:sldId id="258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 varScale="1">
        <p:scale>
          <a:sx n="89" d="100"/>
          <a:sy n="89" d="100"/>
        </p:scale>
        <p:origin x="120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969701-D74B-459C-BBA9-A75121FD7153}" type="datetimeFigureOut">
              <a:rPr lang="zh-CN" altLang="en-US" smtClean="0"/>
              <a:t>2015/7/6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DAB383-BCE9-4E9E-9C08-8471B4366D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30333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183314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1104" cy="6096000"/>
            <a:chOff x="0" y="0"/>
            <a:chExt cx="10805254" cy="5403024"/>
          </a:xfrm>
        </p:grpSpPr>
        <p:pic>
          <p:nvPicPr>
            <p:cNvPr id="9" name="图片 8"/>
            <p:cNvPicPr>
              <a:picLocks noChangeAspect="1"/>
            </p:cNvPicPr>
            <p:nvPr userDrawn="1"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7261"/>
            <a:stretch/>
          </p:blipFill>
          <p:spPr>
            <a:xfrm flipH="1">
              <a:off x="5228543" y="0"/>
              <a:ext cx="5576711" cy="5403024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 userDrawn="1"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7261"/>
            <a:stretch/>
          </p:blipFill>
          <p:spPr>
            <a:xfrm>
              <a:off x="0" y="0"/>
              <a:ext cx="5655733" cy="5403024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 userDrawn="1"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602" b="96991" l="100" r="99700">
                          <a14:foregroundMark x1="53100" y1="602" x2="8900" y2="33200"/>
                          <a14:foregroundMark x1="11200" y1="32197" x2="100" y2="39920"/>
                          <a14:foregroundMark x1="3700" y1="67101" x2="8700" y2="71715"/>
                          <a14:foregroundMark x1="57800" y1="7322" x2="62000" y2="7523"/>
                          <a14:foregroundMark x1="93300" y1="38415" x2="99700" y2="42828"/>
                          <a14:foregroundMark x1="7200" y1="41825" x2="7600" y2="86760"/>
                          <a14:foregroundMark x1="28300" y1="48746" x2="500" y2="72919"/>
                          <a14:foregroundMark x1="11800" y1="78435" x2="34500" y2="94684"/>
                          <a14:foregroundMark x1="86600" y1="84654" x2="59100" y2="96991"/>
                          <a14:foregroundMark x1="92000" y1="76530" x2="98700" y2="6128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66547" y="632178"/>
              <a:ext cx="3998267" cy="3986272"/>
            </a:xfrm>
            <a:prstGeom prst="rect">
              <a:avLst/>
            </a:prstGeom>
          </p:spPr>
        </p:pic>
      </p:grp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74728-E17C-49F2-841E-7F7E4246C5C3}" type="datetimeFigureOut">
              <a:rPr lang="zh-CN" altLang="en-US" smtClean="0"/>
              <a:t>2015/7/6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C00D1-C879-4E1D-AC06-29E658B22A6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KSO_CT2"/>
          <p:cNvSpPr>
            <a:spLocks noGrp="1"/>
          </p:cNvSpPr>
          <p:nvPr>
            <p:ph type="subTitle" idx="1" hasCustomPrompt="1"/>
          </p:nvPr>
        </p:nvSpPr>
        <p:spPr>
          <a:xfrm>
            <a:off x="4236947" y="3611596"/>
            <a:ext cx="3638969" cy="467211"/>
          </a:xfrm>
          <a:noFill/>
        </p:spPr>
        <p:txBody>
          <a:bodyPr>
            <a:no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  <a:effectLst/>
                <a:latin typeface="+mn-ea"/>
                <a:ea typeface="+mn-ea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 smtClean="0"/>
              <a:t>单击此处添加您的副标题</a:t>
            </a:r>
          </a:p>
        </p:txBody>
      </p:sp>
      <p:sp>
        <p:nvSpPr>
          <p:cNvPr id="7" name="KSO_CT1"/>
          <p:cNvSpPr>
            <a:spLocks noGrp="1"/>
          </p:cNvSpPr>
          <p:nvPr>
            <p:ph type="title" hasCustomPrompt="1"/>
          </p:nvPr>
        </p:nvSpPr>
        <p:spPr>
          <a:xfrm>
            <a:off x="4236947" y="2151369"/>
            <a:ext cx="3638969" cy="1463405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defRPr sz="3200" b="1" kern="1000" baseline="0">
                <a:solidFill>
                  <a:schemeClr val="accent1"/>
                </a:solidFill>
                <a:effectLst/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单击此处添加您的标题文字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41727656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4294967295" pos="4967">
          <p15:clr>
            <a:srgbClr val="FBAE40"/>
          </p15:clr>
        </p15:guide>
        <p15:guide id="4294967295" orient="horz" pos="2160">
          <p15:clr>
            <a:srgbClr val="FBAE40"/>
          </p15:clr>
        </p15:guide>
        <p15:guide id="4294967295" pos="6623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74728-E17C-49F2-841E-7F7E4246C5C3}" type="datetimeFigureOut">
              <a:rPr lang="zh-CN" altLang="en-US" smtClean="0"/>
              <a:t>2015/7/6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C00D1-C879-4E1D-AC06-29E658B22A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76862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10171291" y="365125"/>
            <a:ext cx="1182511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2113843" y="365125"/>
            <a:ext cx="7933269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74728-E17C-49F2-841E-7F7E4246C5C3}" type="datetimeFigureOut">
              <a:rPr lang="zh-CN" altLang="en-US" smtClean="0"/>
              <a:t>2015/7/6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C00D1-C879-4E1D-AC06-29E658B22A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79060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18811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91049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1007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7563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689817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79452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739181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33068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400">
                <a:solidFill>
                  <a:schemeClr val="accent1">
                    <a:lumMod val="75000"/>
                  </a:schemeClr>
                </a:solidFill>
              </a:defRPr>
            </a:lvl1pPr>
            <a:lvl2pPr>
              <a:defRPr sz="1800"/>
            </a:lvl2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74728-E17C-49F2-841E-7F7E4246C5C3}" type="datetimeFigureOut">
              <a:rPr lang="zh-CN" altLang="en-US" smtClean="0"/>
              <a:t>2015/7/6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C00D1-C879-4E1D-AC06-29E658B22A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16246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335502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331310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17803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2098676" y="2108202"/>
            <a:ext cx="7994651" cy="1235075"/>
          </a:xfrm>
        </p:spPr>
        <p:txBody>
          <a:bodyPr anchor="b">
            <a:normAutofit/>
          </a:bodyPr>
          <a:lstStyle>
            <a:lvl1pPr algn="ctr">
              <a:defRPr sz="2700">
                <a:solidFill>
                  <a:schemeClr val="tx2"/>
                </a:solidFill>
                <a:effectLst/>
              </a:defRPr>
            </a:lvl1pPr>
          </a:lstStyle>
          <a:p>
            <a:r>
              <a:rPr lang="zh-CN" altLang="en-US" dirty="0" smtClean="0"/>
              <a:t>此处添加您的标题</a:t>
            </a:r>
            <a:endParaRPr lang="en-US" dirty="0"/>
          </a:p>
        </p:txBody>
      </p:sp>
      <p:sp>
        <p:nvSpPr>
          <p:cNvPr id="3" name="KSO_ST2"/>
          <p:cNvSpPr>
            <a:spLocks noGrp="1"/>
          </p:cNvSpPr>
          <p:nvPr>
            <p:ph type="body" idx="1" hasCustomPrompt="1"/>
          </p:nvPr>
        </p:nvSpPr>
        <p:spPr>
          <a:xfrm>
            <a:off x="4050894" y="3400425"/>
            <a:ext cx="4090217" cy="357478"/>
          </a:xfrm>
          <a:prstGeom prst="roundRect">
            <a:avLst>
              <a:gd name="adj" fmla="val 50000"/>
            </a:avLst>
          </a:prstGeom>
          <a:solidFill>
            <a:schemeClr val="tx2">
              <a:lumMod val="40000"/>
              <a:lumOff val="6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单击此处添加您的副标题</a:t>
            </a:r>
            <a:endParaRPr lang="en-US" altLang="zh-CN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74728-E17C-49F2-841E-7F7E4246C5C3}" type="datetimeFigureOut">
              <a:rPr lang="zh-CN" altLang="en-US" smtClean="0"/>
              <a:t>2015/7/6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C00D1-C879-4E1D-AC06-29E658B22A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4214681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399823" y="1244603"/>
            <a:ext cx="5080000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6519334" y="1244603"/>
            <a:ext cx="5094116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74728-E17C-49F2-841E-7F7E4246C5C3}" type="datetimeFigureOut">
              <a:rPr lang="zh-CN" altLang="en-US" smtClean="0"/>
              <a:t>2015/7/6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C00D1-C879-4E1D-AC06-29E658B22A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97275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2302932" y="118532"/>
            <a:ext cx="9312101" cy="71702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9436" y="1376362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135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1099436" y="2200274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31847" y="1376362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135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6431847" y="2200274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7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74728-E17C-49F2-841E-7F7E4246C5C3}" type="datetimeFigureOut">
              <a:rPr lang="zh-CN" altLang="en-US" smtClean="0"/>
              <a:t>2015/7/6</a:t>
            </a:fld>
            <a:endParaRPr lang="zh-CN" altLang="en-US"/>
          </a:p>
        </p:txBody>
      </p:sp>
      <p:sp>
        <p:nvSpPr>
          <p:cNvPr id="8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C00D1-C879-4E1D-AC06-29E658B22A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78475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74728-E17C-49F2-841E-7F7E4246C5C3}" type="datetimeFigureOut">
              <a:rPr lang="zh-CN" altLang="en-US" smtClean="0"/>
              <a:t>2015/7/6</a:t>
            </a:fld>
            <a:endParaRPr lang="zh-CN" altLang="en-US"/>
          </a:p>
        </p:txBody>
      </p:sp>
      <p:sp>
        <p:nvSpPr>
          <p:cNvPr id="4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C00D1-C879-4E1D-AC06-29E658B22A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65990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74728-E17C-49F2-841E-7F7E4246C5C3}" type="datetimeFigureOut">
              <a:rPr lang="zh-CN" altLang="en-US" smtClean="0"/>
              <a:t>2015/7/6</a:t>
            </a:fld>
            <a:endParaRPr lang="zh-CN" altLang="en-US"/>
          </a:p>
        </p:txBody>
      </p:sp>
      <p:sp>
        <p:nvSpPr>
          <p:cNvPr id="3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C00D1-C879-4E1D-AC06-29E658B22A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00626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144591" y="533402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5487989" y="1063631"/>
            <a:ext cx="6172200" cy="4873625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144591" y="2133602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74728-E17C-49F2-841E-7F7E4246C5C3}" type="datetimeFigureOut">
              <a:rPr lang="zh-CN" altLang="en-US" smtClean="0"/>
              <a:t>2015/7/6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C00D1-C879-4E1D-AC06-29E658B22A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47891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246192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5442833" y="987429"/>
            <a:ext cx="6172200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246192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74728-E17C-49F2-841E-7F7E4246C5C3}" type="datetimeFigureOut">
              <a:rPr lang="zh-CN" altLang="en-US" smtClean="0"/>
              <a:t>2015/7/6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C00D1-C879-4E1D-AC06-29E658B22A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33008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0" y="0"/>
            <a:ext cx="12192000" cy="6870700"/>
            <a:chOff x="1644650" y="0"/>
            <a:chExt cx="10536644" cy="5937838"/>
          </a:xfrm>
        </p:grpSpPr>
        <p:pic>
          <p:nvPicPr>
            <p:cNvPr id="9" name="图片 8"/>
            <p:cNvPicPr>
              <a:picLocks noChangeAspect="1"/>
            </p:cNvPicPr>
            <p:nvPr userDrawn="1"/>
          </p:nvPicPr>
          <p:blipFill rotWithShape="1"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377" r="921" b="54521"/>
            <a:stretch/>
          </p:blipFill>
          <p:spPr>
            <a:xfrm>
              <a:off x="1644650" y="0"/>
              <a:ext cx="10536644" cy="441960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 userDrawn="1"/>
          </p:nvPicPr>
          <p:blipFill rotWithShape="1"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393" t="29856" r="921" b="54521"/>
            <a:stretch/>
          </p:blipFill>
          <p:spPr>
            <a:xfrm flipV="1">
              <a:off x="1644650" y="4419600"/>
              <a:ext cx="10534650" cy="1518238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/>
        </p:nvSpPr>
        <p:spPr>
          <a:xfrm>
            <a:off x="0" y="0"/>
            <a:ext cx="12189693" cy="6870700"/>
          </a:xfrm>
          <a:prstGeom prst="rect">
            <a:avLst/>
          </a:prstGeom>
          <a:solidFill>
            <a:srgbClr val="F1F1F1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474728-E17C-49F2-841E-7F7E4246C5C3}" type="datetimeFigureOut">
              <a:rPr lang="zh-CN" altLang="en-US" smtClean="0"/>
              <a:t>2015/7/6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6C00D1-C879-4E1D-AC06-29E658B22A6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596901" y="276645"/>
            <a:ext cx="10954459" cy="7960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idx="1"/>
          </p:nvPr>
        </p:nvSpPr>
        <p:spPr>
          <a:xfrm>
            <a:off x="596900" y="1200149"/>
            <a:ext cx="10954459" cy="51001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</p:txBody>
      </p:sp>
    </p:spTree>
    <p:extLst>
      <p:ext uri="{BB962C8B-B14F-4D97-AF65-F5344CB8AC3E}">
        <p14:creationId xmlns:p14="http://schemas.microsoft.com/office/powerpoint/2010/main" val="18913827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200" b="1" i="0" kern="1200" baseline="0">
          <a:solidFill>
            <a:schemeClr val="tx1"/>
          </a:solidFill>
          <a:effectLst/>
          <a:latin typeface="+mj-ea"/>
          <a:ea typeface="+mj-ea"/>
          <a:cs typeface="+mj-cs"/>
        </a:defRPr>
      </a:lvl1pPr>
    </p:titleStyle>
    <p:bodyStyle>
      <a:lvl1pPr marL="361950" indent="-361950" algn="just" defTabSz="685800" rtl="0" eaLnBrk="1" latinLnBrk="0" hangingPunct="1">
        <a:lnSpc>
          <a:spcPct val="110000"/>
        </a:lnSpc>
        <a:spcBef>
          <a:spcPts val="1200"/>
        </a:spcBef>
        <a:spcAft>
          <a:spcPts val="0"/>
        </a:spcAft>
        <a:buClr>
          <a:schemeClr val="accent1"/>
        </a:buClr>
        <a:buSzPct val="70000"/>
        <a:buFont typeface="Wingdings 2" panose="05020102010507070707" pitchFamily="18" charset="2"/>
        <a:buChar char=""/>
        <a:defRPr lang="zh-CN" altLang="en-US" sz="2400" kern="1200" baseline="0" dirty="0" smtClean="0">
          <a:solidFill>
            <a:schemeClr val="accent1">
              <a:lumMod val="75000"/>
            </a:schemeClr>
          </a:solidFill>
          <a:latin typeface="+mn-ea"/>
          <a:ea typeface="+mn-ea"/>
          <a:cs typeface="+mn-cs"/>
        </a:defRPr>
      </a:lvl1pPr>
      <a:lvl2pPr marL="361950" indent="-361950" algn="just" defTabSz="685800" rtl="0" eaLnBrk="1" latinLnBrk="0" hangingPunct="1">
        <a:lnSpc>
          <a:spcPct val="120000"/>
        </a:lnSpc>
        <a:spcBef>
          <a:spcPts val="0"/>
        </a:spcBef>
        <a:spcAft>
          <a:spcPts val="1200"/>
        </a:spcAft>
        <a:buClr>
          <a:schemeClr val="accent2">
            <a:lumMod val="60000"/>
            <a:lumOff val="40000"/>
          </a:schemeClr>
        </a:buClr>
        <a:buFont typeface="幼圆" panose="02010509060101010101" pitchFamily="49" charset="-122"/>
        <a:buChar char=" "/>
        <a:defRPr sz="1800" kern="1200" baseline="0">
          <a:solidFill>
            <a:schemeClr val="tx1"/>
          </a:solidFill>
          <a:latin typeface="+mn-ea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35636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单击此处添加您的副标题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单击此处添加您的标题文字</a:t>
            </a:r>
          </a:p>
        </p:txBody>
      </p:sp>
    </p:spTree>
    <p:extLst>
      <p:ext uri="{BB962C8B-B14F-4D97-AF65-F5344CB8AC3E}">
        <p14:creationId xmlns:p14="http://schemas.microsoft.com/office/powerpoint/2010/main" val="27754835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81987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727860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000120140530A99PPBG">
  <a:themeElements>
    <a:clrScheme name="自定义 582">
      <a:dk1>
        <a:srgbClr val="55595B"/>
      </a:dk1>
      <a:lt1>
        <a:srgbClr val="FFFFFF"/>
      </a:lt1>
      <a:dk2>
        <a:srgbClr val="55595B"/>
      </a:dk2>
      <a:lt2>
        <a:srgbClr val="FFFFFF"/>
      </a:lt2>
      <a:accent1>
        <a:srgbClr val="5E7F84"/>
      </a:accent1>
      <a:accent2>
        <a:srgbClr val="5F8F80"/>
      </a:accent2>
      <a:accent3>
        <a:srgbClr val="4A7386"/>
      </a:accent3>
      <a:accent4>
        <a:srgbClr val="8B695B"/>
      </a:accent4>
      <a:accent5>
        <a:srgbClr val="C00000"/>
      </a:accent5>
      <a:accent6>
        <a:srgbClr val="FA9921"/>
      </a:accent6>
      <a:hlink>
        <a:srgbClr val="00B0F0"/>
      </a:hlink>
      <a:folHlink>
        <a:srgbClr val="AFB2B4"/>
      </a:folHlink>
    </a:clrScheme>
    <a:fontScheme name="KSO主题7">
      <a:majorFont>
        <a:latin typeface="Times New Roman"/>
        <a:ea typeface="华文中宋"/>
        <a:cs typeface=""/>
      </a:majorFont>
      <a:minorFont>
        <a:latin typeface="Times New Roman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A000120150601A07KPBG</Template>
  <TotalTime>1</TotalTime>
  <Words>106</Words>
  <Application>Microsoft Office PowerPoint</Application>
  <PresentationFormat>宽屏</PresentationFormat>
  <Paragraphs>10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15" baseType="lpstr">
      <vt:lpstr>Meiryo</vt:lpstr>
      <vt:lpstr>华文中宋</vt:lpstr>
      <vt:lpstr>宋体</vt:lpstr>
      <vt:lpstr>微软雅黑</vt:lpstr>
      <vt:lpstr>幼圆</vt:lpstr>
      <vt:lpstr>Arial</vt:lpstr>
      <vt:lpstr>Calibri</vt:lpstr>
      <vt:lpstr>Calibri Light</vt:lpstr>
      <vt:lpstr>Times New Roman</vt:lpstr>
      <vt:lpstr>Wingdings 2</vt:lpstr>
      <vt:lpstr>A000120140530A99PPBG</vt:lpstr>
      <vt:lpstr>Office Theme</vt:lpstr>
      <vt:lpstr>单击此处添加您的标题文字</vt:lpstr>
      <vt:lpstr>单击此处添加您的标题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单击此处添加您的标题文字</dc:title>
  <dc:creator>Administrator</dc:creator>
  <cp:lastModifiedBy>Administrator</cp:lastModifiedBy>
  <cp:revision>1</cp:revision>
  <dcterms:created xsi:type="dcterms:W3CDTF">2015-07-06T02:05:04Z</dcterms:created>
  <dcterms:modified xsi:type="dcterms:W3CDTF">2015-07-06T02:06:44Z</dcterms:modified>
</cp:coreProperties>
</file>