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B47A6-3F4A-4E3D-939C-19256BA95FE4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8A613B-B2A9-48CD-99F9-D7A6ED2E4E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329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981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 descr="南平旅游项目PPT背景0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" t="9230" r="678" b="1302"/>
          <a:stretch/>
        </p:blipFill>
        <p:spPr bwMode="auto">
          <a:xfrm>
            <a:off x="-1" y="-126999"/>
            <a:ext cx="12217401" cy="69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447800" y="5495332"/>
            <a:ext cx="9512300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447800" y="3892230"/>
            <a:ext cx="9512300" cy="146340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261451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896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4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492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912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9719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51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957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613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210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3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4610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9051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295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723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8368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050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206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713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南平旅游项目PPT背景素材0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2" b="3939"/>
          <a:stretch/>
        </p:blipFill>
        <p:spPr bwMode="auto">
          <a:xfrm>
            <a:off x="1588" y="-1"/>
            <a:ext cx="12190412" cy="685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958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820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809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22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"/>
            <a:ext cx="12199370" cy="6884989"/>
            <a:chOff x="0" y="-1"/>
            <a:chExt cx="12199370" cy="6884989"/>
          </a:xfrm>
        </p:grpSpPr>
        <p:pic>
          <p:nvPicPr>
            <p:cNvPr id="9" name="Picture 2" descr="南平旅游项目PPT背景素材03"/>
            <p:cNvPicPr>
              <a:picLocks noChangeAspect="1" noChangeArrowheads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402" b="3939"/>
            <a:stretch/>
          </p:blipFill>
          <p:spPr bwMode="auto">
            <a:xfrm>
              <a:off x="1588" y="-1"/>
              <a:ext cx="12190412" cy="6859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 userDrawn="1"/>
          </p:nvSpPr>
          <p:spPr>
            <a:xfrm>
              <a:off x="0" y="0"/>
              <a:ext cx="12192000" cy="6610350"/>
            </a:xfrm>
            <a:prstGeom prst="rect">
              <a:avLst/>
            </a:prstGeom>
            <a:solidFill>
              <a:srgbClr val="FFFFFF">
                <a:alpha val="5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0" name="Picture 4" descr="image3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505575"/>
              <a:ext cx="12199370" cy="37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8C883-9132-4E07-94D5-3FE5ACC5DD00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0B623-9B8E-4924-95FE-0FAADF158DC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6901" y="181395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104899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68426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³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193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354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525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9351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96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208E8C"/>
      </a:accent1>
      <a:accent2>
        <a:srgbClr val="00AEEF"/>
      </a:accent2>
      <a:accent3>
        <a:srgbClr val="037E9B"/>
      </a:accent3>
      <a:accent4>
        <a:srgbClr val="5277C2"/>
      </a:accent4>
      <a:accent5>
        <a:srgbClr val="00B050"/>
      </a:accent5>
      <a:accent6>
        <a:srgbClr val="FFC000"/>
      </a:accent6>
      <a:hlink>
        <a:srgbClr val="00B0F0"/>
      </a:hlink>
      <a:folHlink>
        <a:srgbClr val="7F7F7F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A000120150601A04KPBG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 2</vt:lpstr>
      <vt:lpstr>A000120140530A99PPBG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2015-06-24T12:01:07Z</dcterms:created>
  <dcterms:modified xsi:type="dcterms:W3CDTF">2015-06-24T12:01:39Z</dcterms:modified>
</cp:coreProperties>
</file>