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57" autoAdjust="0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70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2CEAAB-5F27-4403-91ED-562C2F98B79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3A037E-7650-4017-B1EC-0D416C5769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6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34049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01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5987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7634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95095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6955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478720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7545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9452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77193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881693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73956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7835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9737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2808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62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597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3880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21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08243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5572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895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437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2CA83B-CADD-4310-BDB9-DEC97FD80971}" type="datetimeFigureOut">
              <a:rPr lang="zh-CN" altLang="en-US" smtClean="0"/>
              <a:t>2016/4/2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A72BA5-DFD3-4E99-9372-3346632531B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8023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76605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4860" b="5014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850033" y="2321005"/>
            <a:ext cx="4491935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2016</a:t>
            </a:r>
            <a:endParaRPr lang="zh-CN" altLang="en-US" sz="138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8" name="六边形 7"/>
          <p:cNvSpPr/>
          <p:nvPr/>
        </p:nvSpPr>
        <p:spPr>
          <a:xfrm>
            <a:off x="3362326" y="1072384"/>
            <a:ext cx="5467349" cy="4713232"/>
          </a:xfrm>
          <a:prstGeom prst="hexagon">
            <a:avLst/>
          </a:prstGeom>
          <a:noFill/>
          <a:ln w="25400">
            <a:solidFill>
              <a:schemeClr val="bg1">
                <a:alpha val="6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六边形 8"/>
          <p:cNvSpPr/>
          <p:nvPr/>
        </p:nvSpPr>
        <p:spPr>
          <a:xfrm>
            <a:off x="3181351" y="883457"/>
            <a:ext cx="1009649" cy="870387"/>
          </a:xfrm>
          <a:prstGeom prst="hexagon">
            <a:avLst/>
          </a:prstGeom>
          <a:noFill/>
          <a:ln w="254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/>
          <p:cNvSpPr/>
          <p:nvPr/>
        </p:nvSpPr>
        <p:spPr>
          <a:xfrm>
            <a:off x="1979565" y="658737"/>
            <a:ext cx="551823" cy="475710"/>
          </a:xfrm>
          <a:prstGeom prst="hexagon">
            <a:avLst/>
          </a:prstGeom>
          <a:noFill/>
          <a:ln w="25400">
            <a:solidFill>
              <a:schemeClr val="bg1"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六边形 10"/>
          <p:cNvSpPr/>
          <p:nvPr/>
        </p:nvSpPr>
        <p:spPr>
          <a:xfrm>
            <a:off x="2312651" y="1483591"/>
            <a:ext cx="862352" cy="743407"/>
          </a:xfrm>
          <a:prstGeom prst="hexagon">
            <a:avLst/>
          </a:prstGeom>
          <a:noFill/>
          <a:ln w="25400">
            <a:solidFill>
              <a:schemeClr val="bg1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六边形 11"/>
          <p:cNvSpPr/>
          <p:nvPr/>
        </p:nvSpPr>
        <p:spPr>
          <a:xfrm>
            <a:off x="8077201" y="4939861"/>
            <a:ext cx="1009649" cy="870387"/>
          </a:xfrm>
          <a:prstGeom prst="hexagon">
            <a:avLst/>
          </a:prstGeom>
          <a:noFill/>
          <a:ln w="25400">
            <a:solidFill>
              <a:schemeClr val="bg1">
                <a:alpha val="4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六边形 12"/>
          <p:cNvSpPr/>
          <p:nvPr/>
        </p:nvSpPr>
        <p:spPr>
          <a:xfrm>
            <a:off x="9010650" y="4366725"/>
            <a:ext cx="862352" cy="743407"/>
          </a:xfrm>
          <a:prstGeom prst="hexagon">
            <a:avLst/>
          </a:prstGeom>
          <a:noFill/>
          <a:ln w="25400">
            <a:solidFill>
              <a:schemeClr val="bg1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六边形 13"/>
          <p:cNvSpPr/>
          <p:nvPr/>
        </p:nvSpPr>
        <p:spPr>
          <a:xfrm>
            <a:off x="9597090" y="5439361"/>
            <a:ext cx="551823" cy="475710"/>
          </a:xfrm>
          <a:prstGeom prst="hexagon">
            <a:avLst/>
          </a:prstGeom>
          <a:noFill/>
          <a:ln w="25400">
            <a:solidFill>
              <a:schemeClr val="bg1">
                <a:alpha val="9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54690" y="1839857"/>
            <a:ext cx="208262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IOS </a:t>
            </a:r>
            <a:r>
              <a:rPr lang="zh-CN" altLang="en-US" sz="36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封面</a:t>
            </a:r>
            <a:endParaRPr lang="zh-CN" altLang="en-US" sz="36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977745" y="4251696"/>
            <a:ext cx="22365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追求极致</a:t>
            </a:r>
            <a:endParaRPr lang="zh-CN" altLang="en-US" sz="40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53892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79992" y="2520938"/>
            <a:ext cx="5034415" cy="1654787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681442" y="2321005"/>
            <a:ext cx="4829116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800" dirty="0" smtClean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IOS</a:t>
            </a:r>
            <a:r>
              <a:rPr lang="zh-CN" altLang="en-US" sz="48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封面</a:t>
            </a:r>
            <a:r>
              <a:rPr lang="en-US" altLang="zh-CN" sz="1200" dirty="0" smtClean="0"/>
              <a:t> </a:t>
            </a:r>
            <a:endParaRPr lang="zh-CN" altLang="en-US" sz="1200" dirty="0"/>
          </a:p>
        </p:txBody>
      </p:sp>
      <p:sp>
        <p:nvSpPr>
          <p:cNvPr id="9" name="矩形 8"/>
          <p:cNvSpPr/>
          <p:nvPr/>
        </p:nvSpPr>
        <p:spPr>
          <a:xfrm>
            <a:off x="3953598" y="2724278"/>
            <a:ext cx="4352202" cy="1357503"/>
          </a:xfrm>
          <a:prstGeom prst="rect">
            <a:avLst/>
          </a:prstGeom>
          <a:solidFill>
            <a:schemeClr val="accent1">
              <a:lumMod val="60000"/>
              <a:lumOff val="40000"/>
              <a:alpha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838216" y="3598370"/>
            <a:ext cx="1847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endParaRPr lang="zh-CN" altLang="en-US" sz="20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89239" y="2657596"/>
            <a:ext cx="15007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山峰设计 </a:t>
            </a:r>
            <a:endParaRPr lang="en-US" altLang="zh-CN" sz="2400" dirty="0" smtClean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追</a:t>
            </a:r>
            <a:r>
              <a:rPr lang="zh-CN" altLang="en-US" sz="2400" dirty="0" smtClean="0">
                <a:solidFill>
                  <a:schemeClr val="bg1"/>
                </a:solidFill>
                <a:latin typeface="方正兰亭纤黑_GBK" panose="02000000000000000000" pitchFamily="2" charset="-122"/>
                <a:ea typeface="方正兰亭纤黑_GBK" panose="02000000000000000000" pitchFamily="2" charset="-122"/>
              </a:rPr>
              <a:t>求极致</a:t>
            </a:r>
            <a:endParaRPr lang="zh-CN" altLang="en-US" sz="2400" dirty="0">
              <a:solidFill>
                <a:schemeClr val="bg1"/>
              </a:solidFill>
              <a:latin typeface="方正兰亭纤黑_GBK" panose="02000000000000000000" pitchFamily="2" charset="-122"/>
              <a:ea typeface="方正兰亭纤黑_GBK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724441" y="2520938"/>
            <a:ext cx="4792467" cy="1784362"/>
          </a:xfrm>
          <a:prstGeom prst="rect">
            <a:avLst/>
          </a:prstGeom>
          <a:noFill/>
          <a:ln>
            <a:solidFill>
              <a:schemeClr val="accent1">
                <a:alpha val="53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11" name="直接连接符 10"/>
          <p:cNvCxnSpPr/>
          <p:nvPr/>
        </p:nvCxnSpPr>
        <p:spPr>
          <a:xfrm>
            <a:off x="3583893" y="2345270"/>
            <a:ext cx="540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3579516" y="2343810"/>
            <a:ext cx="3008" cy="54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8135137" y="4473134"/>
            <a:ext cx="540000" cy="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>
            <a:off x="8679029" y="3933134"/>
            <a:ext cx="3008" cy="540000"/>
          </a:xfrm>
          <a:prstGeom prst="line">
            <a:avLst/>
          </a:prstGeom>
          <a:ln>
            <a:solidFill>
              <a:schemeClr val="bg1">
                <a:alpha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80984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153588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92</Words>
  <Application>Microsoft Office PowerPoint</Application>
  <PresentationFormat>宽屏</PresentationFormat>
  <Paragraphs>13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Meiryo</vt:lpstr>
      <vt:lpstr>方正兰亭超细黑简体</vt:lpstr>
      <vt:lpstr>方正兰亭纤黑_GBK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</dc:creator>
  <cp:lastModifiedBy>kan</cp:lastModifiedBy>
  <cp:revision>29</cp:revision>
  <dcterms:created xsi:type="dcterms:W3CDTF">2016-02-10T10:02:45Z</dcterms:created>
  <dcterms:modified xsi:type="dcterms:W3CDTF">2016-04-02T05:12:58Z</dcterms:modified>
</cp:coreProperties>
</file>