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B0EF69-49E0-4FF7-9BBF-E9F8E0BA5C07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B13529-2A6A-40CB-A91A-E0B196D608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303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2084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22"/>
          <a:stretch/>
        </p:blipFill>
        <p:spPr>
          <a:xfrm>
            <a:off x="-554" y="0"/>
            <a:ext cx="12186807" cy="6861136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32126-AB96-473F-A814-4C5017C8B047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EE20-BA02-4641-A522-BE22A3C2EB8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5523819" y="4604140"/>
            <a:ext cx="6173561" cy="448208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accent2"/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5523819" y="2962275"/>
            <a:ext cx="6173561" cy="1551671"/>
          </a:xfrm>
        </p:spPr>
        <p:txBody>
          <a:bodyPr>
            <a:noAutofit/>
          </a:bodyPr>
          <a:lstStyle>
            <a:lvl1pPr algn="ctr">
              <a:lnSpc>
                <a:spcPct val="110000"/>
              </a:lnSpc>
              <a:defRPr sz="3600" b="1" baseline="0">
                <a:solidFill>
                  <a:schemeClr val="accent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25305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294967295" pos="4967">
          <p15:clr>
            <a:srgbClr val="FBAE40"/>
          </p15:clr>
        </p15:guide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32126-AB96-473F-A814-4C5017C8B047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EE20-BA02-4641-A522-BE22A3C2EB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22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32126-AB96-473F-A814-4C5017C8B047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EE20-BA02-4641-A522-BE22A3C2EB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8668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5279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5458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9792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8527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9275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9371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2273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736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32126-AB96-473F-A814-4C5017C8B047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EE20-BA02-4641-A522-BE22A3C2EB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1627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4867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6384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774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2108200"/>
            <a:ext cx="7994651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3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32126-AB96-473F-A814-4C5017C8B047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EE20-BA02-4641-A522-BE22A3C2EB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33147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32126-AB96-473F-A814-4C5017C8B047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EE20-BA02-4641-A522-BE22A3C2EB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672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32126-AB96-473F-A814-4C5017C8B047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EE20-BA02-4641-A522-BE22A3C2EB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245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32126-AB96-473F-A814-4C5017C8B047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EE20-BA02-4641-A522-BE22A3C2EB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364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32126-AB96-473F-A814-4C5017C8B047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EE20-BA02-4641-A522-BE22A3C2EB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789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32126-AB96-473F-A814-4C5017C8B047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EE20-BA02-4641-A522-BE22A3C2EB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453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32126-AB96-473F-A814-4C5017C8B047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EE20-BA02-4641-A522-BE22A3C2EB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168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" t="10923" r="120" b="6000"/>
          <a:stretch/>
        </p:blipFill>
        <p:spPr>
          <a:xfrm>
            <a:off x="1" y="0"/>
            <a:ext cx="12189980" cy="68580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654884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79000"/>
                </a:schemeClr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332126-AB96-473F-A814-4C5017C8B047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9EE20-BA02-4641-A522-BE22A3C2EB8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38199" y="92168"/>
            <a:ext cx="10776659" cy="6995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838199" y="962025"/>
            <a:ext cx="10776659" cy="48687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4120125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+mj-ea"/>
          <a:ea typeface="+mj-ea"/>
          <a:cs typeface="+mj-cs"/>
        </a:defRPr>
      </a:lvl1pPr>
    </p:titleStyle>
    <p:bodyStyle>
      <a:lvl1pPr marL="357188" indent="-357188" algn="just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accent1"/>
        </a:buClr>
        <a:buSzPct val="70000"/>
        <a:buFont typeface="Wingdings 2" panose="05020102010507070707" pitchFamily="18" charset="2"/>
        <a:buChar char=""/>
        <a:defRPr lang="zh-CN" altLang="en-US" sz="2600" kern="1200" baseline="0" dirty="0" smtClean="0">
          <a:solidFill>
            <a:schemeClr val="accent1">
              <a:lumMod val="75000"/>
            </a:schemeClr>
          </a:solidFill>
          <a:latin typeface="+mn-ea"/>
          <a:ea typeface="+mn-ea"/>
          <a:cs typeface="+mn-cs"/>
        </a:defRPr>
      </a:lvl1pPr>
      <a:lvl2pPr marL="357188" indent="-357188" algn="just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0392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单击此处添加您的副标题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单击此处添加您的标题文字</a:t>
            </a:r>
          </a:p>
        </p:txBody>
      </p:sp>
    </p:spTree>
    <p:extLst>
      <p:ext uri="{BB962C8B-B14F-4D97-AF65-F5344CB8AC3E}">
        <p14:creationId xmlns:p14="http://schemas.microsoft.com/office/powerpoint/2010/main" val="1449340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2333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929761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406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自定义 17">
      <a:majorFont>
        <a:latin typeface="Comic Sans MS"/>
        <a:ea typeface="幼圆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A000120150312A15KPBG</Template>
  <TotalTime>1</TotalTime>
  <Words>106</Words>
  <Application>Microsoft Office PowerPoint</Application>
  <PresentationFormat>宽屏</PresentationFormat>
  <Paragraphs>10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Wingdings 2</vt:lpstr>
      <vt:lpstr>A000120140530A99PPBG</vt:lpstr>
      <vt:lpstr>Office Theme</vt:lpstr>
      <vt:lpstr>单击此处添加您的标题文字</vt:lpstr>
      <vt:lpstr>单击此处添加您的标题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单击此处添加您的标题文字</dc:title>
  <dc:creator>Administrator</dc:creator>
  <cp:lastModifiedBy>Administrator</cp:lastModifiedBy>
  <cp:revision>1</cp:revision>
  <dcterms:created xsi:type="dcterms:W3CDTF">2015-07-06T03:50:45Z</dcterms:created>
  <dcterms:modified xsi:type="dcterms:W3CDTF">2015-07-06T03:52:32Z</dcterms:modified>
</cp:coreProperties>
</file>