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3C384-F7DA-4895-B7F1-B6B8D2C2A1A9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3AF0A-D8EE-4047-AEA7-506F3849D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32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212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09935" y="3754645"/>
            <a:ext cx="6276303" cy="1692980"/>
          </a:xfrm>
        </p:spPr>
        <p:txBody>
          <a:bodyPr anchor="b" anchorCtr="1"/>
          <a:lstStyle>
            <a:lvl1pPr algn="ctr">
              <a:lnSpc>
                <a:spcPct val="120000"/>
              </a:lnSpc>
              <a:defRPr sz="4800">
                <a:solidFill>
                  <a:schemeClr val="accent1"/>
                </a:solidFill>
                <a:effectLst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09936" y="5485725"/>
            <a:ext cx="6276304" cy="630836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-48684" y="-35984"/>
            <a:ext cx="12289368" cy="7249584"/>
            <a:chOff x="-36513" y="-26988"/>
            <a:chExt cx="9217026" cy="5437188"/>
          </a:xfrm>
        </p:grpSpPr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5400675" y="7937"/>
              <a:ext cx="533400" cy="2486025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212" y="273"/>
                </a:cxn>
                <a:cxn ang="0">
                  <a:pos x="76" y="794"/>
                </a:cxn>
                <a:cxn ang="0">
                  <a:pos x="7" y="1384"/>
                </a:cxn>
                <a:cxn ang="0">
                  <a:pos x="121" y="1543"/>
                </a:cxn>
                <a:cxn ang="0">
                  <a:pos x="280" y="1520"/>
                </a:cxn>
                <a:cxn ang="0">
                  <a:pos x="325" y="1339"/>
                </a:cxn>
                <a:cxn ang="0">
                  <a:pos x="212" y="1248"/>
                </a:cxn>
                <a:cxn ang="0">
                  <a:pos x="98" y="1293"/>
                </a:cxn>
                <a:cxn ang="0">
                  <a:pos x="76" y="1407"/>
                </a:cxn>
                <a:cxn ang="0">
                  <a:pos x="166" y="1497"/>
                </a:cxn>
                <a:cxn ang="0">
                  <a:pos x="234" y="1475"/>
                </a:cxn>
                <a:cxn ang="0">
                  <a:pos x="257" y="1407"/>
                </a:cxn>
                <a:cxn ang="0">
                  <a:pos x="234" y="1339"/>
                </a:cxn>
                <a:cxn ang="0">
                  <a:pos x="166" y="1339"/>
                </a:cxn>
                <a:cxn ang="0">
                  <a:pos x="144" y="1407"/>
                </a:cxn>
              </a:cxnLst>
              <a:rect l="0" t="0" r="r" b="b"/>
              <a:pathLst>
                <a:path w="336" h="1566">
                  <a:moveTo>
                    <a:pt x="325" y="0"/>
                  </a:moveTo>
                  <a:cubicBezTo>
                    <a:pt x="289" y="70"/>
                    <a:pt x="253" y="141"/>
                    <a:pt x="212" y="273"/>
                  </a:cubicBezTo>
                  <a:cubicBezTo>
                    <a:pt x="171" y="405"/>
                    <a:pt x="110" y="609"/>
                    <a:pt x="76" y="794"/>
                  </a:cubicBezTo>
                  <a:cubicBezTo>
                    <a:pt x="42" y="979"/>
                    <a:pt x="0" y="1259"/>
                    <a:pt x="7" y="1384"/>
                  </a:cubicBezTo>
                  <a:cubicBezTo>
                    <a:pt x="14" y="1509"/>
                    <a:pt x="76" y="1520"/>
                    <a:pt x="121" y="1543"/>
                  </a:cubicBezTo>
                  <a:cubicBezTo>
                    <a:pt x="166" y="1566"/>
                    <a:pt x="246" y="1554"/>
                    <a:pt x="280" y="1520"/>
                  </a:cubicBezTo>
                  <a:cubicBezTo>
                    <a:pt x="314" y="1486"/>
                    <a:pt x="336" y="1384"/>
                    <a:pt x="325" y="1339"/>
                  </a:cubicBezTo>
                  <a:cubicBezTo>
                    <a:pt x="314" y="1294"/>
                    <a:pt x="250" y="1256"/>
                    <a:pt x="212" y="1248"/>
                  </a:cubicBezTo>
                  <a:cubicBezTo>
                    <a:pt x="174" y="1240"/>
                    <a:pt x="121" y="1267"/>
                    <a:pt x="98" y="1293"/>
                  </a:cubicBezTo>
                  <a:cubicBezTo>
                    <a:pt x="75" y="1319"/>
                    <a:pt x="65" y="1373"/>
                    <a:pt x="76" y="1407"/>
                  </a:cubicBezTo>
                  <a:cubicBezTo>
                    <a:pt x="87" y="1441"/>
                    <a:pt x="140" y="1486"/>
                    <a:pt x="166" y="1497"/>
                  </a:cubicBezTo>
                  <a:cubicBezTo>
                    <a:pt x="192" y="1508"/>
                    <a:pt x="219" y="1490"/>
                    <a:pt x="234" y="1475"/>
                  </a:cubicBezTo>
                  <a:cubicBezTo>
                    <a:pt x="249" y="1460"/>
                    <a:pt x="257" y="1430"/>
                    <a:pt x="257" y="1407"/>
                  </a:cubicBezTo>
                  <a:cubicBezTo>
                    <a:pt x="257" y="1384"/>
                    <a:pt x="249" y="1350"/>
                    <a:pt x="234" y="1339"/>
                  </a:cubicBezTo>
                  <a:cubicBezTo>
                    <a:pt x="219" y="1328"/>
                    <a:pt x="181" y="1328"/>
                    <a:pt x="166" y="1339"/>
                  </a:cubicBezTo>
                  <a:cubicBezTo>
                    <a:pt x="151" y="1350"/>
                    <a:pt x="144" y="1400"/>
                    <a:pt x="144" y="1407"/>
                  </a:cubicBezTo>
                </a:path>
              </a:pathLst>
            </a:custGeom>
            <a:noFill/>
            <a:ln w="1587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5832475" y="-26988"/>
              <a:ext cx="438150" cy="2447925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4" y="544"/>
                </a:cxn>
                <a:cxn ang="0">
                  <a:pos x="117" y="1179"/>
                </a:cxn>
                <a:cxn ang="0">
                  <a:pos x="276" y="1316"/>
                </a:cxn>
              </a:cxnLst>
              <a:rect l="0" t="0" r="r" b="b"/>
              <a:pathLst>
                <a:path w="276" h="1316">
                  <a:moveTo>
                    <a:pt x="94" y="0"/>
                  </a:moveTo>
                  <a:cubicBezTo>
                    <a:pt x="47" y="174"/>
                    <a:pt x="0" y="348"/>
                    <a:pt x="4" y="544"/>
                  </a:cubicBezTo>
                  <a:cubicBezTo>
                    <a:pt x="8" y="740"/>
                    <a:pt x="72" y="1050"/>
                    <a:pt x="117" y="1179"/>
                  </a:cubicBezTo>
                  <a:cubicBezTo>
                    <a:pt x="162" y="1308"/>
                    <a:pt x="246" y="1293"/>
                    <a:pt x="276" y="1316"/>
                  </a:cubicBezTo>
                </a:path>
              </a:pathLst>
            </a:custGeom>
            <a:noFill/>
            <a:ln w="15875">
              <a:solidFill>
                <a:srgbClr val="C0C0C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auto">
            <a:xfrm>
              <a:off x="6227763" y="7937"/>
              <a:ext cx="420688" cy="2016125"/>
            </a:xfrm>
            <a:custGeom>
              <a:avLst/>
              <a:gdLst/>
              <a:ahLst/>
              <a:cxnLst>
                <a:cxn ang="0">
                  <a:pos x="287" y="0"/>
                </a:cxn>
                <a:cxn ang="0">
                  <a:pos x="401" y="159"/>
                </a:cxn>
                <a:cxn ang="0">
                  <a:pos x="514" y="635"/>
                </a:cxn>
                <a:cxn ang="0">
                  <a:pos x="401" y="1815"/>
                </a:cxn>
                <a:cxn ang="0">
                  <a:pos x="174" y="2110"/>
                </a:cxn>
                <a:cxn ang="0">
                  <a:pos x="61" y="2087"/>
                </a:cxn>
                <a:cxn ang="0">
                  <a:pos x="15" y="1951"/>
                </a:cxn>
                <a:cxn ang="0">
                  <a:pos x="151" y="1883"/>
                </a:cxn>
                <a:cxn ang="0">
                  <a:pos x="242" y="1951"/>
                </a:cxn>
                <a:cxn ang="0">
                  <a:pos x="242" y="2042"/>
                </a:cxn>
                <a:cxn ang="0">
                  <a:pos x="151" y="2064"/>
                </a:cxn>
                <a:cxn ang="0">
                  <a:pos x="83" y="1996"/>
                </a:cxn>
                <a:cxn ang="0">
                  <a:pos x="129" y="1928"/>
                </a:cxn>
                <a:cxn ang="0">
                  <a:pos x="174" y="1928"/>
                </a:cxn>
                <a:cxn ang="0">
                  <a:pos x="197" y="1996"/>
                </a:cxn>
                <a:cxn ang="0">
                  <a:pos x="151" y="2019"/>
                </a:cxn>
              </a:cxnLst>
              <a:rect l="0" t="0" r="r" b="b"/>
              <a:pathLst>
                <a:path w="514" h="2155">
                  <a:moveTo>
                    <a:pt x="287" y="0"/>
                  </a:moveTo>
                  <a:cubicBezTo>
                    <a:pt x="325" y="26"/>
                    <a:pt x="363" y="53"/>
                    <a:pt x="401" y="159"/>
                  </a:cubicBezTo>
                  <a:cubicBezTo>
                    <a:pt x="439" y="265"/>
                    <a:pt x="514" y="359"/>
                    <a:pt x="514" y="635"/>
                  </a:cubicBezTo>
                  <a:cubicBezTo>
                    <a:pt x="514" y="911"/>
                    <a:pt x="458" y="1569"/>
                    <a:pt x="401" y="1815"/>
                  </a:cubicBezTo>
                  <a:cubicBezTo>
                    <a:pt x="344" y="2061"/>
                    <a:pt x="231" y="2065"/>
                    <a:pt x="174" y="2110"/>
                  </a:cubicBezTo>
                  <a:cubicBezTo>
                    <a:pt x="117" y="2155"/>
                    <a:pt x="87" y="2113"/>
                    <a:pt x="61" y="2087"/>
                  </a:cubicBezTo>
                  <a:cubicBezTo>
                    <a:pt x="35" y="2061"/>
                    <a:pt x="0" y="1985"/>
                    <a:pt x="15" y="1951"/>
                  </a:cubicBezTo>
                  <a:cubicBezTo>
                    <a:pt x="30" y="1917"/>
                    <a:pt x="113" y="1883"/>
                    <a:pt x="151" y="1883"/>
                  </a:cubicBezTo>
                  <a:cubicBezTo>
                    <a:pt x="189" y="1883"/>
                    <a:pt x="227" y="1925"/>
                    <a:pt x="242" y="1951"/>
                  </a:cubicBezTo>
                  <a:cubicBezTo>
                    <a:pt x="257" y="1977"/>
                    <a:pt x="257" y="2023"/>
                    <a:pt x="242" y="2042"/>
                  </a:cubicBezTo>
                  <a:cubicBezTo>
                    <a:pt x="227" y="2061"/>
                    <a:pt x="177" y="2072"/>
                    <a:pt x="151" y="2064"/>
                  </a:cubicBezTo>
                  <a:cubicBezTo>
                    <a:pt x="125" y="2056"/>
                    <a:pt x="87" y="2019"/>
                    <a:pt x="83" y="1996"/>
                  </a:cubicBezTo>
                  <a:cubicBezTo>
                    <a:pt x="79" y="1973"/>
                    <a:pt x="114" y="1939"/>
                    <a:pt x="129" y="1928"/>
                  </a:cubicBezTo>
                  <a:cubicBezTo>
                    <a:pt x="144" y="1917"/>
                    <a:pt x="163" y="1917"/>
                    <a:pt x="174" y="1928"/>
                  </a:cubicBezTo>
                  <a:cubicBezTo>
                    <a:pt x="185" y="1939"/>
                    <a:pt x="201" y="1981"/>
                    <a:pt x="197" y="1996"/>
                  </a:cubicBezTo>
                  <a:cubicBezTo>
                    <a:pt x="193" y="2011"/>
                    <a:pt x="162" y="2027"/>
                    <a:pt x="151" y="2019"/>
                  </a:cubicBezTo>
                </a:path>
              </a:pathLst>
            </a:custGeom>
            <a:noFill/>
            <a:ln w="1270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6" name="Freeform 13"/>
            <p:cNvSpPr>
              <a:spLocks/>
            </p:cNvSpPr>
            <p:nvPr userDrawn="1"/>
          </p:nvSpPr>
          <p:spPr bwMode="auto">
            <a:xfrm>
              <a:off x="6594475" y="44450"/>
              <a:ext cx="617538" cy="2436813"/>
            </a:xfrm>
            <a:custGeom>
              <a:avLst/>
              <a:gdLst/>
              <a:ahLst/>
              <a:cxnLst>
                <a:cxn ang="0">
                  <a:pos x="359" y="0"/>
                </a:cxn>
                <a:cxn ang="0">
                  <a:pos x="178" y="386"/>
                </a:cxn>
                <a:cxn ang="0">
                  <a:pos x="19" y="1021"/>
                </a:cxn>
                <a:cxn ang="0">
                  <a:pos x="64" y="1452"/>
                </a:cxn>
                <a:cxn ang="0">
                  <a:pos x="291" y="1520"/>
                </a:cxn>
                <a:cxn ang="0">
                  <a:pos x="382" y="1384"/>
                </a:cxn>
                <a:cxn ang="0">
                  <a:pos x="336" y="1225"/>
                </a:cxn>
                <a:cxn ang="0">
                  <a:pos x="155" y="1157"/>
                </a:cxn>
              </a:cxnLst>
              <a:rect l="0" t="0" r="r" b="b"/>
              <a:pathLst>
                <a:path w="389" h="1535">
                  <a:moveTo>
                    <a:pt x="359" y="0"/>
                  </a:moveTo>
                  <a:cubicBezTo>
                    <a:pt x="297" y="108"/>
                    <a:pt x="235" y="216"/>
                    <a:pt x="178" y="386"/>
                  </a:cubicBezTo>
                  <a:cubicBezTo>
                    <a:pt x="121" y="556"/>
                    <a:pt x="38" y="843"/>
                    <a:pt x="19" y="1021"/>
                  </a:cubicBezTo>
                  <a:cubicBezTo>
                    <a:pt x="0" y="1199"/>
                    <a:pt x="19" y="1369"/>
                    <a:pt x="64" y="1452"/>
                  </a:cubicBezTo>
                  <a:cubicBezTo>
                    <a:pt x="109" y="1535"/>
                    <a:pt x="238" y="1531"/>
                    <a:pt x="291" y="1520"/>
                  </a:cubicBezTo>
                  <a:cubicBezTo>
                    <a:pt x="344" y="1509"/>
                    <a:pt x="375" y="1433"/>
                    <a:pt x="382" y="1384"/>
                  </a:cubicBezTo>
                  <a:cubicBezTo>
                    <a:pt x="389" y="1335"/>
                    <a:pt x="374" y="1263"/>
                    <a:pt x="336" y="1225"/>
                  </a:cubicBezTo>
                  <a:cubicBezTo>
                    <a:pt x="298" y="1187"/>
                    <a:pt x="189" y="1168"/>
                    <a:pt x="155" y="1157"/>
                  </a:cubicBezTo>
                </a:path>
              </a:pathLst>
            </a:custGeom>
            <a:noFill/>
            <a:ln w="19050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7" name="Freeform 14"/>
            <p:cNvSpPr>
              <a:spLocks/>
            </p:cNvSpPr>
            <p:nvPr userDrawn="1"/>
          </p:nvSpPr>
          <p:spPr bwMode="auto">
            <a:xfrm>
              <a:off x="8532813" y="7937"/>
              <a:ext cx="647700" cy="2844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" y="612"/>
                </a:cxn>
                <a:cxn ang="0">
                  <a:pos x="136" y="1384"/>
                </a:cxn>
                <a:cxn ang="0">
                  <a:pos x="408" y="1792"/>
                </a:cxn>
              </a:cxnLst>
              <a:rect l="0" t="0" r="r" b="b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8" name="Freeform 15"/>
            <p:cNvSpPr>
              <a:spLocks/>
            </p:cNvSpPr>
            <p:nvPr userDrawn="1"/>
          </p:nvSpPr>
          <p:spPr bwMode="auto">
            <a:xfrm>
              <a:off x="7775575" y="7937"/>
              <a:ext cx="900113" cy="3841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499"/>
                </a:cxn>
                <a:cxn ang="0">
                  <a:pos x="205" y="2110"/>
                </a:cxn>
                <a:cxn ang="0">
                  <a:pos x="454" y="2359"/>
                </a:cxn>
                <a:cxn ang="0">
                  <a:pos x="567" y="2178"/>
                </a:cxn>
                <a:cxn ang="0">
                  <a:pos x="454" y="2042"/>
                </a:cxn>
                <a:cxn ang="0">
                  <a:pos x="341" y="2110"/>
                </a:cxn>
                <a:cxn ang="0">
                  <a:pos x="341" y="2246"/>
                </a:cxn>
                <a:cxn ang="0">
                  <a:pos x="454" y="2268"/>
                </a:cxn>
              </a:cxnLst>
              <a:rect l="0" t="0" r="r" b="b"/>
              <a:pathLst>
                <a:path w="567" h="2420">
                  <a:moveTo>
                    <a:pt x="0" y="0"/>
                  </a:moveTo>
                  <a:cubicBezTo>
                    <a:pt x="40" y="73"/>
                    <a:pt x="80" y="147"/>
                    <a:pt x="114" y="499"/>
                  </a:cubicBezTo>
                  <a:cubicBezTo>
                    <a:pt x="148" y="851"/>
                    <a:pt x="148" y="1800"/>
                    <a:pt x="205" y="2110"/>
                  </a:cubicBezTo>
                  <a:cubicBezTo>
                    <a:pt x="262" y="2420"/>
                    <a:pt x="394" y="2348"/>
                    <a:pt x="454" y="2359"/>
                  </a:cubicBezTo>
                  <a:cubicBezTo>
                    <a:pt x="514" y="2370"/>
                    <a:pt x="567" y="2231"/>
                    <a:pt x="567" y="2178"/>
                  </a:cubicBezTo>
                  <a:cubicBezTo>
                    <a:pt x="567" y="2125"/>
                    <a:pt x="492" y="2053"/>
                    <a:pt x="454" y="2042"/>
                  </a:cubicBezTo>
                  <a:cubicBezTo>
                    <a:pt x="416" y="2031"/>
                    <a:pt x="360" y="2076"/>
                    <a:pt x="341" y="2110"/>
                  </a:cubicBezTo>
                  <a:cubicBezTo>
                    <a:pt x="322" y="2144"/>
                    <a:pt x="322" y="2220"/>
                    <a:pt x="341" y="2246"/>
                  </a:cubicBezTo>
                  <a:cubicBezTo>
                    <a:pt x="360" y="2272"/>
                    <a:pt x="431" y="2279"/>
                    <a:pt x="454" y="2268"/>
                  </a:cubicBezTo>
                </a:path>
              </a:pathLst>
            </a:custGeom>
            <a:noFill/>
            <a:ln w="952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 userDrawn="1"/>
          </p:nvSpPr>
          <p:spPr bwMode="auto">
            <a:xfrm>
              <a:off x="7308850" y="7937"/>
              <a:ext cx="611188" cy="2952750"/>
            </a:xfrm>
            <a:custGeom>
              <a:avLst/>
              <a:gdLst/>
              <a:ahLst/>
              <a:cxnLst>
                <a:cxn ang="0">
                  <a:pos x="242" y="0"/>
                </a:cxn>
                <a:cxn ang="0">
                  <a:pos x="310" y="976"/>
                </a:cxn>
                <a:cxn ang="0">
                  <a:pos x="287" y="1769"/>
                </a:cxn>
                <a:cxn ang="0">
                  <a:pos x="105" y="1860"/>
                </a:cxn>
                <a:cxn ang="0">
                  <a:pos x="15" y="1747"/>
                </a:cxn>
                <a:cxn ang="0">
                  <a:pos x="15" y="1656"/>
                </a:cxn>
                <a:cxn ang="0">
                  <a:pos x="60" y="1588"/>
                </a:cxn>
                <a:cxn ang="0">
                  <a:pos x="173" y="1565"/>
                </a:cxn>
                <a:cxn ang="0">
                  <a:pos x="219" y="1588"/>
                </a:cxn>
                <a:cxn ang="0">
                  <a:pos x="242" y="1633"/>
                </a:cxn>
                <a:cxn ang="0">
                  <a:pos x="264" y="1679"/>
                </a:cxn>
                <a:cxn ang="0">
                  <a:pos x="264" y="1747"/>
                </a:cxn>
                <a:cxn ang="0">
                  <a:pos x="219" y="1792"/>
                </a:cxn>
                <a:cxn ang="0">
                  <a:pos x="105" y="1815"/>
                </a:cxn>
                <a:cxn ang="0">
                  <a:pos x="60" y="1747"/>
                </a:cxn>
                <a:cxn ang="0">
                  <a:pos x="37" y="1679"/>
                </a:cxn>
                <a:cxn ang="0">
                  <a:pos x="60" y="1633"/>
                </a:cxn>
                <a:cxn ang="0">
                  <a:pos x="128" y="1611"/>
                </a:cxn>
                <a:cxn ang="0">
                  <a:pos x="173" y="1611"/>
                </a:cxn>
                <a:cxn ang="0">
                  <a:pos x="219" y="1679"/>
                </a:cxn>
                <a:cxn ang="0">
                  <a:pos x="196" y="1747"/>
                </a:cxn>
                <a:cxn ang="0">
                  <a:pos x="128" y="1747"/>
                </a:cxn>
                <a:cxn ang="0">
                  <a:pos x="105" y="1701"/>
                </a:cxn>
              </a:cxnLst>
              <a:rect l="0" t="0" r="r" b="b"/>
              <a:pathLst>
                <a:path w="321" h="1916">
                  <a:moveTo>
                    <a:pt x="242" y="0"/>
                  </a:moveTo>
                  <a:cubicBezTo>
                    <a:pt x="272" y="340"/>
                    <a:pt x="303" y="681"/>
                    <a:pt x="310" y="976"/>
                  </a:cubicBezTo>
                  <a:cubicBezTo>
                    <a:pt x="317" y="1271"/>
                    <a:pt x="321" y="1622"/>
                    <a:pt x="287" y="1769"/>
                  </a:cubicBezTo>
                  <a:cubicBezTo>
                    <a:pt x="253" y="1916"/>
                    <a:pt x="150" y="1864"/>
                    <a:pt x="105" y="1860"/>
                  </a:cubicBezTo>
                  <a:cubicBezTo>
                    <a:pt x="60" y="1856"/>
                    <a:pt x="30" y="1781"/>
                    <a:pt x="15" y="1747"/>
                  </a:cubicBezTo>
                  <a:cubicBezTo>
                    <a:pt x="0" y="1713"/>
                    <a:pt x="8" y="1682"/>
                    <a:pt x="15" y="1656"/>
                  </a:cubicBezTo>
                  <a:cubicBezTo>
                    <a:pt x="22" y="1630"/>
                    <a:pt x="34" y="1603"/>
                    <a:pt x="60" y="1588"/>
                  </a:cubicBezTo>
                  <a:cubicBezTo>
                    <a:pt x="86" y="1573"/>
                    <a:pt x="147" y="1565"/>
                    <a:pt x="173" y="1565"/>
                  </a:cubicBezTo>
                  <a:cubicBezTo>
                    <a:pt x="199" y="1565"/>
                    <a:pt x="208" y="1577"/>
                    <a:pt x="219" y="1588"/>
                  </a:cubicBezTo>
                  <a:cubicBezTo>
                    <a:pt x="230" y="1599"/>
                    <a:pt x="235" y="1618"/>
                    <a:pt x="242" y="1633"/>
                  </a:cubicBezTo>
                  <a:cubicBezTo>
                    <a:pt x="249" y="1648"/>
                    <a:pt x="260" y="1660"/>
                    <a:pt x="264" y="1679"/>
                  </a:cubicBezTo>
                  <a:cubicBezTo>
                    <a:pt x="268" y="1698"/>
                    <a:pt x="271" y="1728"/>
                    <a:pt x="264" y="1747"/>
                  </a:cubicBezTo>
                  <a:cubicBezTo>
                    <a:pt x="257" y="1766"/>
                    <a:pt x="245" y="1781"/>
                    <a:pt x="219" y="1792"/>
                  </a:cubicBezTo>
                  <a:cubicBezTo>
                    <a:pt x="193" y="1803"/>
                    <a:pt x="131" y="1822"/>
                    <a:pt x="105" y="1815"/>
                  </a:cubicBezTo>
                  <a:cubicBezTo>
                    <a:pt x="79" y="1808"/>
                    <a:pt x="71" y="1770"/>
                    <a:pt x="60" y="1747"/>
                  </a:cubicBezTo>
                  <a:cubicBezTo>
                    <a:pt x="49" y="1724"/>
                    <a:pt x="37" y="1698"/>
                    <a:pt x="37" y="1679"/>
                  </a:cubicBezTo>
                  <a:cubicBezTo>
                    <a:pt x="37" y="1660"/>
                    <a:pt x="45" y="1644"/>
                    <a:pt x="60" y="1633"/>
                  </a:cubicBezTo>
                  <a:cubicBezTo>
                    <a:pt x="75" y="1622"/>
                    <a:pt x="109" y="1615"/>
                    <a:pt x="128" y="1611"/>
                  </a:cubicBezTo>
                  <a:cubicBezTo>
                    <a:pt x="147" y="1607"/>
                    <a:pt x="158" y="1600"/>
                    <a:pt x="173" y="1611"/>
                  </a:cubicBezTo>
                  <a:cubicBezTo>
                    <a:pt x="188" y="1622"/>
                    <a:pt x="215" y="1656"/>
                    <a:pt x="219" y="1679"/>
                  </a:cubicBezTo>
                  <a:cubicBezTo>
                    <a:pt x="223" y="1702"/>
                    <a:pt x="211" y="1736"/>
                    <a:pt x="196" y="1747"/>
                  </a:cubicBezTo>
                  <a:cubicBezTo>
                    <a:pt x="181" y="1758"/>
                    <a:pt x="143" y="1755"/>
                    <a:pt x="128" y="1747"/>
                  </a:cubicBezTo>
                  <a:cubicBezTo>
                    <a:pt x="113" y="1739"/>
                    <a:pt x="112" y="1709"/>
                    <a:pt x="105" y="1701"/>
                  </a:cubicBezTo>
                </a:path>
              </a:pathLst>
            </a:custGeom>
            <a:noFill/>
            <a:ln w="28575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0" name="AutoShape 17"/>
            <p:cNvSpPr>
              <a:spLocks noChangeArrowheads="1"/>
            </p:cNvSpPr>
            <p:nvPr userDrawn="1"/>
          </p:nvSpPr>
          <p:spPr bwMode="auto">
            <a:xfrm>
              <a:off x="8836025" y="0"/>
              <a:ext cx="36513" cy="38608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21" name="Group 18"/>
            <p:cNvGrpSpPr>
              <a:grpSpLocks/>
            </p:cNvGrpSpPr>
            <p:nvPr userDrawn="1"/>
          </p:nvGrpSpPr>
          <p:grpSpPr bwMode="auto">
            <a:xfrm rot="18671808">
              <a:off x="8734425" y="3840162"/>
              <a:ext cx="277813" cy="176213"/>
              <a:chOff x="2825" y="3007"/>
              <a:chExt cx="229" cy="242"/>
            </a:xfrm>
          </p:grpSpPr>
          <p:sp>
            <p:nvSpPr>
              <p:cNvPr id="556" name="Freeform 19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57" name="Freeform 20"/>
              <p:cNvSpPr>
                <a:spLocks/>
              </p:cNvSpPr>
              <p:nvPr/>
            </p:nvSpPr>
            <p:spPr bwMode="auto">
              <a:xfrm rot="3996341" flipH="1">
                <a:off x="2853" y="3028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2" name="Group 21"/>
            <p:cNvGrpSpPr>
              <a:grpSpLocks/>
            </p:cNvGrpSpPr>
            <p:nvPr userDrawn="1"/>
          </p:nvGrpSpPr>
          <p:grpSpPr bwMode="auto">
            <a:xfrm>
              <a:off x="7246938" y="0"/>
              <a:ext cx="665163" cy="3330575"/>
              <a:chOff x="4683" y="0"/>
              <a:chExt cx="442" cy="2750"/>
            </a:xfrm>
          </p:grpSpPr>
          <p:grpSp>
            <p:nvGrpSpPr>
              <p:cNvPr id="516" name="Group 22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554" name="Freeform 23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5" name="Freeform 24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517" name="AutoShape 25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2" cy="2660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518" name="Group 26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552" name="Freeform 2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3" name="Freeform 28"/>
                <p:cNvSpPr>
                  <a:spLocks/>
                </p:cNvSpPr>
                <p:nvPr/>
              </p:nvSpPr>
              <p:spPr bwMode="auto">
                <a:xfrm rot="3996341" flipH="1">
                  <a:off x="2854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19" name="Group 29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550" name="Freeform 30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51" name="Freeform 31"/>
                <p:cNvSpPr>
                  <a:spLocks/>
                </p:cNvSpPr>
                <p:nvPr/>
              </p:nvSpPr>
              <p:spPr bwMode="auto">
                <a:xfrm rot="3996341" flipH="1">
                  <a:off x="2851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0" name="Group 32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548" name="Freeform 33"/>
                <p:cNvSpPr>
                  <a:spLocks/>
                </p:cNvSpPr>
                <p:nvPr/>
              </p:nvSpPr>
              <p:spPr bwMode="auto">
                <a:xfrm>
                  <a:off x="2856" y="3008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9" name="Freeform 34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1" name="Group 35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546" name="Freeform 36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7" name="Freeform 37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2" name="Group 38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544" name="Freeform 39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5" name="Freeform 40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3" name="Group 41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542" name="Freeform 4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3" name="Freeform 43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4" name="Group 44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540" name="Freeform 45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41" name="Freeform 46"/>
                <p:cNvSpPr>
                  <a:spLocks/>
                </p:cNvSpPr>
                <p:nvPr/>
              </p:nvSpPr>
              <p:spPr bwMode="auto">
                <a:xfrm rot="3996341" flipH="1">
                  <a:off x="2854" y="3029"/>
                  <a:ext cx="172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5" name="Group 47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538" name="Freeform 48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39" name="Freeform 49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6" name="Group 50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2856" y="3005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37" name="Freeform 52"/>
                <p:cNvSpPr>
                  <a:spLocks/>
                </p:cNvSpPr>
                <p:nvPr/>
              </p:nvSpPr>
              <p:spPr bwMode="auto">
                <a:xfrm rot="3996341" flipH="1">
                  <a:off x="2851" y="3029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7" name="Group 53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534" name="Freeform 54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35" name="Freeform 55"/>
                <p:cNvSpPr>
                  <a:spLocks/>
                </p:cNvSpPr>
                <p:nvPr/>
              </p:nvSpPr>
              <p:spPr bwMode="auto">
                <a:xfrm rot="3996341" flipH="1">
                  <a:off x="2851" y="3031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8" name="Group 56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532" name="Freeform 57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33" name="Freeform 58"/>
                <p:cNvSpPr>
                  <a:spLocks/>
                </p:cNvSpPr>
                <p:nvPr/>
              </p:nvSpPr>
              <p:spPr bwMode="auto">
                <a:xfrm rot="3996341" flipH="1">
                  <a:off x="2853" y="3027"/>
                  <a:ext cx="174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529" name="Group 59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530" name="Freeform 60"/>
                <p:cNvSpPr>
                  <a:spLocks/>
                </p:cNvSpPr>
                <p:nvPr/>
              </p:nvSpPr>
              <p:spPr bwMode="auto">
                <a:xfrm>
                  <a:off x="2860" y="3007"/>
                  <a:ext cx="145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31" name="Freeform 61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3" name="Group 62"/>
            <p:cNvGrpSpPr>
              <a:grpSpLocks/>
            </p:cNvGrpSpPr>
            <p:nvPr userDrawn="1"/>
          </p:nvGrpSpPr>
          <p:grpSpPr bwMode="auto">
            <a:xfrm>
              <a:off x="7916863" y="0"/>
              <a:ext cx="592138" cy="2814638"/>
              <a:chOff x="4683" y="0"/>
              <a:chExt cx="442" cy="2750"/>
            </a:xfrm>
          </p:grpSpPr>
          <p:grpSp>
            <p:nvGrpSpPr>
              <p:cNvPr id="476" name="Group 63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514" name="Freeform 64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5" name="Freeform 65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77" name="AutoShape 66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8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478" name="Group 67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512" name="Freeform 68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3" name="Freeform 69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79" name="Group 70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510" name="Freeform 71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11" name="Freeform 72"/>
                <p:cNvSpPr>
                  <a:spLocks/>
                </p:cNvSpPr>
                <p:nvPr/>
              </p:nvSpPr>
              <p:spPr bwMode="auto">
                <a:xfrm rot="3996341" flipH="1">
                  <a:off x="2852" y="3028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0" name="Group 73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508" name="Freeform 74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9" name="Freeform 75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1" name="Group 76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506" name="Freeform 77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7" name="Freeform 78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2" name="Group 79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504" name="Freeform 80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5" name="Freeform 81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3" name="Group 82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502" name="Freeform 83"/>
                <p:cNvSpPr>
                  <a:spLocks/>
                </p:cNvSpPr>
                <p:nvPr/>
              </p:nvSpPr>
              <p:spPr bwMode="auto">
                <a:xfrm>
                  <a:off x="2859" y="3005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3" name="Freeform 84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6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4" name="Group 85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500" name="Freeform 8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501" name="Freeform 87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5" name="Group 88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498" name="Freeform 89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3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9" name="Freeform 9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7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6" name="Group 91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496" name="Freeform 92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7" name="Freeform 93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7" name="Group 94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494" name="Freeform 95"/>
                <p:cNvSpPr>
                  <a:spLocks/>
                </p:cNvSpPr>
                <p:nvPr/>
              </p:nvSpPr>
              <p:spPr bwMode="auto">
                <a:xfrm>
                  <a:off x="2856" y="3004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5" name="Freeform 96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8" name="Group 97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492" name="Freeform 98"/>
                <p:cNvSpPr>
                  <a:spLocks/>
                </p:cNvSpPr>
                <p:nvPr/>
              </p:nvSpPr>
              <p:spPr bwMode="auto">
                <a:xfrm>
                  <a:off x="2858" y="3004"/>
                  <a:ext cx="143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3" name="Freeform 99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89" name="Group 100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490" name="Freeform 101"/>
                <p:cNvSpPr>
                  <a:spLocks/>
                </p:cNvSpPr>
                <p:nvPr/>
              </p:nvSpPr>
              <p:spPr bwMode="auto">
                <a:xfrm>
                  <a:off x="2860" y="3007"/>
                  <a:ext cx="142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91" name="Freeform 102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4" name="Rectangle 103"/>
            <p:cNvSpPr>
              <a:spLocks noChangeArrowheads="1"/>
            </p:cNvSpPr>
            <p:nvPr userDrawn="1"/>
          </p:nvSpPr>
          <p:spPr bwMode="auto">
            <a:xfrm>
              <a:off x="7848600" y="0"/>
              <a:ext cx="720725" cy="3068638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25" name="Group 104"/>
            <p:cNvGrpSpPr>
              <a:grpSpLocks/>
            </p:cNvGrpSpPr>
            <p:nvPr userDrawn="1"/>
          </p:nvGrpSpPr>
          <p:grpSpPr bwMode="auto">
            <a:xfrm rot="1368130">
              <a:off x="8512175" y="-7938"/>
              <a:ext cx="342900" cy="314325"/>
              <a:chOff x="2825" y="3007"/>
              <a:chExt cx="229" cy="242"/>
            </a:xfrm>
          </p:grpSpPr>
          <p:sp>
            <p:nvSpPr>
              <p:cNvPr id="474" name="Freeform 105"/>
              <p:cNvSpPr>
                <a:spLocks/>
              </p:cNvSpPr>
              <p:nvPr/>
            </p:nvSpPr>
            <p:spPr bwMode="auto">
              <a:xfrm>
                <a:off x="2856" y="3007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75" name="Freeform 106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85B4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" name="Group 107"/>
            <p:cNvGrpSpPr>
              <a:grpSpLocks/>
            </p:cNvGrpSpPr>
            <p:nvPr userDrawn="1"/>
          </p:nvGrpSpPr>
          <p:grpSpPr bwMode="auto">
            <a:xfrm rot="17679159">
              <a:off x="8809038" y="249237"/>
              <a:ext cx="298450" cy="363538"/>
              <a:chOff x="2825" y="3007"/>
              <a:chExt cx="229" cy="242"/>
            </a:xfrm>
          </p:grpSpPr>
          <p:sp>
            <p:nvSpPr>
              <p:cNvPr id="472" name="Freeform 108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73" name="Freeform 109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Group 110"/>
            <p:cNvGrpSpPr>
              <a:grpSpLocks/>
            </p:cNvGrpSpPr>
            <p:nvPr userDrawn="1"/>
          </p:nvGrpSpPr>
          <p:grpSpPr bwMode="auto">
            <a:xfrm rot="801070">
              <a:off x="8601075" y="1752600"/>
              <a:ext cx="312738" cy="234950"/>
              <a:chOff x="2825" y="3007"/>
              <a:chExt cx="229" cy="242"/>
            </a:xfrm>
          </p:grpSpPr>
          <p:sp>
            <p:nvSpPr>
              <p:cNvPr id="470" name="Freeform 111"/>
              <p:cNvSpPr>
                <a:spLocks/>
              </p:cNvSpPr>
              <p:nvPr/>
            </p:nvSpPr>
            <p:spPr bwMode="auto">
              <a:xfrm>
                <a:off x="2857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71" name="Freeform 112"/>
              <p:cNvSpPr>
                <a:spLocks/>
              </p:cNvSpPr>
              <p:nvPr/>
            </p:nvSpPr>
            <p:spPr bwMode="auto">
              <a:xfrm rot="3996341" flipH="1">
                <a:off x="2851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8" name="Group 113"/>
            <p:cNvGrpSpPr>
              <a:grpSpLocks/>
            </p:cNvGrpSpPr>
            <p:nvPr userDrawn="1"/>
          </p:nvGrpSpPr>
          <p:grpSpPr bwMode="auto">
            <a:xfrm rot="1368130">
              <a:off x="8512175" y="1001712"/>
              <a:ext cx="342900" cy="265113"/>
              <a:chOff x="2825" y="3007"/>
              <a:chExt cx="229" cy="242"/>
            </a:xfrm>
          </p:grpSpPr>
          <p:sp>
            <p:nvSpPr>
              <p:cNvPr id="468" name="Freeform 114"/>
              <p:cNvSpPr>
                <a:spLocks/>
              </p:cNvSpPr>
              <p:nvPr/>
            </p:nvSpPr>
            <p:spPr bwMode="auto">
              <a:xfrm>
                <a:off x="2856" y="3007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69" name="Freeform 115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9" name="Group 116"/>
            <p:cNvGrpSpPr>
              <a:grpSpLocks/>
            </p:cNvGrpSpPr>
            <p:nvPr userDrawn="1"/>
          </p:nvGrpSpPr>
          <p:grpSpPr bwMode="auto">
            <a:xfrm rot="1368130">
              <a:off x="8494713" y="471487"/>
              <a:ext cx="379413" cy="314325"/>
              <a:chOff x="2825" y="3007"/>
              <a:chExt cx="229" cy="242"/>
            </a:xfrm>
          </p:grpSpPr>
          <p:sp>
            <p:nvSpPr>
              <p:cNvPr id="466" name="Freeform 117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67" name="Freeform 118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" name="Group 119"/>
            <p:cNvGrpSpPr>
              <a:grpSpLocks/>
            </p:cNvGrpSpPr>
            <p:nvPr userDrawn="1"/>
          </p:nvGrpSpPr>
          <p:grpSpPr bwMode="auto">
            <a:xfrm rot="17679159">
              <a:off x="8802688" y="650875"/>
              <a:ext cx="298450" cy="363538"/>
              <a:chOff x="2825" y="3007"/>
              <a:chExt cx="229" cy="242"/>
            </a:xfrm>
          </p:grpSpPr>
          <p:sp>
            <p:nvSpPr>
              <p:cNvPr id="464" name="Freeform 120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65" name="Freeform 121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" name="Group 122"/>
            <p:cNvGrpSpPr>
              <a:grpSpLocks/>
            </p:cNvGrpSpPr>
            <p:nvPr userDrawn="1"/>
          </p:nvGrpSpPr>
          <p:grpSpPr bwMode="auto">
            <a:xfrm rot="17679159">
              <a:off x="8831263" y="1292225"/>
              <a:ext cx="298450" cy="341313"/>
              <a:chOff x="2825" y="3007"/>
              <a:chExt cx="229" cy="242"/>
            </a:xfrm>
          </p:grpSpPr>
          <p:sp>
            <p:nvSpPr>
              <p:cNvPr id="462" name="Freeform 123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63" name="Freeform 124"/>
              <p:cNvSpPr>
                <a:spLocks/>
              </p:cNvSpPr>
              <p:nvPr/>
            </p:nvSpPr>
            <p:spPr bwMode="auto">
              <a:xfrm rot="3996341" flipH="1">
                <a:off x="2851" y="3029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2" name="Group 125"/>
            <p:cNvGrpSpPr>
              <a:grpSpLocks/>
            </p:cNvGrpSpPr>
            <p:nvPr userDrawn="1"/>
          </p:nvGrpSpPr>
          <p:grpSpPr bwMode="auto">
            <a:xfrm rot="17679159">
              <a:off x="8783638" y="1968500"/>
              <a:ext cx="298450" cy="239713"/>
              <a:chOff x="2825" y="3007"/>
              <a:chExt cx="229" cy="242"/>
            </a:xfrm>
          </p:grpSpPr>
          <p:sp>
            <p:nvSpPr>
              <p:cNvPr id="460" name="Freeform 126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61" name="Freeform 127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3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" name="Group 128"/>
            <p:cNvGrpSpPr>
              <a:grpSpLocks/>
            </p:cNvGrpSpPr>
            <p:nvPr userDrawn="1"/>
          </p:nvGrpSpPr>
          <p:grpSpPr bwMode="auto">
            <a:xfrm rot="17064547">
              <a:off x="8829675" y="2825750"/>
              <a:ext cx="298450" cy="238125"/>
              <a:chOff x="2825" y="3007"/>
              <a:chExt cx="229" cy="242"/>
            </a:xfrm>
          </p:grpSpPr>
          <p:sp>
            <p:nvSpPr>
              <p:cNvPr id="458" name="Freeform 129"/>
              <p:cNvSpPr>
                <a:spLocks/>
              </p:cNvSpPr>
              <p:nvPr/>
            </p:nvSpPr>
            <p:spPr bwMode="auto">
              <a:xfrm>
                <a:off x="2857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59" name="Freeform 130"/>
              <p:cNvSpPr>
                <a:spLocks/>
              </p:cNvSpPr>
              <p:nvPr/>
            </p:nvSpPr>
            <p:spPr bwMode="auto">
              <a:xfrm rot="3996341" flipH="1">
                <a:off x="2854" y="3029"/>
                <a:ext cx="173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" name="Group 131"/>
            <p:cNvGrpSpPr>
              <a:grpSpLocks/>
            </p:cNvGrpSpPr>
            <p:nvPr userDrawn="1"/>
          </p:nvGrpSpPr>
          <p:grpSpPr bwMode="auto">
            <a:xfrm rot="801070">
              <a:off x="8567738" y="2420937"/>
              <a:ext cx="311150" cy="234950"/>
              <a:chOff x="2825" y="3007"/>
              <a:chExt cx="229" cy="242"/>
            </a:xfrm>
          </p:grpSpPr>
          <p:sp>
            <p:nvSpPr>
              <p:cNvPr id="456" name="Freeform 132"/>
              <p:cNvSpPr>
                <a:spLocks/>
              </p:cNvSpPr>
              <p:nvPr/>
            </p:nvSpPr>
            <p:spPr bwMode="auto">
              <a:xfrm>
                <a:off x="2856" y="3006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57" name="Freeform 133"/>
              <p:cNvSpPr>
                <a:spLocks/>
              </p:cNvSpPr>
              <p:nvPr/>
            </p:nvSpPr>
            <p:spPr bwMode="auto">
              <a:xfrm rot="3996341" flipH="1">
                <a:off x="2851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" name="Group 134"/>
            <p:cNvGrpSpPr>
              <a:grpSpLocks/>
            </p:cNvGrpSpPr>
            <p:nvPr userDrawn="1"/>
          </p:nvGrpSpPr>
          <p:grpSpPr bwMode="auto">
            <a:xfrm rot="801070">
              <a:off x="8567738" y="3141662"/>
              <a:ext cx="311150" cy="236538"/>
              <a:chOff x="2825" y="3007"/>
              <a:chExt cx="229" cy="242"/>
            </a:xfrm>
          </p:grpSpPr>
          <p:sp>
            <p:nvSpPr>
              <p:cNvPr id="454" name="Freeform 135"/>
              <p:cNvSpPr>
                <a:spLocks/>
              </p:cNvSpPr>
              <p:nvPr/>
            </p:nvSpPr>
            <p:spPr bwMode="auto">
              <a:xfrm>
                <a:off x="2856" y="3006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55" name="Freeform 136"/>
              <p:cNvSpPr>
                <a:spLocks/>
              </p:cNvSpPr>
              <p:nvPr/>
            </p:nvSpPr>
            <p:spPr bwMode="auto">
              <a:xfrm rot="3996341" flipH="1">
                <a:off x="2851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" name="Group 137"/>
            <p:cNvGrpSpPr>
              <a:grpSpLocks/>
            </p:cNvGrpSpPr>
            <p:nvPr userDrawn="1"/>
          </p:nvGrpSpPr>
          <p:grpSpPr bwMode="auto">
            <a:xfrm rot="16605527">
              <a:off x="8786813" y="3422650"/>
              <a:ext cx="268288" cy="236538"/>
              <a:chOff x="2825" y="3007"/>
              <a:chExt cx="229" cy="242"/>
            </a:xfrm>
          </p:grpSpPr>
          <p:sp>
            <p:nvSpPr>
              <p:cNvPr id="452" name="Freeform 138"/>
              <p:cNvSpPr>
                <a:spLocks/>
              </p:cNvSpPr>
              <p:nvPr/>
            </p:nvSpPr>
            <p:spPr bwMode="auto">
              <a:xfrm>
                <a:off x="2857" y="3007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453" name="Freeform 139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Group 140"/>
            <p:cNvGrpSpPr>
              <a:grpSpLocks/>
            </p:cNvGrpSpPr>
            <p:nvPr userDrawn="1"/>
          </p:nvGrpSpPr>
          <p:grpSpPr bwMode="auto">
            <a:xfrm>
              <a:off x="6661150" y="-7938"/>
              <a:ext cx="644525" cy="1590675"/>
              <a:chOff x="4082" y="-5"/>
              <a:chExt cx="406" cy="1002"/>
            </a:xfrm>
          </p:grpSpPr>
          <p:grpSp>
            <p:nvGrpSpPr>
              <p:cNvPr id="439" name="Group 141"/>
              <p:cNvGrpSpPr>
                <a:grpSpLocks/>
              </p:cNvGrpSpPr>
              <p:nvPr/>
            </p:nvGrpSpPr>
            <p:grpSpPr bwMode="auto">
              <a:xfrm rot="1368130">
                <a:off x="4093" y="-5"/>
                <a:ext cx="216" cy="198"/>
                <a:chOff x="2825" y="3007"/>
                <a:chExt cx="229" cy="242"/>
              </a:xfrm>
            </p:grpSpPr>
            <p:sp>
              <p:nvSpPr>
                <p:cNvPr id="450" name="Freeform 142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51" name="Freeform 143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40" name="AutoShape 144"/>
              <p:cNvSpPr>
                <a:spLocks noChangeArrowheads="1"/>
              </p:cNvSpPr>
              <p:nvPr/>
            </p:nvSpPr>
            <p:spPr bwMode="auto">
              <a:xfrm>
                <a:off x="4286" y="0"/>
                <a:ext cx="22" cy="84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441" name="Group 145"/>
              <p:cNvGrpSpPr>
                <a:grpSpLocks/>
              </p:cNvGrpSpPr>
              <p:nvPr/>
            </p:nvGrpSpPr>
            <p:grpSpPr bwMode="auto">
              <a:xfrm rot="-3920841">
                <a:off x="4280" y="157"/>
                <a:ext cx="188" cy="229"/>
                <a:chOff x="2825" y="3007"/>
                <a:chExt cx="229" cy="242"/>
              </a:xfrm>
            </p:grpSpPr>
            <p:sp>
              <p:nvSpPr>
                <p:cNvPr id="448" name="Freeform 146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9" name="Freeform 147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42" name="Group 148"/>
              <p:cNvGrpSpPr>
                <a:grpSpLocks/>
              </p:cNvGrpSpPr>
              <p:nvPr/>
            </p:nvGrpSpPr>
            <p:grpSpPr bwMode="auto">
              <a:xfrm rot="1368130">
                <a:off x="4082" y="297"/>
                <a:ext cx="239" cy="198"/>
                <a:chOff x="2825" y="3007"/>
                <a:chExt cx="229" cy="242"/>
              </a:xfrm>
            </p:grpSpPr>
            <p:sp>
              <p:nvSpPr>
                <p:cNvPr id="446" name="Freeform 149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5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7" name="Freeform 15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43" name="Group 151"/>
              <p:cNvGrpSpPr>
                <a:grpSpLocks/>
              </p:cNvGrpSpPr>
              <p:nvPr/>
            </p:nvGrpSpPr>
            <p:grpSpPr bwMode="auto">
              <a:xfrm rot="-2869968">
                <a:off x="4209" y="854"/>
                <a:ext cx="175" cy="111"/>
                <a:chOff x="2825" y="3007"/>
                <a:chExt cx="229" cy="242"/>
              </a:xfrm>
            </p:grpSpPr>
            <p:sp>
              <p:nvSpPr>
                <p:cNvPr id="444" name="Freeform 152"/>
                <p:cNvSpPr>
                  <a:spLocks/>
                </p:cNvSpPr>
                <p:nvPr/>
              </p:nvSpPr>
              <p:spPr bwMode="auto">
                <a:xfrm>
                  <a:off x="2855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45" name="Freeform 153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38" name="Rectangle 154"/>
            <p:cNvSpPr>
              <a:spLocks noChangeArrowheads="1"/>
            </p:cNvSpPr>
            <p:nvPr userDrawn="1"/>
          </p:nvSpPr>
          <p:spPr bwMode="auto">
            <a:xfrm>
              <a:off x="6624638" y="0"/>
              <a:ext cx="684213" cy="1268413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62000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39" name="Group 155"/>
            <p:cNvGrpSpPr>
              <a:grpSpLocks/>
            </p:cNvGrpSpPr>
            <p:nvPr userDrawn="1"/>
          </p:nvGrpSpPr>
          <p:grpSpPr bwMode="auto">
            <a:xfrm>
              <a:off x="5903913" y="0"/>
              <a:ext cx="792163" cy="2589213"/>
              <a:chOff x="3719" y="0"/>
              <a:chExt cx="499" cy="1824"/>
            </a:xfrm>
          </p:grpSpPr>
          <p:grpSp>
            <p:nvGrpSpPr>
              <p:cNvPr id="405" name="Group 156"/>
              <p:cNvGrpSpPr>
                <a:grpSpLocks/>
              </p:cNvGrpSpPr>
              <p:nvPr/>
            </p:nvGrpSpPr>
            <p:grpSpPr bwMode="auto">
              <a:xfrm rot="1368130">
                <a:off x="3744" y="0"/>
                <a:ext cx="253" cy="198"/>
                <a:chOff x="2825" y="3007"/>
                <a:chExt cx="229" cy="242"/>
              </a:xfrm>
            </p:grpSpPr>
            <p:sp>
              <p:nvSpPr>
                <p:cNvPr id="437" name="Freeform 157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8" name="Freeform 158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406" name="AutoShape 159"/>
              <p:cNvSpPr>
                <a:spLocks noChangeArrowheads="1"/>
              </p:cNvSpPr>
              <p:nvPr/>
            </p:nvSpPr>
            <p:spPr bwMode="auto">
              <a:xfrm>
                <a:off x="3970" y="0"/>
                <a:ext cx="22" cy="1705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407" name="Group 160"/>
              <p:cNvGrpSpPr>
                <a:grpSpLocks/>
              </p:cNvGrpSpPr>
              <p:nvPr/>
            </p:nvGrpSpPr>
            <p:grpSpPr bwMode="auto">
              <a:xfrm rot="-3920841">
                <a:off x="3972" y="138"/>
                <a:ext cx="188" cy="267"/>
                <a:chOff x="2825" y="3007"/>
                <a:chExt cx="229" cy="242"/>
              </a:xfrm>
            </p:grpSpPr>
            <p:sp>
              <p:nvSpPr>
                <p:cNvPr id="435" name="Freeform 161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6" name="Freeform 162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8" name="Group 163"/>
              <p:cNvGrpSpPr>
                <a:grpSpLocks/>
              </p:cNvGrpSpPr>
              <p:nvPr/>
            </p:nvGrpSpPr>
            <p:grpSpPr bwMode="auto">
              <a:xfrm rot="801070">
                <a:off x="3797" y="686"/>
                <a:ext cx="229" cy="148"/>
                <a:chOff x="2825" y="3007"/>
                <a:chExt cx="229" cy="242"/>
              </a:xfrm>
            </p:grpSpPr>
            <p:sp>
              <p:nvSpPr>
                <p:cNvPr id="433" name="Freeform 164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4" name="Freeform 165"/>
                <p:cNvSpPr>
                  <a:spLocks/>
                </p:cNvSpPr>
                <p:nvPr/>
              </p:nvSpPr>
              <p:spPr bwMode="auto">
                <a:xfrm rot="3996341" flipH="1">
                  <a:off x="2851" y="3030"/>
                  <a:ext cx="176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09" name="Group 166"/>
              <p:cNvGrpSpPr>
                <a:grpSpLocks/>
              </p:cNvGrpSpPr>
              <p:nvPr/>
            </p:nvGrpSpPr>
            <p:grpSpPr bwMode="auto">
              <a:xfrm rot="1368130">
                <a:off x="3719" y="297"/>
                <a:ext cx="278" cy="198"/>
                <a:chOff x="2825" y="3007"/>
                <a:chExt cx="229" cy="242"/>
              </a:xfrm>
            </p:grpSpPr>
            <p:sp>
              <p:nvSpPr>
                <p:cNvPr id="431" name="Freeform 167"/>
                <p:cNvSpPr>
                  <a:spLocks/>
                </p:cNvSpPr>
                <p:nvPr/>
              </p:nvSpPr>
              <p:spPr bwMode="auto">
                <a:xfrm>
                  <a:off x="2856" y="3008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2" name="Freeform 168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0" name="Group 169"/>
              <p:cNvGrpSpPr>
                <a:grpSpLocks/>
              </p:cNvGrpSpPr>
              <p:nvPr/>
            </p:nvGrpSpPr>
            <p:grpSpPr bwMode="auto">
              <a:xfrm rot="-3920841">
                <a:off x="3991" y="571"/>
                <a:ext cx="188" cy="267"/>
                <a:chOff x="2825" y="3007"/>
                <a:chExt cx="229" cy="242"/>
              </a:xfrm>
            </p:grpSpPr>
            <p:sp>
              <p:nvSpPr>
                <p:cNvPr id="429" name="Freeform 170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30" name="Freeform 171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1" name="Group 172"/>
              <p:cNvGrpSpPr>
                <a:grpSpLocks/>
              </p:cNvGrpSpPr>
              <p:nvPr/>
            </p:nvGrpSpPr>
            <p:grpSpPr bwMode="auto">
              <a:xfrm rot="-3920841">
                <a:off x="3946" y="810"/>
                <a:ext cx="188" cy="175"/>
                <a:chOff x="2825" y="3007"/>
                <a:chExt cx="229" cy="242"/>
              </a:xfrm>
            </p:grpSpPr>
            <p:sp>
              <p:nvSpPr>
                <p:cNvPr id="427" name="Freeform 173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8" name="Freeform 174"/>
                <p:cNvSpPr>
                  <a:spLocks/>
                </p:cNvSpPr>
                <p:nvPr/>
              </p:nvSpPr>
              <p:spPr bwMode="auto">
                <a:xfrm rot="3996341" flipH="1">
                  <a:off x="2851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2" name="Group 175"/>
              <p:cNvGrpSpPr>
                <a:grpSpLocks/>
              </p:cNvGrpSpPr>
              <p:nvPr/>
            </p:nvGrpSpPr>
            <p:grpSpPr bwMode="auto">
              <a:xfrm rot="-4306443">
                <a:off x="3941" y="1252"/>
                <a:ext cx="188" cy="176"/>
                <a:chOff x="2825" y="3007"/>
                <a:chExt cx="229" cy="242"/>
              </a:xfrm>
            </p:grpSpPr>
            <p:sp>
              <p:nvSpPr>
                <p:cNvPr id="425" name="Freeform 176"/>
                <p:cNvSpPr>
                  <a:spLocks/>
                </p:cNvSpPr>
                <p:nvPr/>
              </p:nvSpPr>
              <p:spPr bwMode="auto">
                <a:xfrm>
                  <a:off x="2857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6" name="Freeform 177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3" name="Group 178"/>
              <p:cNvGrpSpPr>
                <a:grpSpLocks/>
              </p:cNvGrpSpPr>
              <p:nvPr/>
            </p:nvGrpSpPr>
            <p:grpSpPr bwMode="auto">
              <a:xfrm rot="801070">
                <a:off x="3758" y="1050"/>
                <a:ext cx="227" cy="148"/>
                <a:chOff x="2825" y="3007"/>
                <a:chExt cx="229" cy="242"/>
              </a:xfrm>
            </p:grpSpPr>
            <p:sp>
              <p:nvSpPr>
                <p:cNvPr id="423" name="Freeform 179"/>
                <p:cNvSpPr>
                  <a:spLocks/>
                </p:cNvSpPr>
                <p:nvPr/>
              </p:nvSpPr>
              <p:spPr bwMode="auto">
                <a:xfrm>
                  <a:off x="2857" y="3006"/>
                  <a:ext cx="143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4" name="Freeform 18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4" name="Group 181"/>
              <p:cNvGrpSpPr>
                <a:grpSpLocks/>
              </p:cNvGrpSpPr>
              <p:nvPr/>
            </p:nvGrpSpPr>
            <p:grpSpPr bwMode="auto">
              <a:xfrm rot="801070">
                <a:off x="3758" y="1458"/>
                <a:ext cx="227" cy="149"/>
                <a:chOff x="2825" y="3007"/>
                <a:chExt cx="229" cy="242"/>
              </a:xfrm>
            </p:grpSpPr>
            <p:sp>
              <p:nvSpPr>
                <p:cNvPr id="421" name="Freeform 182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2" name="Freeform 183"/>
                <p:cNvSpPr>
                  <a:spLocks/>
                </p:cNvSpPr>
                <p:nvPr/>
              </p:nvSpPr>
              <p:spPr bwMode="auto">
                <a:xfrm rot="3996341" flipH="1">
                  <a:off x="2851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5" name="Group 184"/>
              <p:cNvGrpSpPr>
                <a:grpSpLocks/>
              </p:cNvGrpSpPr>
              <p:nvPr/>
            </p:nvGrpSpPr>
            <p:grpSpPr bwMode="auto">
              <a:xfrm rot="-2487186">
                <a:off x="3878" y="1713"/>
                <a:ext cx="204" cy="111"/>
                <a:chOff x="2825" y="3007"/>
                <a:chExt cx="229" cy="242"/>
              </a:xfrm>
            </p:grpSpPr>
            <p:sp>
              <p:nvSpPr>
                <p:cNvPr id="419" name="Freeform 185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20" name="Freeform 186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416" name="Group 187"/>
              <p:cNvGrpSpPr>
                <a:grpSpLocks/>
              </p:cNvGrpSpPr>
              <p:nvPr/>
            </p:nvGrpSpPr>
            <p:grpSpPr bwMode="auto">
              <a:xfrm rot="-4994473">
                <a:off x="3973" y="1539"/>
                <a:ext cx="169" cy="173"/>
                <a:chOff x="2825" y="3007"/>
                <a:chExt cx="229" cy="242"/>
              </a:xfrm>
            </p:grpSpPr>
            <p:sp>
              <p:nvSpPr>
                <p:cNvPr id="417" name="Freeform 188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18" name="Freeform 189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0" name="Group 190"/>
            <p:cNvGrpSpPr>
              <a:grpSpLocks/>
            </p:cNvGrpSpPr>
            <p:nvPr userDrawn="1"/>
          </p:nvGrpSpPr>
          <p:grpSpPr bwMode="auto">
            <a:xfrm>
              <a:off x="5119688" y="0"/>
              <a:ext cx="555625" cy="2525713"/>
              <a:chOff x="4683" y="0"/>
              <a:chExt cx="442" cy="2750"/>
            </a:xfrm>
          </p:grpSpPr>
          <p:grpSp>
            <p:nvGrpSpPr>
              <p:cNvPr id="365" name="Group 191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403" name="Freeform 192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4" name="Freeform 193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66" name="AutoShape 194"/>
              <p:cNvSpPr>
                <a:spLocks noChangeArrowheads="1"/>
              </p:cNvSpPr>
              <p:nvPr/>
            </p:nvSpPr>
            <p:spPr bwMode="auto">
              <a:xfrm>
                <a:off x="4920" y="0"/>
                <a:ext cx="24" cy="2658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367" name="Group 195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401" name="Freeform 196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2" name="Freeform 197"/>
                <p:cNvSpPr>
                  <a:spLocks/>
                </p:cNvSpPr>
                <p:nvPr/>
              </p:nvSpPr>
              <p:spPr bwMode="auto">
                <a:xfrm rot="3996341" flipH="1">
                  <a:off x="2853" y="3029"/>
                  <a:ext cx="174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8" name="Group 198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399" name="Freeform 199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400" name="Freeform 200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6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69" name="Group 201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397" name="Freeform 202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8" name="Freeform 203"/>
                <p:cNvSpPr>
                  <a:spLocks/>
                </p:cNvSpPr>
                <p:nvPr/>
              </p:nvSpPr>
              <p:spPr bwMode="auto">
                <a:xfrm rot="3996341" flipH="1">
                  <a:off x="2851" y="3032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0" name="Group 204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395" name="Freeform 205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6" name="Freeform 20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1" name="Group 207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393" name="Freeform 208"/>
                <p:cNvSpPr>
                  <a:spLocks/>
                </p:cNvSpPr>
                <p:nvPr/>
              </p:nvSpPr>
              <p:spPr bwMode="auto">
                <a:xfrm>
                  <a:off x="2859" y="3006"/>
                  <a:ext cx="143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4" name="Freeform 209"/>
                <p:cNvSpPr>
                  <a:spLocks/>
                </p:cNvSpPr>
                <p:nvPr/>
              </p:nvSpPr>
              <p:spPr bwMode="auto">
                <a:xfrm rot="3996341" flipH="1">
                  <a:off x="2854" y="3030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2" name="Group 210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391" name="Freeform 211"/>
                <p:cNvSpPr>
                  <a:spLocks/>
                </p:cNvSpPr>
                <p:nvPr/>
              </p:nvSpPr>
              <p:spPr bwMode="auto">
                <a:xfrm>
                  <a:off x="2858" y="3006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2" name="Freeform 212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3" name="Group 213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389" name="Freeform 214"/>
                <p:cNvSpPr>
                  <a:spLocks/>
                </p:cNvSpPr>
                <p:nvPr/>
              </p:nvSpPr>
              <p:spPr bwMode="auto">
                <a:xfrm>
                  <a:off x="2859" y="3006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90" name="Freeform 215"/>
                <p:cNvSpPr>
                  <a:spLocks/>
                </p:cNvSpPr>
                <p:nvPr/>
              </p:nvSpPr>
              <p:spPr bwMode="auto">
                <a:xfrm rot="3996341" flipH="1">
                  <a:off x="2855" y="3031"/>
                  <a:ext cx="173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4" name="Group 216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387" name="Freeform 217"/>
                <p:cNvSpPr>
                  <a:spLocks/>
                </p:cNvSpPr>
                <p:nvPr/>
              </p:nvSpPr>
              <p:spPr bwMode="auto">
                <a:xfrm>
                  <a:off x="2858" y="3006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8" name="Freeform 218"/>
                <p:cNvSpPr>
                  <a:spLocks/>
                </p:cNvSpPr>
                <p:nvPr/>
              </p:nvSpPr>
              <p:spPr bwMode="auto">
                <a:xfrm rot="3996341" flipH="1">
                  <a:off x="2854" y="3028"/>
                  <a:ext cx="173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5" name="Group 219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385" name="Freeform 220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6" name="Freeform 221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6" name="Group 222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383" name="Freeform 223"/>
                <p:cNvSpPr>
                  <a:spLocks/>
                </p:cNvSpPr>
                <p:nvPr/>
              </p:nvSpPr>
              <p:spPr bwMode="auto">
                <a:xfrm>
                  <a:off x="2857" y="3006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4" name="Freeform 224"/>
                <p:cNvSpPr>
                  <a:spLocks/>
                </p:cNvSpPr>
                <p:nvPr/>
              </p:nvSpPr>
              <p:spPr bwMode="auto">
                <a:xfrm rot="3996341" flipH="1">
                  <a:off x="2851" y="3029"/>
                  <a:ext cx="176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7" name="Group 225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381" name="Freeform 226"/>
                <p:cNvSpPr>
                  <a:spLocks/>
                </p:cNvSpPr>
                <p:nvPr/>
              </p:nvSpPr>
              <p:spPr bwMode="auto">
                <a:xfrm>
                  <a:off x="2857" y="3004"/>
                  <a:ext cx="145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2" name="Freeform 227"/>
                <p:cNvSpPr>
                  <a:spLocks/>
                </p:cNvSpPr>
                <p:nvPr/>
              </p:nvSpPr>
              <p:spPr bwMode="auto">
                <a:xfrm rot="3996341" flipH="1">
                  <a:off x="2852" y="3027"/>
                  <a:ext cx="172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78" name="Group 228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379" name="Freeform 229"/>
                <p:cNvSpPr>
                  <a:spLocks/>
                </p:cNvSpPr>
                <p:nvPr/>
              </p:nvSpPr>
              <p:spPr bwMode="auto">
                <a:xfrm>
                  <a:off x="2861" y="3005"/>
                  <a:ext cx="143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80" name="Freeform 230"/>
                <p:cNvSpPr>
                  <a:spLocks/>
                </p:cNvSpPr>
                <p:nvPr/>
              </p:nvSpPr>
              <p:spPr bwMode="auto">
                <a:xfrm rot="3996341" flipH="1">
                  <a:off x="2854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41" name="Rectangle 231"/>
            <p:cNvSpPr>
              <a:spLocks noChangeArrowheads="1"/>
            </p:cNvSpPr>
            <p:nvPr userDrawn="1"/>
          </p:nvSpPr>
          <p:spPr bwMode="auto">
            <a:xfrm>
              <a:off x="5040313" y="7937"/>
              <a:ext cx="674688" cy="2744788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42" name="Group 232"/>
            <p:cNvGrpSpPr>
              <a:grpSpLocks/>
            </p:cNvGrpSpPr>
            <p:nvPr userDrawn="1"/>
          </p:nvGrpSpPr>
          <p:grpSpPr bwMode="auto">
            <a:xfrm>
              <a:off x="4552950" y="0"/>
              <a:ext cx="471488" cy="1630363"/>
              <a:chOff x="2703" y="754"/>
              <a:chExt cx="297" cy="1027"/>
            </a:xfrm>
          </p:grpSpPr>
          <p:sp>
            <p:nvSpPr>
              <p:cNvPr id="343" name="AutoShape 233"/>
              <p:cNvSpPr>
                <a:spLocks noChangeArrowheads="1"/>
              </p:cNvSpPr>
              <p:nvPr/>
            </p:nvSpPr>
            <p:spPr bwMode="auto">
              <a:xfrm>
                <a:off x="2867" y="754"/>
                <a:ext cx="22" cy="961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344" name="Group 234"/>
              <p:cNvGrpSpPr>
                <a:grpSpLocks/>
              </p:cNvGrpSpPr>
              <p:nvPr/>
            </p:nvGrpSpPr>
            <p:grpSpPr bwMode="auto">
              <a:xfrm rot="801070">
                <a:off x="2724" y="867"/>
                <a:ext cx="173" cy="117"/>
                <a:chOff x="2825" y="3007"/>
                <a:chExt cx="229" cy="242"/>
              </a:xfrm>
            </p:grpSpPr>
            <p:sp>
              <p:nvSpPr>
                <p:cNvPr id="363" name="Freeform 235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4" name="Freeform 236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5" name="Group 237"/>
              <p:cNvGrpSpPr>
                <a:grpSpLocks/>
              </p:cNvGrpSpPr>
              <p:nvPr/>
            </p:nvGrpSpPr>
            <p:grpSpPr bwMode="auto">
              <a:xfrm rot="-3920841">
                <a:off x="2843" y="979"/>
                <a:ext cx="148" cy="134"/>
                <a:chOff x="2825" y="3007"/>
                <a:chExt cx="229" cy="242"/>
              </a:xfrm>
            </p:grpSpPr>
            <p:sp>
              <p:nvSpPr>
                <p:cNvPr id="361" name="Freeform 238"/>
                <p:cNvSpPr>
                  <a:spLocks/>
                </p:cNvSpPr>
                <p:nvPr/>
              </p:nvSpPr>
              <p:spPr bwMode="auto">
                <a:xfrm>
                  <a:off x="2859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2" name="Freeform 239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6" name="Group 240"/>
              <p:cNvGrpSpPr>
                <a:grpSpLocks/>
              </p:cNvGrpSpPr>
              <p:nvPr/>
            </p:nvGrpSpPr>
            <p:grpSpPr bwMode="auto">
              <a:xfrm rot="-4306443">
                <a:off x="2838" y="1340"/>
                <a:ext cx="146" cy="134"/>
                <a:chOff x="2825" y="3007"/>
                <a:chExt cx="229" cy="242"/>
              </a:xfrm>
            </p:grpSpPr>
            <p:sp>
              <p:nvSpPr>
                <p:cNvPr id="359" name="Freeform 241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0" name="Freeform 242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7" name="Group 243"/>
              <p:cNvGrpSpPr>
                <a:grpSpLocks/>
              </p:cNvGrpSpPr>
              <p:nvPr/>
            </p:nvGrpSpPr>
            <p:grpSpPr bwMode="auto">
              <a:xfrm rot="801070">
                <a:off x="2703" y="1156"/>
                <a:ext cx="173" cy="117"/>
                <a:chOff x="2825" y="3007"/>
                <a:chExt cx="229" cy="242"/>
              </a:xfrm>
            </p:grpSpPr>
            <p:sp>
              <p:nvSpPr>
                <p:cNvPr id="357" name="Freeform 244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8" name="Freeform 245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8" name="Group 246"/>
              <p:cNvGrpSpPr>
                <a:grpSpLocks/>
              </p:cNvGrpSpPr>
              <p:nvPr/>
            </p:nvGrpSpPr>
            <p:grpSpPr bwMode="auto">
              <a:xfrm rot="801070">
                <a:off x="2703" y="1478"/>
                <a:ext cx="173" cy="117"/>
                <a:chOff x="2825" y="3007"/>
                <a:chExt cx="229" cy="242"/>
              </a:xfrm>
            </p:grpSpPr>
            <p:sp>
              <p:nvSpPr>
                <p:cNvPr id="355" name="Freeform 247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6" name="Freeform 248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9" name="Group 249"/>
              <p:cNvGrpSpPr>
                <a:grpSpLocks/>
              </p:cNvGrpSpPr>
              <p:nvPr/>
            </p:nvGrpSpPr>
            <p:grpSpPr bwMode="auto">
              <a:xfrm rot="-1941087">
                <a:off x="2781" y="1693"/>
                <a:ext cx="154" cy="88"/>
                <a:chOff x="2825" y="3007"/>
                <a:chExt cx="229" cy="242"/>
              </a:xfrm>
            </p:grpSpPr>
            <p:sp>
              <p:nvSpPr>
                <p:cNvPr id="353" name="Freeform 250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4" name="Freeform 251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50" name="Group 252"/>
              <p:cNvGrpSpPr>
                <a:grpSpLocks/>
              </p:cNvGrpSpPr>
              <p:nvPr/>
            </p:nvGrpSpPr>
            <p:grpSpPr bwMode="auto">
              <a:xfrm rot="-4994473">
                <a:off x="2867" y="1543"/>
                <a:ext cx="134" cy="133"/>
                <a:chOff x="2825" y="3007"/>
                <a:chExt cx="229" cy="242"/>
              </a:xfrm>
            </p:grpSpPr>
            <p:sp>
              <p:nvSpPr>
                <p:cNvPr id="351" name="Freeform 253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52" name="Freeform 254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3" name="Group 255"/>
            <p:cNvGrpSpPr>
              <a:grpSpLocks/>
            </p:cNvGrpSpPr>
            <p:nvPr userDrawn="1"/>
          </p:nvGrpSpPr>
          <p:grpSpPr bwMode="auto">
            <a:xfrm>
              <a:off x="3508375" y="0"/>
              <a:ext cx="471488" cy="1387475"/>
              <a:chOff x="2210" y="0"/>
              <a:chExt cx="297" cy="874"/>
            </a:xfrm>
          </p:grpSpPr>
          <p:sp>
            <p:nvSpPr>
              <p:cNvPr id="327" name="AutoShape 256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328" name="Group 257"/>
              <p:cNvGrpSpPr>
                <a:grpSpLocks/>
              </p:cNvGrpSpPr>
              <p:nvPr/>
            </p:nvGrpSpPr>
            <p:grpSpPr bwMode="auto">
              <a:xfrm rot="-4306443">
                <a:off x="2345" y="388"/>
                <a:ext cx="146" cy="134"/>
                <a:chOff x="2825" y="3007"/>
                <a:chExt cx="229" cy="242"/>
              </a:xfrm>
            </p:grpSpPr>
            <p:sp>
              <p:nvSpPr>
                <p:cNvPr id="341" name="Freeform 258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2" name="Freeform 259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9" name="Group 260"/>
              <p:cNvGrpSpPr>
                <a:grpSpLocks/>
              </p:cNvGrpSpPr>
              <p:nvPr/>
            </p:nvGrpSpPr>
            <p:grpSpPr bwMode="auto">
              <a:xfrm rot="801070">
                <a:off x="2210" y="204"/>
                <a:ext cx="173" cy="117"/>
                <a:chOff x="2825" y="3007"/>
                <a:chExt cx="229" cy="242"/>
              </a:xfrm>
            </p:grpSpPr>
            <p:sp>
              <p:nvSpPr>
                <p:cNvPr id="339" name="Freeform 261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40" name="Freeform 262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0" name="Group 263"/>
              <p:cNvGrpSpPr>
                <a:grpSpLocks/>
              </p:cNvGrpSpPr>
              <p:nvPr/>
            </p:nvGrpSpPr>
            <p:grpSpPr bwMode="auto">
              <a:xfrm rot="801070">
                <a:off x="2210" y="526"/>
                <a:ext cx="173" cy="117"/>
                <a:chOff x="2825" y="3007"/>
                <a:chExt cx="229" cy="242"/>
              </a:xfrm>
            </p:grpSpPr>
            <p:sp>
              <p:nvSpPr>
                <p:cNvPr id="337" name="Freeform 264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" name="Freeform 265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1" name="Group 266"/>
              <p:cNvGrpSpPr>
                <a:grpSpLocks/>
              </p:cNvGrpSpPr>
              <p:nvPr/>
            </p:nvGrpSpPr>
            <p:grpSpPr bwMode="auto">
              <a:xfrm rot="-3120000">
                <a:off x="2295" y="753"/>
                <a:ext cx="154" cy="88"/>
                <a:chOff x="2825" y="3007"/>
                <a:chExt cx="229" cy="242"/>
              </a:xfrm>
            </p:grpSpPr>
            <p:sp>
              <p:nvSpPr>
                <p:cNvPr id="335" name="Freeform 267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6" name="Freeform 268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2" name="Group 269"/>
              <p:cNvGrpSpPr>
                <a:grpSpLocks/>
              </p:cNvGrpSpPr>
              <p:nvPr/>
            </p:nvGrpSpPr>
            <p:grpSpPr bwMode="auto">
              <a:xfrm rot="-4994473">
                <a:off x="2374" y="591"/>
                <a:ext cx="134" cy="133"/>
                <a:chOff x="2825" y="3007"/>
                <a:chExt cx="229" cy="242"/>
              </a:xfrm>
            </p:grpSpPr>
            <p:sp>
              <p:nvSpPr>
                <p:cNvPr id="333" name="Freeform 270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4" name="Freeform 271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4" name="Group 272"/>
            <p:cNvGrpSpPr>
              <a:grpSpLocks/>
            </p:cNvGrpSpPr>
            <p:nvPr userDrawn="1"/>
          </p:nvGrpSpPr>
          <p:grpSpPr bwMode="auto">
            <a:xfrm>
              <a:off x="2644775" y="0"/>
              <a:ext cx="471488" cy="595313"/>
              <a:chOff x="2703" y="3022"/>
              <a:chExt cx="297" cy="375"/>
            </a:xfrm>
          </p:grpSpPr>
          <p:sp>
            <p:nvSpPr>
              <p:cNvPr id="317" name="AutoShape 273"/>
              <p:cNvSpPr>
                <a:spLocks noChangeArrowheads="1"/>
              </p:cNvSpPr>
              <p:nvPr/>
            </p:nvSpPr>
            <p:spPr bwMode="auto">
              <a:xfrm>
                <a:off x="2867" y="3022"/>
                <a:ext cx="22" cy="309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318" name="Group 274"/>
              <p:cNvGrpSpPr>
                <a:grpSpLocks/>
              </p:cNvGrpSpPr>
              <p:nvPr/>
            </p:nvGrpSpPr>
            <p:grpSpPr bwMode="auto">
              <a:xfrm rot="801070">
                <a:off x="2703" y="3094"/>
                <a:ext cx="173" cy="117"/>
                <a:chOff x="2825" y="3007"/>
                <a:chExt cx="229" cy="242"/>
              </a:xfrm>
            </p:grpSpPr>
            <p:sp>
              <p:nvSpPr>
                <p:cNvPr id="325" name="Freeform 275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6" name="Freeform 276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19" name="Group 277"/>
              <p:cNvGrpSpPr>
                <a:grpSpLocks/>
              </p:cNvGrpSpPr>
              <p:nvPr/>
            </p:nvGrpSpPr>
            <p:grpSpPr bwMode="auto">
              <a:xfrm rot="-1941087">
                <a:off x="2781" y="3309"/>
                <a:ext cx="154" cy="88"/>
                <a:chOff x="2825" y="3007"/>
                <a:chExt cx="229" cy="242"/>
              </a:xfrm>
            </p:grpSpPr>
            <p:sp>
              <p:nvSpPr>
                <p:cNvPr id="323" name="Freeform 278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4" name="Freeform 279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20" name="Group 280"/>
              <p:cNvGrpSpPr>
                <a:grpSpLocks/>
              </p:cNvGrpSpPr>
              <p:nvPr/>
            </p:nvGrpSpPr>
            <p:grpSpPr bwMode="auto">
              <a:xfrm rot="-4994473">
                <a:off x="2867" y="3159"/>
                <a:ext cx="134" cy="133"/>
                <a:chOff x="2825" y="3007"/>
                <a:chExt cx="229" cy="242"/>
              </a:xfrm>
            </p:grpSpPr>
            <p:sp>
              <p:nvSpPr>
                <p:cNvPr id="321" name="Freeform 281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22" name="Freeform 282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5" name="Group 283"/>
            <p:cNvGrpSpPr>
              <a:grpSpLocks/>
            </p:cNvGrpSpPr>
            <p:nvPr userDrawn="1"/>
          </p:nvGrpSpPr>
          <p:grpSpPr bwMode="auto">
            <a:xfrm rot="17679159">
              <a:off x="2193925" y="-34926"/>
              <a:ext cx="234950" cy="303213"/>
              <a:chOff x="2825" y="3007"/>
              <a:chExt cx="229" cy="242"/>
            </a:xfrm>
          </p:grpSpPr>
          <p:sp>
            <p:nvSpPr>
              <p:cNvPr id="315" name="Freeform 284"/>
              <p:cNvSpPr>
                <a:spLocks/>
              </p:cNvSpPr>
              <p:nvPr/>
            </p:nvSpPr>
            <p:spPr bwMode="auto">
              <a:xfrm>
                <a:off x="2858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316" name="Freeform 285"/>
              <p:cNvSpPr>
                <a:spLocks/>
              </p:cNvSpPr>
              <p:nvPr/>
            </p:nvSpPr>
            <p:spPr bwMode="auto">
              <a:xfrm rot="3996341" flipH="1">
                <a:off x="2851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6" name="Group 286"/>
            <p:cNvGrpSpPr>
              <a:grpSpLocks/>
            </p:cNvGrpSpPr>
            <p:nvPr userDrawn="1"/>
          </p:nvGrpSpPr>
          <p:grpSpPr bwMode="auto">
            <a:xfrm>
              <a:off x="989012" y="0"/>
              <a:ext cx="471488" cy="1020763"/>
              <a:chOff x="2680" y="2886"/>
              <a:chExt cx="297" cy="643"/>
            </a:xfrm>
          </p:grpSpPr>
          <p:sp>
            <p:nvSpPr>
              <p:cNvPr id="302" name="AutoShape 287"/>
              <p:cNvSpPr>
                <a:spLocks noChangeArrowheads="1"/>
              </p:cNvSpPr>
              <p:nvPr/>
            </p:nvSpPr>
            <p:spPr bwMode="auto">
              <a:xfrm flipH="1">
                <a:off x="2825" y="2886"/>
                <a:ext cx="32" cy="51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303" name="Group 288"/>
              <p:cNvGrpSpPr>
                <a:grpSpLocks/>
              </p:cNvGrpSpPr>
              <p:nvPr/>
            </p:nvGrpSpPr>
            <p:grpSpPr bwMode="auto">
              <a:xfrm rot="-4306443">
                <a:off x="2815" y="3024"/>
                <a:ext cx="146" cy="134"/>
                <a:chOff x="2825" y="3007"/>
                <a:chExt cx="229" cy="242"/>
              </a:xfrm>
            </p:grpSpPr>
            <p:sp>
              <p:nvSpPr>
                <p:cNvPr id="313" name="Freeform 289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4" name="Freeform 29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4" name="Group 291"/>
              <p:cNvGrpSpPr>
                <a:grpSpLocks/>
              </p:cNvGrpSpPr>
              <p:nvPr/>
            </p:nvGrpSpPr>
            <p:grpSpPr bwMode="auto">
              <a:xfrm rot="801070">
                <a:off x="2680" y="3162"/>
                <a:ext cx="173" cy="117"/>
                <a:chOff x="2825" y="3007"/>
                <a:chExt cx="229" cy="242"/>
              </a:xfrm>
            </p:grpSpPr>
            <p:sp>
              <p:nvSpPr>
                <p:cNvPr id="311" name="Freeform 292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2" name="Freeform 293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5" name="Group 294"/>
              <p:cNvGrpSpPr>
                <a:grpSpLocks/>
              </p:cNvGrpSpPr>
              <p:nvPr/>
            </p:nvGrpSpPr>
            <p:grpSpPr bwMode="auto">
              <a:xfrm rot="-4320000">
                <a:off x="2775" y="3408"/>
                <a:ext cx="154" cy="88"/>
                <a:chOff x="2825" y="3007"/>
                <a:chExt cx="229" cy="242"/>
              </a:xfrm>
            </p:grpSpPr>
            <p:sp>
              <p:nvSpPr>
                <p:cNvPr id="309" name="Freeform 295"/>
                <p:cNvSpPr>
                  <a:spLocks/>
                </p:cNvSpPr>
                <p:nvPr/>
              </p:nvSpPr>
              <p:spPr bwMode="auto">
                <a:xfrm>
                  <a:off x="2858" y="3004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10" name="Freeform 296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06" name="Group 297"/>
              <p:cNvGrpSpPr>
                <a:grpSpLocks/>
              </p:cNvGrpSpPr>
              <p:nvPr/>
            </p:nvGrpSpPr>
            <p:grpSpPr bwMode="auto">
              <a:xfrm rot="-4994473">
                <a:off x="2844" y="3227"/>
                <a:ext cx="134" cy="133"/>
                <a:chOff x="2825" y="3007"/>
                <a:chExt cx="229" cy="242"/>
              </a:xfrm>
            </p:grpSpPr>
            <p:sp>
              <p:nvSpPr>
                <p:cNvPr id="307" name="Freeform 298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8" name="Freeform 299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47" name="Rectangle 300"/>
            <p:cNvSpPr>
              <a:spLocks noChangeArrowheads="1"/>
            </p:cNvSpPr>
            <p:nvPr userDrawn="1"/>
          </p:nvSpPr>
          <p:spPr bwMode="auto">
            <a:xfrm>
              <a:off x="2627312" y="0"/>
              <a:ext cx="720725" cy="1089025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48" name="Group 301"/>
            <p:cNvGrpSpPr>
              <a:grpSpLocks/>
            </p:cNvGrpSpPr>
            <p:nvPr userDrawn="1"/>
          </p:nvGrpSpPr>
          <p:grpSpPr bwMode="auto">
            <a:xfrm>
              <a:off x="465137" y="0"/>
              <a:ext cx="592138" cy="2814638"/>
              <a:chOff x="4683" y="0"/>
              <a:chExt cx="442" cy="2750"/>
            </a:xfrm>
          </p:grpSpPr>
          <p:grpSp>
            <p:nvGrpSpPr>
              <p:cNvPr id="262" name="Group 302"/>
              <p:cNvGrpSpPr>
                <a:grpSpLocks/>
              </p:cNvGrpSpPr>
              <p:nvPr/>
            </p:nvGrpSpPr>
            <p:grpSpPr bwMode="auto">
              <a:xfrm rot="1368130">
                <a:off x="4717" y="0"/>
                <a:ext cx="229" cy="242"/>
                <a:chOff x="2825" y="3007"/>
                <a:chExt cx="229" cy="242"/>
              </a:xfrm>
            </p:grpSpPr>
            <p:sp>
              <p:nvSpPr>
                <p:cNvPr id="300" name="Freeform 303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01" name="Freeform 304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85B4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63" name="AutoShape 305"/>
              <p:cNvSpPr>
                <a:spLocks noChangeArrowheads="1"/>
              </p:cNvSpPr>
              <p:nvPr/>
            </p:nvSpPr>
            <p:spPr bwMode="auto">
              <a:xfrm>
                <a:off x="4921" y="0"/>
                <a:ext cx="23" cy="2658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264" name="Group 306"/>
              <p:cNvGrpSpPr>
                <a:grpSpLocks/>
              </p:cNvGrpSpPr>
              <p:nvPr/>
            </p:nvGrpSpPr>
            <p:grpSpPr bwMode="auto">
              <a:xfrm rot="-3920841">
                <a:off x="4882" y="226"/>
                <a:ext cx="229" cy="242"/>
                <a:chOff x="2825" y="3007"/>
                <a:chExt cx="229" cy="242"/>
              </a:xfrm>
            </p:grpSpPr>
            <p:sp>
              <p:nvSpPr>
                <p:cNvPr id="298" name="Freeform 307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9" name="Freeform 308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5" name="Group 309"/>
              <p:cNvGrpSpPr>
                <a:grpSpLocks/>
              </p:cNvGrpSpPr>
              <p:nvPr/>
            </p:nvGrpSpPr>
            <p:grpSpPr bwMode="auto">
              <a:xfrm rot="801070">
                <a:off x="4765" y="1349"/>
                <a:ext cx="207" cy="181"/>
                <a:chOff x="2825" y="3007"/>
                <a:chExt cx="229" cy="242"/>
              </a:xfrm>
            </p:grpSpPr>
            <p:sp>
              <p:nvSpPr>
                <p:cNvPr id="296" name="Freeform 310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7" name="Freeform 311"/>
                <p:cNvSpPr>
                  <a:spLocks/>
                </p:cNvSpPr>
                <p:nvPr/>
              </p:nvSpPr>
              <p:spPr bwMode="auto">
                <a:xfrm rot="3996341" flipH="1">
                  <a:off x="2852" y="3028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6" name="Group 312"/>
              <p:cNvGrpSpPr>
                <a:grpSpLocks/>
              </p:cNvGrpSpPr>
              <p:nvPr/>
            </p:nvGrpSpPr>
            <p:grpSpPr bwMode="auto">
              <a:xfrm rot="1368130">
                <a:off x="4717" y="777"/>
                <a:ext cx="229" cy="204"/>
                <a:chOff x="2825" y="3007"/>
                <a:chExt cx="229" cy="242"/>
              </a:xfrm>
            </p:grpSpPr>
            <p:sp>
              <p:nvSpPr>
                <p:cNvPr id="294" name="Freeform 313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3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5" name="Freeform 314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7" name="Group 315"/>
              <p:cNvGrpSpPr>
                <a:grpSpLocks/>
              </p:cNvGrpSpPr>
              <p:nvPr/>
            </p:nvGrpSpPr>
            <p:grpSpPr bwMode="auto">
              <a:xfrm rot="1368130">
                <a:off x="4683" y="358"/>
                <a:ext cx="251" cy="242"/>
                <a:chOff x="2825" y="3007"/>
                <a:chExt cx="229" cy="242"/>
              </a:xfrm>
            </p:grpSpPr>
            <p:sp>
              <p:nvSpPr>
                <p:cNvPr id="292" name="Freeform 316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3" name="Freeform 317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8" name="Group 318"/>
              <p:cNvGrpSpPr>
                <a:grpSpLocks/>
              </p:cNvGrpSpPr>
              <p:nvPr/>
            </p:nvGrpSpPr>
            <p:grpSpPr bwMode="auto">
              <a:xfrm rot="-3920841">
                <a:off x="4882" y="521"/>
                <a:ext cx="229" cy="242"/>
                <a:chOff x="2825" y="3007"/>
                <a:chExt cx="229" cy="242"/>
              </a:xfrm>
            </p:grpSpPr>
            <p:sp>
              <p:nvSpPr>
                <p:cNvPr id="290" name="Freeform 319"/>
                <p:cNvSpPr>
                  <a:spLocks/>
                </p:cNvSpPr>
                <p:nvPr/>
              </p:nvSpPr>
              <p:spPr bwMode="auto">
                <a:xfrm>
                  <a:off x="2858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91" name="Freeform 320"/>
                <p:cNvSpPr>
                  <a:spLocks/>
                </p:cNvSpPr>
                <p:nvPr/>
              </p:nvSpPr>
              <p:spPr bwMode="auto">
                <a:xfrm rot="3996341" flipH="1">
                  <a:off x="2853" y="3031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69" name="Group 321"/>
              <p:cNvGrpSpPr>
                <a:grpSpLocks/>
              </p:cNvGrpSpPr>
              <p:nvPr/>
            </p:nvGrpSpPr>
            <p:grpSpPr bwMode="auto">
              <a:xfrm rot="-3920841">
                <a:off x="4897" y="1027"/>
                <a:ext cx="229" cy="227"/>
                <a:chOff x="2825" y="3007"/>
                <a:chExt cx="229" cy="242"/>
              </a:xfrm>
            </p:grpSpPr>
            <p:sp>
              <p:nvSpPr>
                <p:cNvPr id="288" name="Freeform 322"/>
                <p:cNvSpPr>
                  <a:spLocks/>
                </p:cNvSpPr>
                <p:nvPr/>
              </p:nvSpPr>
              <p:spPr bwMode="auto">
                <a:xfrm>
                  <a:off x="2859" y="3005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9" name="Freeform 323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6" cy="230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0" name="Group 324"/>
              <p:cNvGrpSpPr>
                <a:grpSpLocks/>
              </p:cNvGrpSpPr>
              <p:nvPr/>
            </p:nvGrpSpPr>
            <p:grpSpPr bwMode="auto">
              <a:xfrm rot="-3920841">
                <a:off x="4866" y="1542"/>
                <a:ext cx="229" cy="159"/>
                <a:chOff x="2825" y="3007"/>
                <a:chExt cx="229" cy="242"/>
              </a:xfrm>
            </p:grpSpPr>
            <p:sp>
              <p:nvSpPr>
                <p:cNvPr id="286" name="Freeform 325"/>
                <p:cNvSpPr>
                  <a:spLocks/>
                </p:cNvSpPr>
                <p:nvPr/>
              </p:nvSpPr>
              <p:spPr bwMode="auto">
                <a:xfrm>
                  <a:off x="2857" y="3007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7" name="Freeform 326"/>
                <p:cNvSpPr>
                  <a:spLocks/>
                </p:cNvSpPr>
                <p:nvPr/>
              </p:nvSpPr>
              <p:spPr bwMode="auto">
                <a:xfrm rot="3996341" flipH="1">
                  <a:off x="2852" y="3031"/>
                  <a:ext cx="175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1" name="Group 327"/>
              <p:cNvGrpSpPr>
                <a:grpSpLocks/>
              </p:cNvGrpSpPr>
              <p:nvPr/>
            </p:nvGrpSpPr>
            <p:grpSpPr bwMode="auto">
              <a:xfrm rot="-4306443">
                <a:off x="4863" y="2082"/>
                <a:ext cx="229" cy="159"/>
                <a:chOff x="2825" y="3007"/>
                <a:chExt cx="229" cy="242"/>
              </a:xfrm>
            </p:grpSpPr>
            <p:sp>
              <p:nvSpPr>
                <p:cNvPr id="284" name="Freeform 328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3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5" name="Freeform 329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7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2" name="Group 330"/>
              <p:cNvGrpSpPr>
                <a:grpSpLocks/>
              </p:cNvGrpSpPr>
              <p:nvPr/>
            </p:nvGrpSpPr>
            <p:grpSpPr bwMode="auto">
              <a:xfrm rot="801070">
                <a:off x="4740" y="1797"/>
                <a:ext cx="207" cy="181"/>
                <a:chOff x="2825" y="3007"/>
                <a:chExt cx="229" cy="242"/>
              </a:xfrm>
            </p:grpSpPr>
            <p:sp>
              <p:nvSpPr>
                <p:cNvPr id="282" name="Freeform 331"/>
                <p:cNvSpPr>
                  <a:spLocks/>
                </p:cNvSpPr>
                <p:nvPr/>
              </p:nvSpPr>
              <p:spPr bwMode="auto">
                <a:xfrm>
                  <a:off x="2856" y="3006"/>
                  <a:ext cx="144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3" name="Freeform 332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3" name="Group 333"/>
              <p:cNvGrpSpPr>
                <a:grpSpLocks/>
              </p:cNvGrpSpPr>
              <p:nvPr/>
            </p:nvGrpSpPr>
            <p:grpSpPr bwMode="auto">
              <a:xfrm rot="801070">
                <a:off x="4740" y="2296"/>
                <a:ext cx="207" cy="181"/>
                <a:chOff x="2825" y="3007"/>
                <a:chExt cx="229" cy="242"/>
              </a:xfrm>
            </p:grpSpPr>
            <p:sp>
              <p:nvSpPr>
                <p:cNvPr id="280" name="Freeform 334"/>
                <p:cNvSpPr>
                  <a:spLocks/>
                </p:cNvSpPr>
                <p:nvPr/>
              </p:nvSpPr>
              <p:spPr bwMode="auto">
                <a:xfrm>
                  <a:off x="2856" y="3004"/>
                  <a:ext cx="144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81" name="Freeform 335"/>
                <p:cNvSpPr>
                  <a:spLocks/>
                </p:cNvSpPr>
                <p:nvPr/>
              </p:nvSpPr>
              <p:spPr bwMode="auto">
                <a:xfrm rot="3996341" flipH="1">
                  <a:off x="2852" y="3029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4" name="Group 336"/>
              <p:cNvGrpSpPr>
                <a:grpSpLocks/>
              </p:cNvGrpSpPr>
              <p:nvPr/>
            </p:nvGrpSpPr>
            <p:grpSpPr bwMode="auto">
              <a:xfrm rot="-1941087">
                <a:off x="4830" y="2614"/>
                <a:ext cx="184" cy="136"/>
                <a:chOff x="2825" y="3007"/>
                <a:chExt cx="229" cy="242"/>
              </a:xfrm>
            </p:grpSpPr>
            <p:sp>
              <p:nvSpPr>
                <p:cNvPr id="278" name="Freeform 337"/>
                <p:cNvSpPr>
                  <a:spLocks/>
                </p:cNvSpPr>
                <p:nvPr/>
              </p:nvSpPr>
              <p:spPr bwMode="auto">
                <a:xfrm>
                  <a:off x="2858" y="3004"/>
                  <a:ext cx="143" cy="243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9" name="Freeform 338"/>
                <p:cNvSpPr>
                  <a:spLocks/>
                </p:cNvSpPr>
                <p:nvPr/>
              </p:nvSpPr>
              <p:spPr bwMode="auto">
                <a:xfrm rot="3996341" flipH="1">
                  <a:off x="2853" y="3028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5" name="Group 339"/>
              <p:cNvGrpSpPr>
                <a:grpSpLocks/>
              </p:cNvGrpSpPr>
              <p:nvPr/>
            </p:nvGrpSpPr>
            <p:grpSpPr bwMode="auto">
              <a:xfrm rot="-4994473">
                <a:off x="4897" y="2421"/>
                <a:ext cx="207" cy="157"/>
                <a:chOff x="2825" y="3007"/>
                <a:chExt cx="229" cy="242"/>
              </a:xfrm>
            </p:grpSpPr>
            <p:sp>
              <p:nvSpPr>
                <p:cNvPr id="276" name="Freeform 340"/>
                <p:cNvSpPr>
                  <a:spLocks/>
                </p:cNvSpPr>
                <p:nvPr/>
              </p:nvSpPr>
              <p:spPr bwMode="auto">
                <a:xfrm>
                  <a:off x="2860" y="3007"/>
                  <a:ext cx="142" cy="241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7" name="Freeform 341"/>
                <p:cNvSpPr>
                  <a:spLocks/>
                </p:cNvSpPr>
                <p:nvPr/>
              </p:nvSpPr>
              <p:spPr bwMode="auto">
                <a:xfrm rot="3996341" flipH="1">
                  <a:off x="2853" y="3030"/>
                  <a:ext cx="174" cy="228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49" name="Rectangle 342"/>
            <p:cNvSpPr>
              <a:spLocks noChangeArrowheads="1"/>
            </p:cNvSpPr>
            <p:nvPr userDrawn="1"/>
          </p:nvSpPr>
          <p:spPr bwMode="auto">
            <a:xfrm>
              <a:off x="430212" y="0"/>
              <a:ext cx="612775" cy="3068638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50" name="Group 343"/>
            <p:cNvGrpSpPr>
              <a:grpSpLocks/>
            </p:cNvGrpSpPr>
            <p:nvPr userDrawn="1"/>
          </p:nvGrpSpPr>
          <p:grpSpPr bwMode="auto">
            <a:xfrm>
              <a:off x="-19050" y="0"/>
              <a:ext cx="471488" cy="1387475"/>
              <a:chOff x="2210" y="0"/>
              <a:chExt cx="297" cy="874"/>
            </a:xfrm>
          </p:grpSpPr>
          <p:sp>
            <p:nvSpPr>
              <p:cNvPr id="246" name="AutoShape 344"/>
              <p:cNvSpPr>
                <a:spLocks noChangeArrowheads="1"/>
              </p:cNvSpPr>
              <p:nvPr/>
            </p:nvSpPr>
            <p:spPr bwMode="auto">
              <a:xfrm>
                <a:off x="2374" y="0"/>
                <a:ext cx="22" cy="763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99CC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247" name="Group 345"/>
              <p:cNvGrpSpPr>
                <a:grpSpLocks/>
              </p:cNvGrpSpPr>
              <p:nvPr/>
            </p:nvGrpSpPr>
            <p:grpSpPr bwMode="auto">
              <a:xfrm rot="-4306443">
                <a:off x="2345" y="388"/>
                <a:ext cx="146" cy="134"/>
                <a:chOff x="2825" y="3007"/>
                <a:chExt cx="229" cy="242"/>
              </a:xfrm>
            </p:grpSpPr>
            <p:sp>
              <p:nvSpPr>
                <p:cNvPr id="260" name="Freeform 346"/>
                <p:cNvSpPr>
                  <a:spLocks/>
                </p:cNvSpPr>
                <p:nvPr/>
              </p:nvSpPr>
              <p:spPr bwMode="auto">
                <a:xfrm>
                  <a:off x="2857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1" name="Freeform 347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8" name="Group 348"/>
              <p:cNvGrpSpPr>
                <a:grpSpLocks/>
              </p:cNvGrpSpPr>
              <p:nvPr/>
            </p:nvGrpSpPr>
            <p:grpSpPr bwMode="auto">
              <a:xfrm rot="801070">
                <a:off x="2210" y="204"/>
                <a:ext cx="173" cy="117"/>
                <a:chOff x="2825" y="3007"/>
                <a:chExt cx="229" cy="242"/>
              </a:xfrm>
            </p:grpSpPr>
            <p:sp>
              <p:nvSpPr>
                <p:cNvPr id="258" name="Freeform 349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9" name="Freeform 350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49" name="Group 351"/>
              <p:cNvGrpSpPr>
                <a:grpSpLocks/>
              </p:cNvGrpSpPr>
              <p:nvPr/>
            </p:nvGrpSpPr>
            <p:grpSpPr bwMode="auto">
              <a:xfrm rot="801070">
                <a:off x="2210" y="526"/>
                <a:ext cx="173" cy="117"/>
                <a:chOff x="2825" y="3007"/>
                <a:chExt cx="229" cy="242"/>
              </a:xfrm>
            </p:grpSpPr>
            <p:sp>
              <p:nvSpPr>
                <p:cNvPr id="256" name="Freeform 352"/>
                <p:cNvSpPr>
                  <a:spLocks/>
                </p:cNvSpPr>
                <p:nvPr/>
              </p:nvSpPr>
              <p:spPr bwMode="auto">
                <a:xfrm>
                  <a:off x="2856" y="3007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7" name="Freeform 353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4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0" name="Group 354"/>
              <p:cNvGrpSpPr>
                <a:grpSpLocks/>
              </p:cNvGrpSpPr>
              <p:nvPr/>
            </p:nvGrpSpPr>
            <p:grpSpPr bwMode="auto">
              <a:xfrm rot="-3120000">
                <a:off x="2295" y="753"/>
                <a:ext cx="154" cy="88"/>
                <a:chOff x="2825" y="3007"/>
                <a:chExt cx="229" cy="242"/>
              </a:xfrm>
            </p:grpSpPr>
            <p:sp>
              <p:nvSpPr>
                <p:cNvPr id="254" name="Freeform 355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3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5" name="Freeform 356"/>
                <p:cNvSpPr>
                  <a:spLocks/>
                </p:cNvSpPr>
                <p:nvPr/>
              </p:nvSpPr>
              <p:spPr bwMode="auto">
                <a:xfrm rot="3996341" flipH="1">
                  <a:off x="2852" y="3030"/>
                  <a:ext cx="173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51" name="Group 357"/>
              <p:cNvGrpSpPr>
                <a:grpSpLocks/>
              </p:cNvGrpSpPr>
              <p:nvPr/>
            </p:nvGrpSpPr>
            <p:grpSpPr bwMode="auto">
              <a:xfrm rot="-4994473">
                <a:off x="2374" y="591"/>
                <a:ext cx="134" cy="133"/>
                <a:chOff x="2825" y="3007"/>
                <a:chExt cx="229" cy="242"/>
              </a:xfrm>
            </p:grpSpPr>
            <p:sp>
              <p:nvSpPr>
                <p:cNvPr id="252" name="Freeform 358"/>
                <p:cNvSpPr>
                  <a:spLocks/>
                </p:cNvSpPr>
                <p:nvPr/>
              </p:nvSpPr>
              <p:spPr bwMode="auto">
                <a:xfrm>
                  <a:off x="2858" y="3005"/>
                  <a:ext cx="144" cy="242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solidFill>
                  <a:srgbClr val="99CC00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3" name="Freeform 359"/>
                <p:cNvSpPr>
                  <a:spLocks/>
                </p:cNvSpPr>
                <p:nvPr/>
              </p:nvSpPr>
              <p:spPr bwMode="auto">
                <a:xfrm rot="3996341" flipH="1">
                  <a:off x="2851" y="3028"/>
                  <a:ext cx="175" cy="229"/>
                </a:xfrm>
                <a:custGeom>
                  <a:avLst/>
                  <a:gdLst/>
                  <a:ahLst/>
                  <a:cxnLst>
                    <a:cxn ang="0">
                      <a:pos x="205" y="38"/>
                    </a:cxn>
                    <a:cxn ang="0">
                      <a:pos x="69" y="106"/>
                    </a:cxn>
                    <a:cxn ang="0">
                      <a:pos x="23" y="332"/>
                    </a:cxn>
                    <a:cxn ang="0">
                      <a:pos x="205" y="38"/>
                    </a:cxn>
                  </a:cxnLst>
                  <a:rect l="0" t="0" r="r" b="b"/>
                  <a:pathLst>
                    <a:path w="213" h="343">
                      <a:moveTo>
                        <a:pt x="205" y="38"/>
                      </a:moveTo>
                      <a:cubicBezTo>
                        <a:pt x="213" y="0"/>
                        <a:pt x="99" y="57"/>
                        <a:pt x="69" y="106"/>
                      </a:cubicBezTo>
                      <a:cubicBezTo>
                        <a:pt x="39" y="155"/>
                        <a:pt x="0" y="343"/>
                        <a:pt x="23" y="332"/>
                      </a:cubicBezTo>
                      <a:cubicBezTo>
                        <a:pt x="46" y="321"/>
                        <a:pt x="197" y="76"/>
                        <a:pt x="205" y="38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8000"/>
                    </a:gs>
                    <a:gs pos="100000">
                      <a:srgbClr val="336600"/>
                    </a:gs>
                  </a:gsLst>
                  <a:lin ang="0" scaled="1"/>
                </a:gra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21917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51" name="Freeform 360"/>
            <p:cNvSpPr>
              <a:spLocks/>
            </p:cNvSpPr>
            <p:nvPr userDrawn="1"/>
          </p:nvSpPr>
          <p:spPr bwMode="auto">
            <a:xfrm flipH="1">
              <a:off x="-36513" y="7937"/>
              <a:ext cx="757238" cy="1368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5" y="612"/>
                </a:cxn>
                <a:cxn ang="0">
                  <a:pos x="136" y="1384"/>
                </a:cxn>
                <a:cxn ang="0">
                  <a:pos x="408" y="1792"/>
                </a:cxn>
              </a:cxnLst>
              <a:rect l="0" t="0" r="r" b="b"/>
              <a:pathLst>
                <a:path w="408" h="1792">
                  <a:moveTo>
                    <a:pt x="0" y="0"/>
                  </a:moveTo>
                  <a:cubicBezTo>
                    <a:pt x="11" y="190"/>
                    <a:pt x="22" y="381"/>
                    <a:pt x="45" y="612"/>
                  </a:cubicBezTo>
                  <a:cubicBezTo>
                    <a:pt x="68" y="843"/>
                    <a:pt x="75" y="1187"/>
                    <a:pt x="136" y="1384"/>
                  </a:cubicBezTo>
                  <a:cubicBezTo>
                    <a:pt x="197" y="1581"/>
                    <a:pt x="340" y="1694"/>
                    <a:pt x="408" y="1792"/>
                  </a:cubicBezTo>
                </a:path>
              </a:pathLst>
            </a:custGeom>
            <a:noFill/>
            <a:ln w="9525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2" name="Freeform 361"/>
            <p:cNvSpPr>
              <a:spLocks/>
            </p:cNvSpPr>
            <p:nvPr userDrawn="1"/>
          </p:nvSpPr>
          <p:spPr bwMode="auto">
            <a:xfrm>
              <a:off x="863600" y="7937"/>
              <a:ext cx="569913" cy="2058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341"/>
                </a:cxn>
                <a:cxn ang="0">
                  <a:pos x="159" y="704"/>
                </a:cxn>
                <a:cxn ang="0">
                  <a:pos x="340" y="998"/>
                </a:cxn>
                <a:cxn ang="0">
                  <a:pos x="272" y="1248"/>
                </a:cxn>
                <a:cxn ang="0">
                  <a:pos x="113" y="1293"/>
                </a:cxn>
                <a:cxn ang="0">
                  <a:pos x="45" y="1225"/>
                </a:cxn>
                <a:cxn ang="0">
                  <a:pos x="45" y="1112"/>
                </a:cxn>
                <a:cxn ang="0">
                  <a:pos x="113" y="1044"/>
                </a:cxn>
                <a:cxn ang="0">
                  <a:pos x="227" y="1044"/>
                </a:cxn>
                <a:cxn ang="0">
                  <a:pos x="272" y="1134"/>
                </a:cxn>
                <a:cxn ang="0">
                  <a:pos x="249" y="1225"/>
                </a:cxn>
                <a:cxn ang="0">
                  <a:pos x="159" y="1248"/>
                </a:cxn>
                <a:cxn ang="0">
                  <a:pos x="91" y="1202"/>
                </a:cxn>
                <a:cxn ang="0">
                  <a:pos x="91" y="1134"/>
                </a:cxn>
                <a:cxn ang="0">
                  <a:pos x="136" y="1089"/>
                </a:cxn>
                <a:cxn ang="0">
                  <a:pos x="204" y="1089"/>
                </a:cxn>
                <a:cxn ang="0">
                  <a:pos x="227" y="1157"/>
                </a:cxn>
                <a:cxn ang="0">
                  <a:pos x="181" y="1202"/>
                </a:cxn>
                <a:cxn ang="0">
                  <a:pos x="136" y="1202"/>
                </a:cxn>
              </a:cxnLst>
              <a:rect l="0" t="0" r="r" b="b"/>
              <a:pathLst>
                <a:path w="359" h="1297">
                  <a:moveTo>
                    <a:pt x="0" y="0"/>
                  </a:moveTo>
                  <a:cubicBezTo>
                    <a:pt x="21" y="112"/>
                    <a:pt x="42" y="224"/>
                    <a:pt x="68" y="341"/>
                  </a:cubicBezTo>
                  <a:cubicBezTo>
                    <a:pt x="94" y="458"/>
                    <a:pt x="114" y="595"/>
                    <a:pt x="159" y="704"/>
                  </a:cubicBezTo>
                  <a:cubicBezTo>
                    <a:pt x="204" y="813"/>
                    <a:pt x="321" y="907"/>
                    <a:pt x="340" y="998"/>
                  </a:cubicBezTo>
                  <a:cubicBezTo>
                    <a:pt x="359" y="1089"/>
                    <a:pt x="310" y="1199"/>
                    <a:pt x="272" y="1248"/>
                  </a:cubicBezTo>
                  <a:cubicBezTo>
                    <a:pt x="234" y="1297"/>
                    <a:pt x="151" y="1297"/>
                    <a:pt x="113" y="1293"/>
                  </a:cubicBezTo>
                  <a:cubicBezTo>
                    <a:pt x="75" y="1289"/>
                    <a:pt x="56" y="1255"/>
                    <a:pt x="45" y="1225"/>
                  </a:cubicBezTo>
                  <a:cubicBezTo>
                    <a:pt x="34" y="1195"/>
                    <a:pt x="34" y="1142"/>
                    <a:pt x="45" y="1112"/>
                  </a:cubicBezTo>
                  <a:cubicBezTo>
                    <a:pt x="56" y="1082"/>
                    <a:pt x="83" y="1055"/>
                    <a:pt x="113" y="1044"/>
                  </a:cubicBezTo>
                  <a:cubicBezTo>
                    <a:pt x="143" y="1033"/>
                    <a:pt x="201" y="1029"/>
                    <a:pt x="227" y="1044"/>
                  </a:cubicBezTo>
                  <a:cubicBezTo>
                    <a:pt x="253" y="1059"/>
                    <a:pt x="268" y="1104"/>
                    <a:pt x="272" y="1134"/>
                  </a:cubicBezTo>
                  <a:cubicBezTo>
                    <a:pt x="276" y="1164"/>
                    <a:pt x="268" y="1206"/>
                    <a:pt x="249" y="1225"/>
                  </a:cubicBezTo>
                  <a:cubicBezTo>
                    <a:pt x="230" y="1244"/>
                    <a:pt x="185" y="1252"/>
                    <a:pt x="159" y="1248"/>
                  </a:cubicBezTo>
                  <a:cubicBezTo>
                    <a:pt x="133" y="1244"/>
                    <a:pt x="102" y="1221"/>
                    <a:pt x="91" y="1202"/>
                  </a:cubicBezTo>
                  <a:cubicBezTo>
                    <a:pt x="80" y="1183"/>
                    <a:pt x="84" y="1153"/>
                    <a:pt x="91" y="1134"/>
                  </a:cubicBezTo>
                  <a:cubicBezTo>
                    <a:pt x="98" y="1115"/>
                    <a:pt x="117" y="1097"/>
                    <a:pt x="136" y="1089"/>
                  </a:cubicBezTo>
                  <a:cubicBezTo>
                    <a:pt x="155" y="1081"/>
                    <a:pt x="189" y="1078"/>
                    <a:pt x="204" y="1089"/>
                  </a:cubicBezTo>
                  <a:cubicBezTo>
                    <a:pt x="219" y="1100"/>
                    <a:pt x="231" y="1138"/>
                    <a:pt x="227" y="1157"/>
                  </a:cubicBezTo>
                  <a:cubicBezTo>
                    <a:pt x="223" y="1176"/>
                    <a:pt x="196" y="1195"/>
                    <a:pt x="181" y="1202"/>
                  </a:cubicBezTo>
                  <a:cubicBezTo>
                    <a:pt x="166" y="1209"/>
                    <a:pt x="147" y="1209"/>
                    <a:pt x="136" y="1202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3" name="Freeform 362"/>
            <p:cNvSpPr>
              <a:spLocks/>
            </p:cNvSpPr>
            <p:nvPr userDrawn="1"/>
          </p:nvSpPr>
          <p:spPr bwMode="auto">
            <a:xfrm>
              <a:off x="1150937" y="981075"/>
              <a:ext cx="546100" cy="455613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136" y="268"/>
                </a:cxn>
                <a:cxn ang="0">
                  <a:pos x="295" y="246"/>
                </a:cxn>
                <a:cxn ang="0">
                  <a:pos x="340" y="132"/>
                </a:cxn>
                <a:cxn ang="0">
                  <a:pos x="317" y="19"/>
                </a:cxn>
                <a:cxn ang="0">
                  <a:pos x="227" y="19"/>
                </a:cxn>
                <a:cxn ang="0">
                  <a:pos x="159" y="64"/>
                </a:cxn>
                <a:cxn ang="0">
                  <a:pos x="159" y="178"/>
                </a:cxn>
                <a:cxn ang="0">
                  <a:pos x="204" y="223"/>
                </a:cxn>
                <a:cxn ang="0">
                  <a:pos x="272" y="223"/>
                </a:cxn>
                <a:cxn ang="0">
                  <a:pos x="295" y="155"/>
                </a:cxn>
                <a:cxn ang="0">
                  <a:pos x="295" y="87"/>
                </a:cxn>
                <a:cxn ang="0">
                  <a:pos x="227" y="64"/>
                </a:cxn>
                <a:cxn ang="0">
                  <a:pos x="204" y="132"/>
                </a:cxn>
                <a:cxn ang="0">
                  <a:pos x="249" y="155"/>
                </a:cxn>
              </a:cxnLst>
              <a:rect l="0" t="0" r="r" b="b"/>
              <a:pathLst>
                <a:path w="344" h="287">
                  <a:moveTo>
                    <a:pt x="0" y="132"/>
                  </a:moveTo>
                  <a:cubicBezTo>
                    <a:pt x="43" y="190"/>
                    <a:pt x="87" y="249"/>
                    <a:pt x="136" y="268"/>
                  </a:cubicBezTo>
                  <a:cubicBezTo>
                    <a:pt x="185" y="287"/>
                    <a:pt x="261" y="269"/>
                    <a:pt x="295" y="246"/>
                  </a:cubicBezTo>
                  <a:cubicBezTo>
                    <a:pt x="329" y="223"/>
                    <a:pt x="336" y="170"/>
                    <a:pt x="340" y="132"/>
                  </a:cubicBezTo>
                  <a:cubicBezTo>
                    <a:pt x="344" y="94"/>
                    <a:pt x="336" y="38"/>
                    <a:pt x="317" y="19"/>
                  </a:cubicBezTo>
                  <a:cubicBezTo>
                    <a:pt x="298" y="0"/>
                    <a:pt x="253" y="11"/>
                    <a:pt x="227" y="19"/>
                  </a:cubicBezTo>
                  <a:cubicBezTo>
                    <a:pt x="201" y="27"/>
                    <a:pt x="170" y="37"/>
                    <a:pt x="159" y="64"/>
                  </a:cubicBezTo>
                  <a:cubicBezTo>
                    <a:pt x="148" y="91"/>
                    <a:pt x="152" y="152"/>
                    <a:pt x="159" y="178"/>
                  </a:cubicBezTo>
                  <a:cubicBezTo>
                    <a:pt x="166" y="204"/>
                    <a:pt x="185" y="215"/>
                    <a:pt x="204" y="223"/>
                  </a:cubicBezTo>
                  <a:cubicBezTo>
                    <a:pt x="223" y="231"/>
                    <a:pt x="257" y="234"/>
                    <a:pt x="272" y="223"/>
                  </a:cubicBezTo>
                  <a:cubicBezTo>
                    <a:pt x="287" y="212"/>
                    <a:pt x="291" y="178"/>
                    <a:pt x="295" y="155"/>
                  </a:cubicBezTo>
                  <a:cubicBezTo>
                    <a:pt x="299" y="132"/>
                    <a:pt x="306" y="102"/>
                    <a:pt x="295" y="87"/>
                  </a:cubicBezTo>
                  <a:cubicBezTo>
                    <a:pt x="284" y="72"/>
                    <a:pt x="242" y="57"/>
                    <a:pt x="227" y="64"/>
                  </a:cubicBezTo>
                  <a:cubicBezTo>
                    <a:pt x="212" y="71"/>
                    <a:pt x="200" y="117"/>
                    <a:pt x="204" y="132"/>
                  </a:cubicBezTo>
                  <a:cubicBezTo>
                    <a:pt x="208" y="147"/>
                    <a:pt x="256" y="155"/>
                    <a:pt x="249" y="155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4" name="Freeform 363"/>
            <p:cNvSpPr>
              <a:spLocks/>
            </p:cNvSpPr>
            <p:nvPr userDrawn="1"/>
          </p:nvSpPr>
          <p:spPr bwMode="auto">
            <a:xfrm>
              <a:off x="1547812" y="7937"/>
              <a:ext cx="360363" cy="54133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23" y="137"/>
                </a:cxn>
                <a:cxn ang="0">
                  <a:pos x="0" y="295"/>
                </a:cxn>
                <a:cxn ang="0">
                  <a:pos x="23" y="431"/>
                </a:cxn>
                <a:cxn ang="0">
                  <a:pos x="113" y="499"/>
                </a:cxn>
                <a:cxn ang="0">
                  <a:pos x="272" y="477"/>
                </a:cxn>
                <a:cxn ang="0">
                  <a:pos x="340" y="341"/>
                </a:cxn>
                <a:cxn ang="0">
                  <a:pos x="295" y="205"/>
                </a:cxn>
                <a:cxn ang="0">
                  <a:pos x="136" y="159"/>
                </a:cxn>
                <a:cxn ang="0">
                  <a:pos x="68" y="250"/>
                </a:cxn>
                <a:cxn ang="0">
                  <a:pos x="68" y="318"/>
                </a:cxn>
                <a:cxn ang="0">
                  <a:pos x="91" y="409"/>
                </a:cxn>
                <a:cxn ang="0">
                  <a:pos x="159" y="431"/>
                </a:cxn>
                <a:cxn ang="0">
                  <a:pos x="227" y="431"/>
                </a:cxn>
              </a:cxnLst>
              <a:rect l="0" t="0" r="r" b="b"/>
              <a:pathLst>
                <a:path w="344" h="507">
                  <a:moveTo>
                    <a:pt x="45" y="0"/>
                  </a:moveTo>
                  <a:cubicBezTo>
                    <a:pt x="37" y="44"/>
                    <a:pt x="30" y="88"/>
                    <a:pt x="23" y="137"/>
                  </a:cubicBezTo>
                  <a:cubicBezTo>
                    <a:pt x="16" y="186"/>
                    <a:pt x="0" y="246"/>
                    <a:pt x="0" y="295"/>
                  </a:cubicBezTo>
                  <a:cubicBezTo>
                    <a:pt x="0" y="344"/>
                    <a:pt x="4" y="397"/>
                    <a:pt x="23" y="431"/>
                  </a:cubicBezTo>
                  <a:cubicBezTo>
                    <a:pt x="42" y="465"/>
                    <a:pt x="72" y="491"/>
                    <a:pt x="113" y="499"/>
                  </a:cubicBezTo>
                  <a:cubicBezTo>
                    <a:pt x="154" y="507"/>
                    <a:pt x="234" y="503"/>
                    <a:pt x="272" y="477"/>
                  </a:cubicBezTo>
                  <a:cubicBezTo>
                    <a:pt x="310" y="451"/>
                    <a:pt x="336" y="386"/>
                    <a:pt x="340" y="341"/>
                  </a:cubicBezTo>
                  <a:cubicBezTo>
                    <a:pt x="344" y="296"/>
                    <a:pt x="329" y="235"/>
                    <a:pt x="295" y="205"/>
                  </a:cubicBezTo>
                  <a:cubicBezTo>
                    <a:pt x="261" y="175"/>
                    <a:pt x="174" y="152"/>
                    <a:pt x="136" y="159"/>
                  </a:cubicBezTo>
                  <a:cubicBezTo>
                    <a:pt x="98" y="166"/>
                    <a:pt x="79" y="223"/>
                    <a:pt x="68" y="250"/>
                  </a:cubicBezTo>
                  <a:cubicBezTo>
                    <a:pt x="57" y="277"/>
                    <a:pt x="64" y="292"/>
                    <a:pt x="68" y="318"/>
                  </a:cubicBezTo>
                  <a:cubicBezTo>
                    <a:pt x="72" y="344"/>
                    <a:pt x="76" y="390"/>
                    <a:pt x="91" y="409"/>
                  </a:cubicBezTo>
                  <a:cubicBezTo>
                    <a:pt x="106" y="428"/>
                    <a:pt x="136" y="427"/>
                    <a:pt x="159" y="431"/>
                  </a:cubicBezTo>
                  <a:cubicBezTo>
                    <a:pt x="182" y="435"/>
                    <a:pt x="204" y="454"/>
                    <a:pt x="227" y="431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5" name="Freeform 364"/>
            <p:cNvSpPr>
              <a:spLocks/>
            </p:cNvSpPr>
            <p:nvPr userDrawn="1"/>
          </p:nvSpPr>
          <p:spPr bwMode="auto">
            <a:xfrm>
              <a:off x="2400300" y="7937"/>
              <a:ext cx="227013" cy="144145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98" y="114"/>
                </a:cxn>
                <a:cxn ang="0">
                  <a:pos x="7" y="522"/>
                </a:cxn>
                <a:cxn ang="0">
                  <a:pos x="53" y="794"/>
                </a:cxn>
                <a:cxn ang="0">
                  <a:pos x="143" y="908"/>
                </a:cxn>
              </a:cxnLst>
              <a:rect l="0" t="0" r="r" b="b"/>
              <a:pathLst>
                <a:path w="143" h="908">
                  <a:moveTo>
                    <a:pt x="53" y="0"/>
                  </a:moveTo>
                  <a:cubicBezTo>
                    <a:pt x="79" y="13"/>
                    <a:pt x="106" y="27"/>
                    <a:pt x="98" y="114"/>
                  </a:cubicBezTo>
                  <a:cubicBezTo>
                    <a:pt x="90" y="201"/>
                    <a:pt x="14" y="409"/>
                    <a:pt x="7" y="522"/>
                  </a:cubicBezTo>
                  <a:cubicBezTo>
                    <a:pt x="0" y="635"/>
                    <a:pt x="30" y="730"/>
                    <a:pt x="53" y="794"/>
                  </a:cubicBezTo>
                  <a:cubicBezTo>
                    <a:pt x="76" y="858"/>
                    <a:pt x="109" y="883"/>
                    <a:pt x="143" y="908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6" name="Freeform 365"/>
            <p:cNvSpPr>
              <a:spLocks/>
            </p:cNvSpPr>
            <p:nvPr userDrawn="1"/>
          </p:nvSpPr>
          <p:spPr bwMode="auto">
            <a:xfrm>
              <a:off x="3324225" y="7937"/>
              <a:ext cx="612775" cy="7874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273"/>
                </a:cxn>
                <a:cxn ang="0">
                  <a:pos x="106" y="454"/>
                </a:cxn>
                <a:cxn ang="0">
                  <a:pos x="264" y="477"/>
                </a:cxn>
                <a:cxn ang="0">
                  <a:pos x="378" y="341"/>
                </a:cxn>
                <a:cxn ang="0">
                  <a:pos x="310" y="182"/>
                </a:cxn>
                <a:cxn ang="0">
                  <a:pos x="174" y="182"/>
                </a:cxn>
                <a:cxn ang="0">
                  <a:pos x="128" y="295"/>
                </a:cxn>
                <a:cxn ang="0">
                  <a:pos x="196" y="386"/>
                </a:cxn>
                <a:cxn ang="0">
                  <a:pos x="310" y="363"/>
                </a:cxn>
                <a:cxn ang="0">
                  <a:pos x="310" y="227"/>
                </a:cxn>
              </a:cxnLst>
              <a:rect l="0" t="0" r="r" b="b"/>
              <a:pathLst>
                <a:path w="386" h="496">
                  <a:moveTo>
                    <a:pt x="15" y="0"/>
                  </a:moveTo>
                  <a:cubicBezTo>
                    <a:pt x="7" y="98"/>
                    <a:pt x="0" y="197"/>
                    <a:pt x="15" y="273"/>
                  </a:cubicBezTo>
                  <a:cubicBezTo>
                    <a:pt x="30" y="349"/>
                    <a:pt x="65" y="420"/>
                    <a:pt x="106" y="454"/>
                  </a:cubicBezTo>
                  <a:cubicBezTo>
                    <a:pt x="147" y="488"/>
                    <a:pt x="219" y="496"/>
                    <a:pt x="264" y="477"/>
                  </a:cubicBezTo>
                  <a:cubicBezTo>
                    <a:pt x="309" y="458"/>
                    <a:pt x="370" y="390"/>
                    <a:pt x="378" y="341"/>
                  </a:cubicBezTo>
                  <a:cubicBezTo>
                    <a:pt x="386" y="292"/>
                    <a:pt x="344" y="208"/>
                    <a:pt x="310" y="182"/>
                  </a:cubicBezTo>
                  <a:cubicBezTo>
                    <a:pt x="276" y="156"/>
                    <a:pt x="204" y="163"/>
                    <a:pt x="174" y="182"/>
                  </a:cubicBezTo>
                  <a:cubicBezTo>
                    <a:pt x="144" y="201"/>
                    <a:pt x="124" y="261"/>
                    <a:pt x="128" y="295"/>
                  </a:cubicBezTo>
                  <a:cubicBezTo>
                    <a:pt x="132" y="329"/>
                    <a:pt x="166" y="375"/>
                    <a:pt x="196" y="386"/>
                  </a:cubicBezTo>
                  <a:cubicBezTo>
                    <a:pt x="226" y="397"/>
                    <a:pt x="291" y="389"/>
                    <a:pt x="310" y="363"/>
                  </a:cubicBezTo>
                  <a:cubicBezTo>
                    <a:pt x="329" y="337"/>
                    <a:pt x="352" y="268"/>
                    <a:pt x="310" y="227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57" name="Group 584"/>
            <p:cNvGrpSpPr>
              <a:grpSpLocks/>
            </p:cNvGrpSpPr>
            <p:nvPr userDrawn="1"/>
          </p:nvGrpSpPr>
          <p:grpSpPr bwMode="auto">
            <a:xfrm>
              <a:off x="1331912" y="944562"/>
              <a:ext cx="1230313" cy="4465638"/>
              <a:chOff x="839" y="595"/>
              <a:chExt cx="775" cy="2813"/>
            </a:xfrm>
          </p:grpSpPr>
          <p:sp>
            <p:nvSpPr>
              <p:cNvPr id="58" name="AutoShape 393"/>
              <p:cNvSpPr>
                <a:spLocks noChangeArrowheads="1"/>
              </p:cNvSpPr>
              <p:nvPr userDrawn="1"/>
            </p:nvSpPr>
            <p:spPr bwMode="auto">
              <a:xfrm rot="7565382" flipH="1">
                <a:off x="1125" y="3257"/>
                <a:ext cx="70" cy="144"/>
              </a:xfrm>
              <a:custGeom>
                <a:avLst/>
                <a:gdLst>
                  <a:gd name="G0" fmla="+- 3593 0 0"/>
                  <a:gd name="G1" fmla="+- 21600 0 3593"/>
                  <a:gd name="G2" fmla="*/ 3593 1 2"/>
                  <a:gd name="G3" fmla="+- 21600 0 G2"/>
                  <a:gd name="G4" fmla="+/ 3593 21600 2"/>
                  <a:gd name="G5" fmla="+/ G1 0 2"/>
                  <a:gd name="G6" fmla="*/ 21600 21600 3593"/>
                  <a:gd name="G7" fmla="*/ G6 1 2"/>
                  <a:gd name="G8" fmla="+- 21600 0 G7"/>
                  <a:gd name="G9" fmla="*/ 21600 1 2"/>
                  <a:gd name="G10" fmla="+- 3593 0 G9"/>
                  <a:gd name="G11" fmla="?: G10 G8 0"/>
                  <a:gd name="G12" fmla="?: G10 G7 21600"/>
                  <a:gd name="T0" fmla="*/ 19803 w 21600"/>
                  <a:gd name="T1" fmla="*/ 10800 h 21600"/>
                  <a:gd name="T2" fmla="*/ 10800 w 21600"/>
                  <a:gd name="T3" fmla="*/ 21600 h 21600"/>
                  <a:gd name="T4" fmla="*/ 1797 w 21600"/>
                  <a:gd name="T5" fmla="*/ 10800 h 21600"/>
                  <a:gd name="T6" fmla="*/ 10800 w 21600"/>
                  <a:gd name="T7" fmla="*/ 0 h 21600"/>
                  <a:gd name="T8" fmla="*/ 3597 w 21600"/>
                  <a:gd name="T9" fmla="*/ 3597 h 21600"/>
                  <a:gd name="T10" fmla="*/ 18003 w 21600"/>
                  <a:gd name="T11" fmla="*/ 1800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EEDD"/>
              </a:soli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AutoShape 394"/>
              <p:cNvSpPr>
                <a:spLocks noChangeArrowheads="1"/>
              </p:cNvSpPr>
              <p:nvPr userDrawn="1"/>
            </p:nvSpPr>
            <p:spPr bwMode="auto">
              <a:xfrm>
                <a:off x="1079" y="3058"/>
                <a:ext cx="75" cy="250"/>
              </a:xfrm>
              <a:custGeom>
                <a:avLst/>
                <a:gdLst>
                  <a:gd name="G0" fmla="+- 3494 0 0"/>
                  <a:gd name="G1" fmla="+- 21600 0 3494"/>
                  <a:gd name="G2" fmla="*/ 3494 1 2"/>
                  <a:gd name="G3" fmla="+- 21600 0 G2"/>
                  <a:gd name="G4" fmla="+/ 3494 21600 2"/>
                  <a:gd name="G5" fmla="+/ G1 0 2"/>
                  <a:gd name="G6" fmla="*/ 21600 21600 3494"/>
                  <a:gd name="G7" fmla="*/ G6 1 2"/>
                  <a:gd name="G8" fmla="+- 21600 0 G7"/>
                  <a:gd name="G9" fmla="*/ 21600 1 2"/>
                  <a:gd name="G10" fmla="+- 3494 0 G9"/>
                  <a:gd name="G11" fmla="?: G10 G8 0"/>
                  <a:gd name="G12" fmla="?: G10 G7 21600"/>
                  <a:gd name="T0" fmla="*/ 19853 w 21600"/>
                  <a:gd name="T1" fmla="*/ 10800 h 21600"/>
                  <a:gd name="T2" fmla="*/ 10800 w 21600"/>
                  <a:gd name="T3" fmla="*/ 21600 h 21600"/>
                  <a:gd name="T4" fmla="*/ 1747 w 21600"/>
                  <a:gd name="T5" fmla="*/ 10800 h 21600"/>
                  <a:gd name="T6" fmla="*/ 10800 w 21600"/>
                  <a:gd name="T7" fmla="*/ 0 h 21600"/>
                  <a:gd name="T8" fmla="*/ 3547 w 21600"/>
                  <a:gd name="T9" fmla="*/ 3547 h 21600"/>
                  <a:gd name="T10" fmla="*/ 18053 w 21600"/>
                  <a:gd name="T11" fmla="*/ 1805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DEBD">
                      <a:gamma/>
                      <a:tint val="42353"/>
                      <a:invGamma/>
                    </a:srgbClr>
                  </a:gs>
                </a:gsLst>
                <a:lin ang="5400000" scaled="1"/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0" name="Oval 395"/>
              <p:cNvSpPr>
                <a:spLocks noChangeArrowheads="1"/>
              </p:cNvSpPr>
              <p:nvPr userDrawn="1"/>
            </p:nvSpPr>
            <p:spPr bwMode="auto">
              <a:xfrm>
                <a:off x="1070" y="3271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AutoShape 396"/>
              <p:cNvSpPr>
                <a:spLocks noChangeArrowheads="1"/>
              </p:cNvSpPr>
              <p:nvPr userDrawn="1"/>
            </p:nvSpPr>
            <p:spPr bwMode="auto">
              <a:xfrm rot="14034618">
                <a:off x="1261" y="3257"/>
                <a:ext cx="70" cy="144"/>
              </a:xfrm>
              <a:custGeom>
                <a:avLst/>
                <a:gdLst>
                  <a:gd name="G0" fmla="+- 3593 0 0"/>
                  <a:gd name="G1" fmla="+- 21600 0 3593"/>
                  <a:gd name="G2" fmla="*/ 3593 1 2"/>
                  <a:gd name="G3" fmla="+- 21600 0 G2"/>
                  <a:gd name="G4" fmla="+/ 3593 21600 2"/>
                  <a:gd name="G5" fmla="+/ G1 0 2"/>
                  <a:gd name="G6" fmla="*/ 21600 21600 3593"/>
                  <a:gd name="G7" fmla="*/ G6 1 2"/>
                  <a:gd name="G8" fmla="+- 21600 0 G7"/>
                  <a:gd name="G9" fmla="*/ 21600 1 2"/>
                  <a:gd name="G10" fmla="+- 3593 0 G9"/>
                  <a:gd name="G11" fmla="?: G10 G8 0"/>
                  <a:gd name="G12" fmla="?: G10 G7 21600"/>
                  <a:gd name="T0" fmla="*/ 19803 w 21600"/>
                  <a:gd name="T1" fmla="*/ 10800 h 21600"/>
                  <a:gd name="T2" fmla="*/ 10800 w 21600"/>
                  <a:gd name="T3" fmla="*/ 21600 h 21600"/>
                  <a:gd name="T4" fmla="*/ 1797 w 21600"/>
                  <a:gd name="T5" fmla="*/ 10800 h 21600"/>
                  <a:gd name="T6" fmla="*/ 10800 w 21600"/>
                  <a:gd name="T7" fmla="*/ 0 h 21600"/>
                  <a:gd name="T8" fmla="*/ 3597 w 21600"/>
                  <a:gd name="T9" fmla="*/ 3597 h 21600"/>
                  <a:gd name="T10" fmla="*/ 18003 w 21600"/>
                  <a:gd name="T11" fmla="*/ 1800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593" y="21600"/>
                    </a:lnTo>
                    <a:lnTo>
                      <a:pt x="18007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EEDD"/>
              </a:soli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AutoShape 397"/>
              <p:cNvSpPr>
                <a:spLocks noChangeArrowheads="1"/>
              </p:cNvSpPr>
              <p:nvPr userDrawn="1"/>
            </p:nvSpPr>
            <p:spPr bwMode="auto">
              <a:xfrm flipH="1">
                <a:off x="1295" y="3054"/>
                <a:ext cx="83" cy="250"/>
              </a:xfrm>
              <a:custGeom>
                <a:avLst/>
                <a:gdLst>
                  <a:gd name="G0" fmla="+- 3494 0 0"/>
                  <a:gd name="G1" fmla="+- 21600 0 3494"/>
                  <a:gd name="G2" fmla="*/ 3494 1 2"/>
                  <a:gd name="G3" fmla="+- 21600 0 G2"/>
                  <a:gd name="G4" fmla="+/ 3494 21600 2"/>
                  <a:gd name="G5" fmla="+/ G1 0 2"/>
                  <a:gd name="G6" fmla="*/ 21600 21600 3494"/>
                  <a:gd name="G7" fmla="*/ G6 1 2"/>
                  <a:gd name="G8" fmla="+- 21600 0 G7"/>
                  <a:gd name="G9" fmla="*/ 21600 1 2"/>
                  <a:gd name="G10" fmla="+- 3494 0 G9"/>
                  <a:gd name="G11" fmla="?: G10 G8 0"/>
                  <a:gd name="G12" fmla="?: G10 G7 21600"/>
                  <a:gd name="T0" fmla="*/ 19853 w 21600"/>
                  <a:gd name="T1" fmla="*/ 10800 h 21600"/>
                  <a:gd name="T2" fmla="*/ 10800 w 21600"/>
                  <a:gd name="T3" fmla="*/ 21600 h 21600"/>
                  <a:gd name="T4" fmla="*/ 1747 w 21600"/>
                  <a:gd name="T5" fmla="*/ 10800 h 21600"/>
                  <a:gd name="T6" fmla="*/ 10800 w 21600"/>
                  <a:gd name="T7" fmla="*/ 0 h 21600"/>
                  <a:gd name="T8" fmla="*/ 3547 w 21600"/>
                  <a:gd name="T9" fmla="*/ 3547 h 21600"/>
                  <a:gd name="T10" fmla="*/ 18053 w 21600"/>
                  <a:gd name="T11" fmla="*/ 18053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494" y="21600"/>
                    </a:lnTo>
                    <a:lnTo>
                      <a:pt x="1810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DEBD"/>
                  </a:gs>
                  <a:gs pos="100000">
                    <a:srgbClr val="FFDEBD">
                      <a:gamma/>
                      <a:tint val="42353"/>
                      <a:invGamma/>
                    </a:srgbClr>
                  </a:gs>
                </a:gsLst>
                <a:lin ang="5400000" scaled="1"/>
              </a:gradFill>
              <a:ln w="1587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Oval 398"/>
              <p:cNvSpPr>
                <a:spLocks noChangeArrowheads="1"/>
              </p:cNvSpPr>
              <p:nvPr userDrawn="1"/>
            </p:nvSpPr>
            <p:spPr bwMode="auto">
              <a:xfrm flipH="1">
                <a:off x="1315" y="3249"/>
                <a:ext cx="64" cy="68"/>
              </a:xfrm>
              <a:prstGeom prst="ellipse">
                <a:avLst/>
              </a:prstGeom>
              <a:gradFill rotWithShape="1">
                <a:gsLst>
                  <a:gs pos="0">
                    <a:srgbClr val="FFECD9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4" name="Oval 399"/>
              <p:cNvSpPr>
                <a:spLocks noChangeArrowheads="1"/>
              </p:cNvSpPr>
              <p:nvPr userDrawn="1"/>
            </p:nvSpPr>
            <p:spPr bwMode="auto">
              <a:xfrm>
                <a:off x="1179" y="3339"/>
                <a:ext cx="91" cy="69"/>
              </a:xfrm>
              <a:prstGeom prst="ellipse">
                <a:avLst/>
              </a:prstGeom>
              <a:gradFill rotWithShape="1">
                <a:gsLst>
                  <a:gs pos="0">
                    <a:srgbClr val="FFE4C9"/>
                  </a:gs>
                  <a:gs pos="100000">
                    <a:srgbClr val="FFE4C9">
                      <a:gamma/>
                      <a:invGamma/>
                      <a:alpha val="85001"/>
                    </a:srgbClr>
                  </a:gs>
                </a:gsLst>
                <a:path path="shape">
                  <a:fillToRect l="50000" t="50000" r="50000" b="50000"/>
                </a:path>
              </a:gradFill>
              <a:ln w="1587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grpSp>
            <p:nvGrpSpPr>
              <p:cNvPr id="65" name="Group 583"/>
              <p:cNvGrpSpPr>
                <a:grpSpLocks/>
              </p:cNvGrpSpPr>
              <p:nvPr userDrawn="1"/>
            </p:nvGrpSpPr>
            <p:grpSpPr bwMode="auto">
              <a:xfrm>
                <a:off x="839" y="595"/>
                <a:ext cx="775" cy="2505"/>
                <a:chOff x="839" y="595"/>
                <a:chExt cx="775" cy="2505"/>
              </a:xfrm>
            </p:grpSpPr>
            <p:grpSp>
              <p:nvGrpSpPr>
                <p:cNvPr id="66" name="Group 582"/>
                <p:cNvGrpSpPr>
                  <a:grpSpLocks/>
                </p:cNvGrpSpPr>
                <p:nvPr userDrawn="1"/>
              </p:nvGrpSpPr>
              <p:grpSpPr bwMode="auto">
                <a:xfrm>
                  <a:off x="839" y="595"/>
                  <a:ext cx="775" cy="2505"/>
                  <a:chOff x="839" y="595"/>
                  <a:chExt cx="775" cy="2505"/>
                </a:xfrm>
              </p:grpSpPr>
              <p:sp>
                <p:nvSpPr>
                  <p:cNvPr id="83" name="Oval 40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70" y="767"/>
                    <a:ext cx="672" cy="25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46275"/>
                          <a:invGamma/>
                        </a:srgbClr>
                      </a:gs>
                    </a:gsLst>
                    <a:lin ang="27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4" name="AutoShape 40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75" y="805"/>
                    <a:ext cx="443" cy="951"/>
                  </a:xfrm>
                  <a:custGeom>
                    <a:avLst/>
                    <a:gdLst>
                      <a:gd name="G0" fmla="+- 2065 0 0"/>
                      <a:gd name="G1" fmla="+- 21600 0 2065"/>
                      <a:gd name="G2" fmla="*/ 2065 1 2"/>
                      <a:gd name="G3" fmla="+- 21600 0 G2"/>
                      <a:gd name="G4" fmla="+/ 2065 21600 2"/>
                      <a:gd name="G5" fmla="+/ G1 0 2"/>
                      <a:gd name="G6" fmla="*/ 21600 21600 2065"/>
                      <a:gd name="G7" fmla="*/ G6 1 2"/>
                      <a:gd name="G8" fmla="+- 21600 0 G7"/>
                      <a:gd name="G9" fmla="*/ 21600 1 2"/>
                      <a:gd name="G10" fmla="+- 2065 0 G9"/>
                      <a:gd name="G11" fmla="?: G10 G8 0"/>
                      <a:gd name="G12" fmla="?: G10 G7 21600"/>
                      <a:gd name="T0" fmla="*/ 20567 w 21600"/>
                      <a:gd name="T1" fmla="*/ 10800 h 21600"/>
                      <a:gd name="T2" fmla="*/ 10800 w 21600"/>
                      <a:gd name="T3" fmla="*/ 21600 h 21600"/>
                      <a:gd name="T4" fmla="*/ 1033 w 21600"/>
                      <a:gd name="T5" fmla="*/ 10800 h 21600"/>
                      <a:gd name="T6" fmla="*/ 10800 w 21600"/>
                      <a:gd name="T7" fmla="*/ 0 h 21600"/>
                      <a:gd name="T8" fmla="*/ 2833 w 21600"/>
                      <a:gd name="T9" fmla="*/ 2833 h 21600"/>
                      <a:gd name="T10" fmla="*/ 18767 w 21600"/>
                      <a:gd name="T11" fmla="*/ 18767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065" y="21600"/>
                        </a:lnTo>
                        <a:lnTo>
                          <a:pt x="19535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332125"/>
                      </a:gs>
                      <a:gs pos="50000">
                        <a:srgbClr val="000000"/>
                      </a:gs>
                      <a:gs pos="100000">
                        <a:srgbClr val="332125"/>
                      </a:gs>
                    </a:gsLst>
                    <a:lin ang="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5" name="Freeform 405"/>
                  <p:cNvSpPr>
                    <a:spLocks/>
                  </p:cNvSpPr>
                  <p:nvPr userDrawn="1"/>
                </p:nvSpPr>
                <p:spPr bwMode="auto">
                  <a:xfrm>
                    <a:off x="839" y="1525"/>
                    <a:ext cx="754" cy="1575"/>
                  </a:xfrm>
                  <a:custGeom>
                    <a:avLst/>
                    <a:gdLst/>
                    <a:ahLst/>
                    <a:cxnLst>
                      <a:cxn ang="0">
                        <a:pos x="265" y="117"/>
                      </a:cxn>
                      <a:cxn ang="0">
                        <a:pos x="491" y="140"/>
                      </a:cxn>
                      <a:cxn ang="0">
                        <a:pos x="718" y="117"/>
                      </a:cxn>
                      <a:cxn ang="0">
                        <a:pos x="764" y="140"/>
                      </a:cxn>
                      <a:cxn ang="0">
                        <a:pos x="945" y="957"/>
                      </a:cxn>
                      <a:cxn ang="0">
                        <a:pos x="990" y="1251"/>
                      </a:cxn>
                      <a:cxn ang="0">
                        <a:pos x="1013" y="1410"/>
                      </a:cxn>
                      <a:cxn ang="0">
                        <a:pos x="945" y="1456"/>
                      </a:cxn>
                      <a:cxn ang="0">
                        <a:pos x="650" y="1501"/>
                      </a:cxn>
                      <a:cxn ang="0">
                        <a:pos x="287" y="1478"/>
                      </a:cxn>
                      <a:cxn ang="0">
                        <a:pos x="38" y="1456"/>
                      </a:cxn>
                      <a:cxn ang="0">
                        <a:pos x="60" y="1297"/>
                      </a:cxn>
                      <a:cxn ang="0">
                        <a:pos x="128" y="1070"/>
                      </a:cxn>
                      <a:cxn ang="0">
                        <a:pos x="151" y="707"/>
                      </a:cxn>
                      <a:cxn ang="0">
                        <a:pos x="197" y="390"/>
                      </a:cxn>
                      <a:cxn ang="0">
                        <a:pos x="265" y="117"/>
                      </a:cxn>
                    </a:cxnLst>
                    <a:rect l="0" t="0" r="r" b="b"/>
                    <a:pathLst>
                      <a:path w="1020" h="1505">
                        <a:moveTo>
                          <a:pt x="265" y="117"/>
                        </a:moveTo>
                        <a:cubicBezTo>
                          <a:pt x="314" y="75"/>
                          <a:pt x="416" y="140"/>
                          <a:pt x="491" y="140"/>
                        </a:cubicBezTo>
                        <a:cubicBezTo>
                          <a:pt x="566" y="140"/>
                          <a:pt x="673" y="117"/>
                          <a:pt x="718" y="117"/>
                        </a:cubicBezTo>
                        <a:cubicBezTo>
                          <a:pt x="763" y="117"/>
                          <a:pt x="726" y="0"/>
                          <a:pt x="764" y="140"/>
                        </a:cubicBezTo>
                        <a:cubicBezTo>
                          <a:pt x="802" y="280"/>
                          <a:pt x="907" y="772"/>
                          <a:pt x="945" y="957"/>
                        </a:cubicBezTo>
                        <a:cubicBezTo>
                          <a:pt x="983" y="1142"/>
                          <a:pt x="979" y="1176"/>
                          <a:pt x="990" y="1251"/>
                        </a:cubicBezTo>
                        <a:cubicBezTo>
                          <a:pt x="1001" y="1326"/>
                          <a:pt x="1020" y="1376"/>
                          <a:pt x="1013" y="1410"/>
                        </a:cubicBezTo>
                        <a:cubicBezTo>
                          <a:pt x="1006" y="1444"/>
                          <a:pt x="1005" y="1441"/>
                          <a:pt x="945" y="1456"/>
                        </a:cubicBezTo>
                        <a:cubicBezTo>
                          <a:pt x="885" y="1471"/>
                          <a:pt x="760" y="1497"/>
                          <a:pt x="650" y="1501"/>
                        </a:cubicBezTo>
                        <a:cubicBezTo>
                          <a:pt x="540" y="1505"/>
                          <a:pt x="389" y="1485"/>
                          <a:pt x="287" y="1478"/>
                        </a:cubicBezTo>
                        <a:cubicBezTo>
                          <a:pt x="185" y="1471"/>
                          <a:pt x="76" y="1486"/>
                          <a:pt x="38" y="1456"/>
                        </a:cubicBezTo>
                        <a:cubicBezTo>
                          <a:pt x="0" y="1426"/>
                          <a:pt x="45" y="1361"/>
                          <a:pt x="60" y="1297"/>
                        </a:cubicBezTo>
                        <a:cubicBezTo>
                          <a:pt x="75" y="1233"/>
                          <a:pt x="113" y="1168"/>
                          <a:pt x="128" y="1070"/>
                        </a:cubicBezTo>
                        <a:cubicBezTo>
                          <a:pt x="143" y="972"/>
                          <a:pt x="140" y="820"/>
                          <a:pt x="151" y="707"/>
                        </a:cubicBezTo>
                        <a:cubicBezTo>
                          <a:pt x="162" y="594"/>
                          <a:pt x="178" y="488"/>
                          <a:pt x="197" y="390"/>
                        </a:cubicBezTo>
                        <a:cubicBezTo>
                          <a:pt x="216" y="292"/>
                          <a:pt x="216" y="159"/>
                          <a:pt x="265" y="11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339966"/>
                      </a:gs>
                    </a:gsLst>
                    <a:lin ang="54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6" name="Oval 40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104" y="2852"/>
                    <a:ext cx="510" cy="12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66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7" name="Rectangle 40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2" y="1668"/>
                    <a:ext cx="388" cy="470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000000">
                          <a:alpha val="41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8" name="Oval 40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0" y="1022"/>
                    <a:ext cx="334" cy="670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9" name="AutoShape 409"/>
                  <p:cNvSpPr>
                    <a:spLocks noChangeArrowheads="1"/>
                  </p:cNvSpPr>
                  <p:nvPr userDrawn="1"/>
                </p:nvSpPr>
                <p:spPr bwMode="auto">
                  <a:xfrm rot="10800000">
                    <a:off x="1173" y="1100"/>
                    <a:ext cx="51" cy="102"/>
                  </a:xfrm>
                  <a:custGeom>
                    <a:avLst/>
                    <a:gdLst>
                      <a:gd name="G0" fmla="+- 5400 0 0"/>
                      <a:gd name="G1" fmla="+- 21600 0 5400"/>
                      <a:gd name="G2" fmla="*/ 5400 1 2"/>
                      <a:gd name="G3" fmla="+- 21600 0 G2"/>
                      <a:gd name="G4" fmla="+/ 5400 21600 2"/>
                      <a:gd name="G5" fmla="+/ G1 0 2"/>
                      <a:gd name="G6" fmla="*/ 21600 21600 5400"/>
                      <a:gd name="G7" fmla="*/ G6 1 2"/>
                      <a:gd name="G8" fmla="+- 21600 0 G7"/>
                      <a:gd name="G9" fmla="*/ 21600 1 2"/>
                      <a:gd name="G10" fmla="+- 5400 0 G9"/>
                      <a:gd name="G11" fmla="?: G10 G8 0"/>
                      <a:gd name="G12" fmla="?: G10 G7 21600"/>
                      <a:gd name="T0" fmla="*/ 18900 w 21600"/>
                      <a:gd name="T1" fmla="*/ 10800 h 21600"/>
                      <a:gd name="T2" fmla="*/ 10800 w 21600"/>
                      <a:gd name="T3" fmla="*/ 21600 h 21600"/>
                      <a:gd name="T4" fmla="*/ 2700 w 21600"/>
                      <a:gd name="T5" fmla="*/ 10800 h 21600"/>
                      <a:gd name="T6" fmla="*/ 10800 w 21600"/>
                      <a:gd name="T7" fmla="*/ 0 h 21600"/>
                      <a:gd name="T8" fmla="*/ 4500 w 21600"/>
                      <a:gd name="T9" fmla="*/ 4500 h 21600"/>
                      <a:gd name="T10" fmla="*/ 17100 w 21600"/>
                      <a:gd name="T11" fmla="*/ 171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DEBD">
                          <a:gamma/>
                          <a:tint val="42353"/>
                          <a:invGamma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0" name="Oval 410"/>
                  <p:cNvSpPr>
                    <a:spLocks noChangeArrowheads="1"/>
                  </p:cNvSpPr>
                  <p:nvPr userDrawn="1"/>
                </p:nvSpPr>
                <p:spPr bwMode="auto">
                  <a:xfrm rot="237142">
                    <a:off x="861" y="790"/>
                    <a:ext cx="691" cy="1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1" name="Oval 4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5" y="690"/>
                    <a:ext cx="315" cy="44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DEBD"/>
                      </a:gs>
                      <a:gs pos="100000">
                        <a:srgbClr val="FFDEBD">
                          <a:gamma/>
                          <a:tint val="42353"/>
                          <a:invGamma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" name="Freeform 412"/>
                  <p:cNvSpPr>
                    <a:spLocks/>
                  </p:cNvSpPr>
                  <p:nvPr userDrawn="1"/>
                </p:nvSpPr>
                <p:spPr bwMode="auto">
                  <a:xfrm>
                    <a:off x="946" y="595"/>
                    <a:ext cx="472" cy="309"/>
                  </a:xfrm>
                  <a:custGeom>
                    <a:avLst/>
                    <a:gdLst/>
                    <a:ahLst/>
                    <a:cxnLst>
                      <a:cxn ang="0">
                        <a:pos x="64" y="454"/>
                      </a:cxn>
                      <a:cxn ang="0">
                        <a:pos x="64" y="386"/>
                      </a:cxn>
                      <a:cxn ang="0">
                        <a:pos x="109" y="227"/>
                      </a:cxn>
                      <a:cxn ang="0">
                        <a:pos x="222" y="91"/>
                      </a:cxn>
                      <a:cxn ang="0">
                        <a:pos x="449" y="23"/>
                      </a:cxn>
                      <a:cxn ang="0">
                        <a:pos x="608" y="23"/>
                      </a:cxn>
                      <a:cxn ang="0">
                        <a:pos x="812" y="159"/>
                      </a:cxn>
                      <a:cxn ang="0">
                        <a:pos x="903" y="318"/>
                      </a:cxn>
                      <a:cxn ang="0">
                        <a:pos x="903" y="499"/>
                      </a:cxn>
                      <a:cxn ang="0">
                        <a:pos x="812" y="545"/>
                      </a:cxn>
                      <a:cxn ang="0">
                        <a:pos x="449" y="613"/>
                      </a:cxn>
                      <a:cxn ang="0">
                        <a:pos x="64" y="454"/>
                      </a:cxn>
                    </a:cxnLst>
                    <a:rect l="0" t="0" r="r" b="b"/>
                    <a:pathLst>
                      <a:path w="918" h="628">
                        <a:moveTo>
                          <a:pt x="64" y="454"/>
                        </a:moveTo>
                        <a:cubicBezTo>
                          <a:pt x="0" y="416"/>
                          <a:pt x="57" y="424"/>
                          <a:pt x="64" y="386"/>
                        </a:cubicBezTo>
                        <a:cubicBezTo>
                          <a:pt x="71" y="348"/>
                          <a:pt x="83" y="276"/>
                          <a:pt x="109" y="227"/>
                        </a:cubicBezTo>
                        <a:cubicBezTo>
                          <a:pt x="135" y="178"/>
                          <a:pt x="165" y="125"/>
                          <a:pt x="222" y="91"/>
                        </a:cubicBezTo>
                        <a:cubicBezTo>
                          <a:pt x="279" y="57"/>
                          <a:pt x="385" y="34"/>
                          <a:pt x="449" y="23"/>
                        </a:cubicBezTo>
                        <a:cubicBezTo>
                          <a:pt x="513" y="12"/>
                          <a:pt x="547" y="0"/>
                          <a:pt x="608" y="23"/>
                        </a:cubicBezTo>
                        <a:cubicBezTo>
                          <a:pt x="669" y="46"/>
                          <a:pt x="763" y="110"/>
                          <a:pt x="812" y="159"/>
                        </a:cubicBezTo>
                        <a:cubicBezTo>
                          <a:pt x="861" y="208"/>
                          <a:pt x="888" y="261"/>
                          <a:pt x="903" y="318"/>
                        </a:cubicBezTo>
                        <a:cubicBezTo>
                          <a:pt x="918" y="375"/>
                          <a:pt x="918" y="461"/>
                          <a:pt x="903" y="499"/>
                        </a:cubicBezTo>
                        <a:cubicBezTo>
                          <a:pt x="888" y="537"/>
                          <a:pt x="888" y="526"/>
                          <a:pt x="812" y="545"/>
                        </a:cubicBezTo>
                        <a:cubicBezTo>
                          <a:pt x="736" y="564"/>
                          <a:pt x="577" y="628"/>
                          <a:pt x="449" y="613"/>
                        </a:cubicBezTo>
                        <a:cubicBezTo>
                          <a:pt x="321" y="598"/>
                          <a:pt x="128" y="492"/>
                          <a:pt x="64" y="45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46275"/>
                          <a:invGamma/>
                        </a:srgbClr>
                      </a:gs>
                    </a:gsLst>
                    <a:lin ang="27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3" name="Oval 413"/>
                  <p:cNvSpPr>
                    <a:spLocks noChangeArrowheads="1"/>
                  </p:cNvSpPr>
                  <p:nvPr userDrawn="1"/>
                </p:nvSpPr>
                <p:spPr bwMode="auto">
                  <a:xfrm rot="361513">
                    <a:off x="959" y="676"/>
                    <a:ext cx="219" cy="15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94" name="Group 414"/>
                  <p:cNvGrpSpPr>
                    <a:grpSpLocks/>
                  </p:cNvGrpSpPr>
                  <p:nvPr userDrawn="1"/>
                </p:nvGrpSpPr>
                <p:grpSpPr bwMode="auto">
                  <a:xfrm rot="647058">
                    <a:off x="1113" y="599"/>
                    <a:ext cx="154" cy="77"/>
                    <a:chOff x="3220" y="3112"/>
                    <a:chExt cx="270" cy="128"/>
                  </a:xfrm>
                </p:grpSpPr>
                <p:sp>
                  <p:nvSpPr>
                    <p:cNvPr id="244" name="Freeform 415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19" y="3134"/>
                      <a:ext cx="270" cy="105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5"/>
                        </a:cxn>
                        <a:cxn ang="0">
                          <a:pos x="72" y="113"/>
                        </a:cxn>
                        <a:cxn ang="0">
                          <a:pos x="185" y="113"/>
                        </a:cxn>
                        <a:cxn ang="0">
                          <a:pos x="253" y="68"/>
                        </a:cxn>
                        <a:cxn ang="0">
                          <a:pos x="230" y="22"/>
                        </a:cxn>
                        <a:cxn ang="0">
                          <a:pos x="94" y="0"/>
                        </a:cxn>
                        <a:cxn ang="0">
                          <a:pos x="4" y="45"/>
                        </a:cxn>
                      </a:cxnLst>
                      <a:rect l="0" t="0" r="r" b="b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solidFill>
                      <a:srgbClr val="D00000"/>
                    </a:soli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5" name="Freeform 416"/>
                    <p:cNvSpPr>
                      <a:spLocks/>
                    </p:cNvSpPr>
                    <p:nvPr/>
                  </p:nvSpPr>
                  <p:spPr bwMode="auto">
                    <a:xfrm rot="20921404" flipH="1">
                      <a:off x="3219" y="3112"/>
                      <a:ext cx="270" cy="105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45"/>
                        </a:cxn>
                        <a:cxn ang="0">
                          <a:pos x="72" y="113"/>
                        </a:cxn>
                        <a:cxn ang="0">
                          <a:pos x="185" y="113"/>
                        </a:cxn>
                        <a:cxn ang="0">
                          <a:pos x="253" y="68"/>
                        </a:cxn>
                        <a:cxn ang="0">
                          <a:pos x="230" y="22"/>
                        </a:cxn>
                        <a:cxn ang="0">
                          <a:pos x="94" y="0"/>
                        </a:cxn>
                        <a:cxn ang="0">
                          <a:pos x="4" y="45"/>
                        </a:cxn>
                      </a:cxnLst>
                      <a:rect l="0" t="0" r="r" b="b"/>
                      <a:pathLst>
                        <a:path w="260" h="124">
                          <a:moveTo>
                            <a:pt x="4" y="45"/>
                          </a:moveTo>
                          <a:cubicBezTo>
                            <a:pt x="0" y="64"/>
                            <a:pt x="42" y="102"/>
                            <a:pt x="72" y="113"/>
                          </a:cubicBezTo>
                          <a:cubicBezTo>
                            <a:pt x="102" y="124"/>
                            <a:pt x="155" y="120"/>
                            <a:pt x="185" y="113"/>
                          </a:cubicBezTo>
                          <a:cubicBezTo>
                            <a:pt x="215" y="106"/>
                            <a:pt x="246" y="83"/>
                            <a:pt x="253" y="68"/>
                          </a:cubicBezTo>
                          <a:cubicBezTo>
                            <a:pt x="260" y="53"/>
                            <a:pt x="257" y="33"/>
                            <a:pt x="230" y="22"/>
                          </a:cubicBezTo>
                          <a:cubicBezTo>
                            <a:pt x="203" y="11"/>
                            <a:pt x="132" y="0"/>
                            <a:pt x="94" y="0"/>
                          </a:cubicBezTo>
                          <a:cubicBezTo>
                            <a:pt x="56" y="0"/>
                            <a:pt x="8" y="26"/>
                            <a:pt x="4" y="45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AC0000">
                            <a:gamma/>
                            <a:shade val="81961"/>
                            <a:invGamma/>
                          </a:srgbClr>
                        </a:gs>
                        <a:gs pos="100000">
                          <a:srgbClr val="AC0000"/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95" name="Freeform 417"/>
                  <p:cNvSpPr>
                    <a:spLocks/>
                  </p:cNvSpPr>
                  <p:nvPr userDrawn="1"/>
                </p:nvSpPr>
                <p:spPr bwMode="auto">
                  <a:xfrm>
                    <a:off x="972" y="793"/>
                    <a:ext cx="454" cy="66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27" y="91"/>
                      </a:cxn>
                      <a:cxn ang="0">
                        <a:pos x="476" y="113"/>
                      </a:cxn>
                      <a:cxn ang="0">
                        <a:pos x="748" y="68"/>
                      </a:cxn>
                      <a:cxn ang="0">
                        <a:pos x="794" y="23"/>
                      </a:cxn>
                    </a:cxnLst>
                    <a:rect l="0" t="0" r="r" b="b"/>
                    <a:pathLst>
                      <a:path w="801" h="117">
                        <a:moveTo>
                          <a:pt x="0" y="0"/>
                        </a:moveTo>
                        <a:cubicBezTo>
                          <a:pt x="74" y="36"/>
                          <a:pt x="148" y="72"/>
                          <a:pt x="227" y="91"/>
                        </a:cubicBezTo>
                        <a:cubicBezTo>
                          <a:pt x="306" y="110"/>
                          <a:pt x="389" y="117"/>
                          <a:pt x="476" y="113"/>
                        </a:cubicBezTo>
                        <a:cubicBezTo>
                          <a:pt x="563" y="109"/>
                          <a:pt x="695" y="83"/>
                          <a:pt x="748" y="68"/>
                        </a:cubicBezTo>
                        <a:cubicBezTo>
                          <a:pt x="801" y="53"/>
                          <a:pt x="749" y="23"/>
                          <a:pt x="794" y="23"/>
                        </a:cubicBezTo>
                      </a:path>
                    </a:pathLst>
                  </a:custGeom>
                  <a:noFill/>
                  <a:ln w="19050" cap="flat" cmpd="sng">
                    <a:solidFill>
                      <a:srgbClr val="33333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6" name="AutoShape 41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44" y="809"/>
                    <a:ext cx="39" cy="50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7" name="Oval 419"/>
                  <p:cNvSpPr>
                    <a:spLocks noChangeArrowheads="1"/>
                  </p:cNvSpPr>
                  <p:nvPr userDrawn="1"/>
                </p:nvSpPr>
                <p:spPr bwMode="auto">
                  <a:xfrm rot="-826419">
                    <a:off x="1164" y="842"/>
                    <a:ext cx="220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8" name="Oval 420"/>
                  <p:cNvSpPr>
                    <a:spLocks noChangeArrowheads="1"/>
                  </p:cNvSpPr>
                  <p:nvPr userDrawn="1"/>
                </p:nvSpPr>
                <p:spPr bwMode="auto">
                  <a:xfrm rot="401897">
                    <a:off x="885" y="813"/>
                    <a:ext cx="137" cy="4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9" name="Oval 421"/>
                  <p:cNvSpPr>
                    <a:spLocks noChangeArrowheads="1"/>
                  </p:cNvSpPr>
                  <p:nvPr userDrawn="1"/>
                </p:nvSpPr>
                <p:spPr bwMode="auto">
                  <a:xfrm rot="-657660">
                    <a:off x="1370" y="836"/>
                    <a:ext cx="168" cy="5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0" name="Freeform 422"/>
                  <p:cNvSpPr>
                    <a:spLocks/>
                  </p:cNvSpPr>
                  <p:nvPr userDrawn="1"/>
                </p:nvSpPr>
                <p:spPr bwMode="auto">
                  <a:xfrm>
                    <a:off x="907" y="807"/>
                    <a:ext cx="635" cy="142"/>
                  </a:xfrm>
                  <a:custGeom>
                    <a:avLst/>
                    <a:gdLst/>
                    <a:ahLst/>
                    <a:cxnLst>
                      <a:cxn ang="0">
                        <a:pos x="159" y="4"/>
                      </a:cxn>
                      <a:cxn ang="0">
                        <a:pos x="0" y="49"/>
                      </a:cxn>
                      <a:cxn ang="0">
                        <a:pos x="159" y="49"/>
                      </a:cxn>
                      <a:cxn ang="0">
                        <a:pos x="363" y="163"/>
                      </a:cxn>
                      <a:cxn ang="0">
                        <a:pos x="522" y="231"/>
                      </a:cxn>
                      <a:cxn ang="0">
                        <a:pos x="703" y="208"/>
                      </a:cxn>
                      <a:cxn ang="0">
                        <a:pos x="862" y="140"/>
                      </a:cxn>
                      <a:cxn ang="0">
                        <a:pos x="953" y="95"/>
                      </a:cxn>
                      <a:cxn ang="0">
                        <a:pos x="1021" y="72"/>
                      </a:cxn>
                      <a:cxn ang="0">
                        <a:pos x="1111" y="95"/>
                      </a:cxn>
                      <a:cxn ang="0">
                        <a:pos x="953" y="27"/>
                      </a:cxn>
                      <a:cxn ang="0">
                        <a:pos x="862" y="72"/>
                      </a:cxn>
                      <a:cxn ang="0">
                        <a:pos x="658" y="95"/>
                      </a:cxn>
                      <a:cxn ang="0">
                        <a:pos x="431" y="95"/>
                      </a:cxn>
                      <a:cxn ang="0">
                        <a:pos x="204" y="27"/>
                      </a:cxn>
                      <a:cxn ang="0">
                        <a:pos x="159" y="4"/>
                      </a:cxn>
                    </a:cxnLst>
                    <a:rect l="0" t="0" r="r" b="b"/>
                    <a:pathLst>
                      <a:path w="1122" h="238">
                        <a:moveTo>
                          <a:pt x="159" y="4"/>
                        </a:moveTo>
                        <a:cubicBezTo>
                          <a:pt x="125" y="8"/>
                          <a:pt x="0" y="42"/>
                          <a:pt x="0" y="49"/>
                        </a:cubicBezTo>
                        <a:cubicBezTo>
                          <a:pt x="0" y="56"/>
                          <a:pt x="99" y="30"/>
                          <a:pt x="159" y="49"/>
                        </a:cubicBezTo>
                        <a:cubicBezTo>
                          <a:pt x="219" y="68"/>
                          <a:pt x="303" y="133"/>
                          <a:pt x="363" y="163"/>
                        </a:cubicBezTo>
                        <a:cubicBezTo>
                          <a:pt x="423" y="193"/>
                          <a:pt x="465" y="224"/>
                          <a:pt x="522" y="231"/>
                        </a:cubicBezTo>
                        <a:cubicBezTo>
                          <a:pt x="579" y="238"/>
                          <a:pt x="646" y="223"/>
                          <a:pt x="703" y="208"/>
                        </a:cubicBezTo>
                        <a:cubicBezTo>
                          <a:pt x="760" y="193"/>
                          <a:pt x="820" y="159"/>
                          <a:pt x="862" y="140"/>
                        </a:cubicBezTo>
                        <a:cubicBezTo>
                          <a:pt x="904" y="121"/>
                          <a:pt x="926" y="106"/>
                          <a:pt x="953" y="95"/>
                        </a:cubicBezTo>
                        <a:cubicBezTo>
                          <a:pt x="980" y="84"/>
                          <a:pt x="995" y="72"/>
                          <a:pt x="1021" y="72"/>
                        </a:cubicBezTo>
                        <a:cubicBezTo>
                          <a:pt x="1047" y="72"/>
                          <a:pt x="1122" y="102"/>
                          <a:pt x="1111" y="95"/>
                        </a:cubicBezTo>
                        <a:cubicBezTo>
                          <a:pt x="1100" y="88"/>
                          <a:pt x="994" y="31"/>
                          <a:pt x="953" y="27"/>
                        </a:cubicBezTo>
                        <a:cubicBezTo>
                          <a:pt x="912" y="23"/>
                          <a:pt x="911" y="61"/>
                          <a:pt x="862" y="72"/>
                        </a:cubicBezTo>
                        <a:cubicBezTo>
                          <a:pt x="813" y="83"/>
                          <a:pt x="730" y="91"/>
                          <a:pt x="658" y="95"/>
                        </a:cubicBezTo>
                        <a:cubicBezTo>
                          <a:pt x="586" y="99"/>
                          <a:pt x="507" y="106"/>
                          <a:pt x="431" y="95"/>
                        </a:cubicBezTo>
                        <a:cubicBezTo>
                          <a:pt x="355" y="84"/>
                          <a:pt x="249" y="42"/>
                          <a:pt x="204" y="27"/>
                        </a:cubicBezTo>
                        <a:cubicBezTo>
                          <a:pt x="159" y="12"/>
                          <a:pt x="193" y="0"/>
                          <a:pt x="159" y="4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46275"/>
                          <a:invGamma/>
                        </a:srgbClr>
                      </a:gs>
                    </a:gsLst>
                    <a:lin ang="27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1" name="Freeform 423"/>
                  <p:cNvSpPr>
                    <a:spLocks/>
                  </p:cNvSpPr>
                  <p:nvPr userDrawn="1"/>
                </p:nvSpPr>
                <p:spPr bwMode="auto">
                  <a:xfrm>
                    <a:off x="1006" y="1213"/>
                    <a:ext cx="412" cy="476"/>
                  </a:xfrm>
                  <a:custGeom>
                    <a:avLst/>
                    <a:gdLst/>
                    <a:ahLst/>
                    <a:cxnLst>
                      <a:cxn ang="0">
                        <a:pos x="250" y="4"/>
                      </a:cxn>
                      <a:cxn ang="0">
                        <a:pos x="136" y="26"/>
                      </a:cxn>
                      <a:cxn ang="0">
                        <a:pos x="23" y="162"/>
                      </a:cxn>
                      <a:cxn ang="0">
                        <a:pos x="0" y="298"/>
                      </a:cxn>
                      <a:cxn ang="0">
                        <a:pos x="23" y="366"/>
                      </a:cxn>
                      <a:cxn ang="0">
                        <a:pos x="91" y="366"/>
                      </a:cxn>
                      <a:cxn ang="0">
                        <a:pos x="91" y="707"/>
                      </a:cxn>
                      <a:cxn ang="0">
                        <a:pos x="46" y="820"/>
                      </a:cxn>
                      <a:cxn ang="0">
                        <a:pos x="341" y="820"/>
                      </a:cxn>
                      <a:cxn ang="0">
                        <a:pos x="681" y="820"/>
                      </a:cxn>
                      <a:cxn ang="0">
                        <a:pos x="635" y="752"/>
                      </a:cxn>
                      <a:cxn ang="0">
                        <a:pos x="613" y="661"/>
                      </a:cxn>
                      <a:cxn ang="0">
                        <a:pos x="613" y="366"/>
                      </a:cxn>
                      <a:cxn ang="0">
                        <a:pos x="681" y="389"/>
                      </a:cxn>
                      <a:cxn ang="0">
                        <a:pos x="749" y="389"/>
                      </a:cxn>
                      <a:cxn ang="0">
                        <a:pos x="749" y="276"/>
                      </a:cxn>
                      <a:cxn ang="0">
                        <a:pos x="703" y="140"/>
                      </a:cxn>
                      <a:cxn ang="0">
                        <a:pos x="613" y="26"/>
                      </a:cxn>
                      <a:cxn ang="0">
                        <a:pos x="454" y="4"/>
                      </a:cxn>
                      <a:cxn ang="0">
                        <a:pos x="250" y="4"/>
                      </a:cxn>
                    </a:cxnLst>
                    <a:rect l="0" t="0" r="r" b="b"/>
                    <a:pathLst>
                      <a:path w="760" h="839">
                        <a:moveTo>
                          <a:pt x="250" y="4"/>
                        </a:moveTo>
                        <a:cubicBezTo>
                          <a:pt x="197" y="8"/>
                          <a:pt x="174" y="0"/>
                          <a:pt x="136" y="26"/>
                        </a:cubicBezTo>
                        <a:cubicBezTo>
                          <a:pt x="98" y="52"/>
                          <a:pt x="46" y="117"/>
                          <a:pt x="23" y="162"/>
                        </a:cubicBezTo>
                        <a:cubicBezTo>
                          <a:pt x="0" y="207"/>
                          <a:pt x="0" y="264"/>
                          <a:pt x="0" y="298"/>
                        </a:cubicBezTo>
                        <a:cubicBezTo>
                          <a:pt x="0" y="332"/>
                          <a:pt x="8" y="355"/>
                          <a:pt x="23" y="366"/>
                        </a:cubicBezTo>
                        <a:cubicBezTo>
                          <a:pt x="38" y="377"/>
                          <a:pt x="80" y="309"/>
                          <a:pt x="91" y="366"/>
                        </a:cubicBezTo>
                        <a:cubicBezTo>
                          <a:pt x="102" y="423"/>
                          <a:pt x="98" y="631"/>
                          <a:pt x="91" y="707"/>
                        </a:cubicBezTo>
                        <a:cubicBezTo>
                          <a:pt x="84" y="783"/>
                          <a:pt x="4" y="801"/>
                          <a:pt x="46" y="820"/>
                        </a:cubicBezTo>
                        <a:cubicBezTo>
                          <a:pt x="88" y="839"/>
                          <a:pt x="235" y="820"/>
                          <a:pt x="341" y="820"/>
                        </a:cubicBezTo>
                        <a:cubicBezTo>
                          <a:pt x="447" y="820"/>
                          <a:pt x="632" y="831"/>
                          <a:pt x="681" y="820"/>
                        </a:cubicBezTo>
                        <a:cubicBezTo>
                          <a:pt x="730" y="809"/>
                          <a:pt x="646" y="779"/>
                          <a:pt x="635" y="752"/>
                        </a:cubicBezTo>
                        <a:cubicBezTo>
                          <a:pt x="624" y="725"/>
                          <a:pt x="617" y="725"/>
                          <a:pt x="613" y="661"/>
                        </a:cubicBezTo>
                        <a:cubicBezTo>
                          <a:pt x="609" y="597"/>
                          <a:pt x="602" y="411"/>
                          <a:pt x="613" y="366"/>
                        </a:cubicBezTo>
                        <a:cubicBezTo>
                          <a:pt x="624" y="321"/>
                          <a:pt x="658" y="385"/>
                          <a:pt x="681" y="389"/>
                        </a:cubicBezTo>
                        <a:cubicBezTo>
                          <a:pt x="704" y="393"/>
                          <a:pt x="738" y="408"/>
                          <a:pt x="749" y="389"/>
                        </a:cubicBezTo>
                        <a:cubicBezTo>
                          <a:pt x="760" y="370"/>
                          <a:pt x="757" y="317"/>
                          <a:pt x="749" y="276"/>
                        </a:cubicBezTo>
                        <a:cubicBezTo>
                          <a:pt x="741" y="235"/>
                          <a:pt x="726" y="182"/>
                          <a:pt x="703" y="140"/>
                        </a:cubicBezTo>
                        <a:cubicBezTo>
                          <a:pt x="680" y="98"/>
                          <a:pt x="654" y="49"/>
                          <a:pt x="613" y="26"/>
                        </a:cubicBezTo>
                        <a:cubicBezTo>
                          <a:pt x="572" y="3"/>
                          <a:pt x="514" y="4"/>
                          <a:pt x="454" y="4"/>
                        </a:cubicBezTo>
                        <a:cubicBezTo>
                          <a:pt x="394" y="4"/>
                          <a:pt x="303" y="0"/>
                          <a:pt x="250" y="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19050" cap="flat" cmpd="sng">
                    <a:solidFill>
                      <a:srgbClr val="DDDDDD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02" name="Group 424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35" y="1144"/>
                    <a:ext cx="244" cy="184"/>
                    <a:chOff x="3742" y="2902"/>
                    <a:chExt cx="431" cy="322"/>
                  </a:xfrm>
                </p:grpSpPr>
                <p:sp>
                  <p:nvSpPr>
                    <p:cNvPr id="232" name="Freeform 425"/>
                    <p:cNvSpPr>
                      <a:spLocks/>
                    </p:cNvSpPr>
                    <p:nvPr/>
                  </p:nvSpPr>
                  <p:spPr bwMode="auto">
                    <a:xfrm rot="3600000">
                      <a:off x="3990" y="2843"/>
                      <a:ext cx="93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49" y="23"/>
                        </a:cxn>
                        <a:cxn ang="0">
                          <a:pos x="27" y="91"/>
                        </a:cxn>
                        <a:cxn ang="0">
                          <a:pos x="4" y="204"/>
                        </a:cxn>
                        <a:cxn ang="0">
                          <a:pos x="49" y="340"/>
                        </a:cxn>
                        <a:cxn ang="0">
                          <a:pos x="117" y="227"/>
                        </a:cxn>
                        <a:cxn ang="0">
                          <a:pos x="49" y="23"/>
                        </a:cxn>
                      </a:cxnLst>
                      <a:rect l="0" t="0" r="r" b="b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99CC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3" name="Oval 426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80"/>
                      <a:ext cx="91" cy="13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E0FF89">
                            <a:gamma/>
                            <a:shade val="57647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4" name="Freeform 427"/>
                    <p:cNvSpPr>
                      <a:spLocks/>
                    </p:cNvSpPr>
                    <p:nvPr/>
                  </p:nvSpPr>
                  <p:spPr bwMode="auto">
                    <a:xfrm rot="-597037">
                      <a:off x="3742" y="2976"/>
                      <a:ext cx="182" cy="114"/>
                    </a:xfrm>
                    <a:custGeom>
                      <a:avLst/>
                      <a:gdLst/>
                      <a:ahLst/>
                      <a:cxnLst>
                        <a:cxn ang="0">
                          <a:pos x="23" y="0"/>
                        </a:cxn>
                        <a:cxn ang="0">
                          <a:pos x="0" y="46"/>
                        </a:cxn>
                        <a:cxn ang="0">
                          <a:pos x="46" y="69"/>
                        </a:cxn>
                        <a:cxn ang="0">
                          <a:pos x="136" y="91"/>
                        </a:cxn>
                        <a:cxn ang="0">
                          <a:pos x="182" y="69"/>
                        </a:cxn>
                        <a:cxn ang="0">
                          <a:pos x="23" y="0"/>
                        </a:cxn>
                      </a:cxnLst>
                      <a:rect l="0" t="0" r="r" b="b"/>
                      <a:pathLst>
                        <a:path w="182" h="91">
                          <a:moveTo>
                            <a:pt x="23" y="0"/>
                          </a:moveTo>
                          <a:lnTo>
                            <a:pt x="0" y="46"/>
                          </a:lnTo>
                          <a:lnTo>
                            <a:pt x="46" y="69"/>
                          </a:lnTo>
                          <a:lnTo>
                            <a:pt x="136" y="91"/>
                          </a:lnTo>
                          <a:lnTo>
                            <a:pt x="182" y="69"/>
                          </a:lnTo>
                          <a:lnTo>
                            <a:pt x="23" y="0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3300"/>
                        </a:gs>
                      </a:gsLst>
                      <a:lin ang="27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5" name="Freeform 428"/>
                    <p:cNvSpPr>
                      <a:spLocks/>
                    </p:cNvSpPr>
                    <p:nvPr/>
                  </p:nvSpPr>
                  <p:spPr bwMode="auto">
                    <a:xfrm>
                      <a:off x="3874" y="3023"/>
                      <a:ext cx="95" cy="180"/>
                    </a:xfrm>
                    <a:custGeom>
                      <a:avLst/>
                      <a:gdLst/>
                      <a:ahLst/>
                      <a:cxnLst>
                        <a:cxn ang="0">
                          <a:pos x="49" y="23"/>
                        </a:cxn>
                        <a:cxn ang="0">
                          <a:pos x="27" y="91"/>
                        </a:cxn>
                        <a:cxn ang="0">
                          <a:pos x="4" y="204"/>
                        </a:cxn>
                        <a:cxn ang="0">
                          <a:pos x="49" y="340"/>
                        </a:cxn>
                        <a:cxn ang="0">
                          <a:pos x="117" y="227"/>
                        </a:cxn>
                        <a:cxn ang="0">
                          <a:pos x="49" y="23"/>
                        </a:cxn>
                      </a:cxnLst>
                      <a:rect l="0" t="0" r="r" b="b"/>
                      <a:pathLst>
                        <a:path w="117" h="344">
                          <a:moveTo>
                            <a:pt x="49" y="23"/>
                          </a:moveTo>
                          <a:cubicBezTo>
                            <a:pt x="34" y="0"/>
                            <a:pt x="34" y="61"/>
                            <a:pt x="27" y="91"/>
                          </a:cubicBezTo>
                          <a:cubicBezTo>
                            <a:pt x="20" y="121"/>
                            <a:pt x="0" y="163"/>
                            <a:pt x="4" y="204"/>
                          </a:cubicBezTo>
                          <a:cubicBezTo>
                            <a:pt x="8" y="245"/>
                            <a:pt x="30" y="336"/>
                            <a:pt x="49" y="340"/>
                          </a:cubicBezTo>
                          <a:cubicBezTo>
                            <a:pt x="68" y="344"/>
                            <a:pt x="117" y="280"/>
                            <a:pt x="117" y="227"/>
                          </a:cubicBezTo>
                          <a:cubicBezTo>
                            <a:pt x="117" y="174"/>
                            <a:pt x="64" y="46"/>
                            <a:pt x="49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0033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6" name="Oval 429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4014" y="2860"/>
                      <a:ext cx="46" cy="27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>
                            <a:gamma/>
                            <a:shade val="46275"/>
                            <a:invGamma/>
                            <a:alpha val="0"/>
                          </a:srgbClr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7" name="Oval 4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65" y="3023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25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8" name="Oval 4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8" y="3135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25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39" name="Oval 4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80" y="3046"/>
                      <a:ext cx="21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25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0" name="Oval 4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91" y="3023"/>
                      <a:ext cx="23" cy="23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25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1" name="Oval 4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22" y="3089"/>
                      <a:ext cx="23" cy="2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alpha val="25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2" name="Oval 43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01" y="3023"/>
                      <a:ext cx="44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85B400"/>
                        </a:gs>
                        <a:gs pos="100000">
                          <a:srgbClr val="006600"/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43" name="Oval 436"/>
                    <p:cNvSpPr>
                      <a:spLocks noChangeArrowheads="1"/>
                    </p:cNvSpPr>
                    <p:nvPr/>
                  </p:nvSpPr>
                  <p:spPr bwMode="auto">
                    <a:xfrm rot="3600000">
                      <a:off x="3869" y="3125"/>
                      <a:ext cx="110" cy="8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E0FF89"/>
                        </a:gs>
                        <a:gs pos="100000">
                          <a:srgbClr val="E0FF89">
                            <a:gamma/>
                            <a:shade val="57647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03" name="Oval 437"/>
                  <p:cNvSpPr>
                    <a:spLocks noChangeArrowheads="1"/>
                  </p:cNvSpPr>
                  <p:nvPr userDrawn="1"/>
                </p:nvSpPr>
                <p:spPr bwMode="auto">
                  <a:xfrm rot="600000">
                    <a:off x="1068" y="1318"/>
                    <a:ext cx="16" cy="10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>
                          <a:gamma/>
                          <a:shade val="46275"/>
                          <a:invGamma/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04" name="Group 43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70" y="1293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228" name="Group 4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30" name="Oval 4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31" name="Oval 4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29" name="Oval 4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05" name="Group 44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73" y="1434"/>
                    <a:ext cx="27" cy="26"/>
                    <a:chOff x="4921" y="3317"/>
                    <a:chExt cx="431" cy="431"/>
                  </a:xfrm>
                </p:grpSpPr>
                <p:grpSp>
                  <p:nvGrpSpPr>
                    <p:cNvPr id="224" name="Group 4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26" name="Oval 4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7" y="3362"/>
                        <a:ext cx="44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27" name="Oval 4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25" name="Oval 4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9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06" name="Group 44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09" y="151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20" name="Group 4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22" name="Oval 4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23" name="Oval 4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21" name="Oval 4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07" name="Group 45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76" y="1408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16" name="Group 4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18" name="Oval 4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19" name="Oval 4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17" name="Oval 4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08" name="Group 45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173" y="1293"/>
                    <a:ext cx="27" cy="25"/>
                    <a:chOff x="4921" y="3317"/>
                    <a:chExt cx="431" cy="431"/>
                  </a:xfrm>
                </p:grpSpPr>
                <p:grpSp>
                  <p:nvGrpSpPr>
                    <p:cNvPr id="212" name="Group 4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14" name="Oval 4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7" y="3362"/>
                        <a:ext cx="44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15" name="Oval 4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13" name="Oval 46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9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09" name="Group 46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79" y="1331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8" name="Group 4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10" name="Oval 4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11" name="Oval 4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09" name="Oval 4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10" name="Group 46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51" y="1563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204" name="Group 46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6" name="Oval 4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5" y="3362"/>
                        <a:ext cx="47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07" name="Oval 4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05" name="Oval 4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7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11" name="Group 47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70" y="1614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200" name="Group 4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202" name="Oval 4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203" name="Oval 4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201" name="Oval 4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12" name="Group 47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289" y="1216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96" name="Group 4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8" name="Oval 4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199" name="Oval 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97" name="Oval 4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13" name="Group 48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53" y="1370"/>
                    <a:ext cx="26" cy="26"/>
                    <a:chOff x="4921" y="3317"/>
                    <a:chExt cx="431" cy="431"/>
                  </a:xfrm>
                </p:grpSpPr>
                <p:grpSp>
                  <p:nvGrpSpPr>
                    <p:cNvPr id="192" name="Group 4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4" name="Oval 4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4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195" name="Oval 4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93" name="Oval 4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14" name="Oval 48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88" y="1408"/>
                    <a:ext cx="143" cy="270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9050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15" name="Group 489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341" y="1627"/>
                    <a:ext cx="26" cy="25"/>
                    <a:chOff x="4921" y="3317"/>
                    <a:chExt cx="431" cy="431"/>
                  </a:xfrm>
                </p:grpSpPr>
                <p:grpSp>
                  <p:nvGrpSpPr>
                    <p:cNvPr id="188" name="Group 4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90" name="Oval 4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8" y="3362"/>
                        <a:ext cx="42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191" name="Oval 49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89" name="Oval 4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8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16" name="Oval 49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0" y="1421"/>
                    <a:ext cx="90" cy="245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/>
                      </a:gs>
                      <a:gs pos="100000">
                        <a:srgbClr val="FBE8DD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17" name="Group 495"/>
                  <p:cNvGrpSpPr>
                    <a:grpSpLocks/>
                  </p:cNvGrpSpPr>
                  <p:nvPr userDrawn="1"/>
                </p:nvGrpSpPr>
                <p:grpSpPr bwMode="auto">
                  <a:xfrm>
                    <a:off x="1032" y="1357"/>
                    <a:ext cx="25" cy="25"/>
                    <a:chOff x="4921" y="3317"/>
                    <a:chExt cx="431" cy="431"/>
                  </a:xfrm>
                </p:grpSpPr>
                <p:grpSp>
                  <p:nvGrpSpPr>
                    <p:cNvPr id="184" name="Group 49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921" y="3317"/>
                      <a:ext cx="431" cy="431"/>
                      <a:chOff x="2653" y="3362"/>
                      <a:chExt cx="91" cy="68"/>
                    </a:xfrm>
                  </p:grpSpPr>
                  <p:sp>
                    <p:nvSpPr>
                      <p:cNvPr id="186" name="Oval 49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75" y="3362"/>
                        <a:ext cx="47" cy="46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60001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  <p:sp>
                    <p:nvSpPr>
                      <p:cNvPr id="187" name="Oval 49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653" y="3362"/>
                        <a:ext cx="91" cy="68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006600"/>
                          </a:gs>
                          <a:gs pos="100000">
                            <a:srgbClr val="006600">
                              <a:gamma/>
                              <a:shade val="46275"/>
                              <a:invGamma/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 w="15875" algn="ctr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pPr marL="0" marR="0" lvl="0" indent="0" algn="ctr" defTabSz="121917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4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ea typeface="宋体" panose="02010600030101010101" pitchFamily="2" charset="-122"/>
                        </a:endParaRPr>
                      </a:p>
                    </p:txBody>
                  </p:sp>
                </p:grpSp>
                <p:sp>
                  <p:nvSpPr>
                    <p:cNvPr id="185" name="Oval 4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921" y="3317"/>
                      <a:ext cx="397" cy="362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>
                            <a:alpha val="80000"/>
                          </a:srgbClr>
                        </a:gs>
                        <a:gs pos="100000">
                          <a:srgbClr val="FFFFFF">
                            <a:alpha val="2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18" name="Oval 50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41" y="1424"/>
                    <a:ext cx="90" cy="2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3E9E5"/>
                      </a:gs>
                      <a:gs pos="100000">
                        <a:srgbClr val="F3E9E5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19" name="Freeform 501"/>
                  <p:cNvSpPr>
                    <a:spLocks/>
                  </p:cNvSpPr>
                  <p:nvPr userDrawn="1"/>
                </p:nvSpPr>
                <p:spPr bwMode="auto">
                  <a:xfrm>
                    <a:off x="1006" y="1422"/>
                    <a:ext cx="52" cy="74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3" y="159"/>
                      </a:cxn>
                      <a:cxn ang="0">
                        <a:pos x="23" y="703"/>
                      </a:cxn>
                      <a:cxn ang="0">
                        <a:pos x="0" y="1225"/>
                      </a:cxn>
                      <a:cxn ang="0">
                        <a:pos x="0" y="1429"/>
                      </a:cxn>
                      <a:cxn ang="0">
                        <a:pos x="68" y="1429"/>
                      </a:cxn>
                      <a:cxn ang="0">
                        <a:pos x="91" y="885"/>
                      </a:cxn>
                      <a:cxn ang="0">
                        <a:pos x="114" y="590"/>
                      </a:cxn>
                      <a:cxn ang="0">
                        <a:pos x="114" y="159"/>
                      </a:cxn>
                      <a:cxn ang="0">
                        <a:pos x="114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DEBD">
                          <a:gamma/>
                          <a:tint val="42353"/>
                          <a:invGamma/>
                        </a:srgbClr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0" name="Freeform 502"/>
                  <p:cNvSpPr>
                    <a:spLocks/>
                  </p:cNvSpPr>
                  <p:nvPr userDrawn="1"/>
                </p:nvSpPr>
                <p:spPr bwMode="auto">
                  <a:xfrm rot="21360000">
                    <a:off x="1389" y="1424"/>
                    <a:ext cx="51" cy="74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23" y="159"/>
                      </a:cxn>
                      <a:cxn ang="0">
                        <a:pos x="23" y="703"/>
                      </a:cxn>
                      <a:cxn ang="0">
                        <a:pos x="0" y="1225"/>
                      </a:cxn>
                      <a:cxn ang="0">
                        <a:pos x="0" y="1429"/>
                      </a:cxn>
                      <a:cxn ang="0">
                        <a:pos x="68" y="1429"/>
                      </a:cxn>
                      <a:cxn ang="0">
                        <a:pos x="91" y="885"/>
                      </a:cxn>
                      <a:cxn ang="0">
                        <a:pos x="114" y="590"/>
                      </a:cxn>
                      <a:cxn ang="0">
                        <a:pos x="114" y="159"/>
                      </a:cxn>
                      <a:cxn ang="0">
                        <a:pos x="114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4" h="1429">
                        <a:moveTo>
                          <a:pt x="0" y="0"/>
                        </a:moveTo>
                        <a:lnTo>
                          <a:pt x="23" y="159"/>
                        </a:lnTo>
                        <a:lnTo>
                          <a:pt x="23" y="703"/>
                        </a:lnTo>
                        <a:lnTo>
                          <a:pt x="0" y="1225"/>
                        </a:lnTo>
                        <a:lnTo>
                          <a:pt x="0" y="1429"/>
                        </a:lnTo>
                        <a:lnTo>
                          <a:pt x="68" y="1429"/>
                        </a:lnTo>
                        <a:lnTo>
                          <a:pt x="91" y="885"/>
                        </a:lnTo>
                        <a:lnTo>
                          <a:pt x="114" y="590"/>
                        </a:lnTo>
                        <a:lnTo>
                          <a:pt x="114" y="159"/>
                        </a:lnTo>
                        <a:lnTo>
                          <a:pt x="11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DEBD"/>
                      </a:gs>
                      <a:gs pos="50000">
                        <a:srgbClr val="FFDEBD">
                          <a:gamma/>
                          <a:tint val="42353"/>
                          <a:invGamma/>
                        </a:srgbClr>
                      </a:gs>
                      <a:gs pos="100000">
                        <a:srgbClr val="FFDEBD"/>
                      </a:gs>
                    </a:gsLst>
                    <a:lin ang="5400000" scaled="1"/>
                  </a:gradFill>
                  <a:ln w="1587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1" name="Oval 503"/>
                  <p:cNvSpPr>
                    <a:spLocks noChangeArrowheads="1"/>
                  </p:cNvSpPr>
                  <p:nvPr userDrawn="1"/>
                </p:nvSpPr>
                <p:spPr bwMode="auto">
                  <a:xfrm rot="361513">
                    <a:off x="941" y="2056"/>
                    <a:ext cx="408" cy="43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339966"/>
                      </a:gs>
                      <a:gs pos="100000">
                        <a:srgbClr val="339966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2" name="Oval 504"/>
                  <p:cNvSpPr>
                    <a:spLocks noChangeArrowheads="1"/>
                  </p:cNvSpPr>
                  <p:nvPr userDrawn="1"/>
                </p:nvSpPr>
                <p:spPr bwMode="auto">
                  <a:xfrm rot="3600000">
                    <a:off x="1307" y="2755"/>
                    <a:ext cx="286" cy="28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2E8A5C"/>
                      </a:gs>
                      <a:gs pos="100000">
                        <a:srgbClr val="2E8A5C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3" name="Oval 50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84" y="2607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4" name="Oval 50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07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5" name="Oval 50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71" y="2811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6" name="Oval 50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959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7" name="Oval 50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84" y="1730"/>
                    <a:ext cx="73" cy="73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8" name="Oval 51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88" y="1852"/>
                    <a:ext cx="81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29" name="Oval 51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3" y="201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30" name="Group 512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64" y="1396"/>
                    <a:ext cx="115" cy="51"/>
                    <a:chOff x="3198" y="3521"/>
                    <a:chExt cx="181" cy="91"/>
                  </a:xfrm>
                </p:grpSpPr>
                <p:sp>
                  <p:nvSpPr>
                    <p:cNvPr id="182" name="Oval 5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44" y="3542"/>
                      <a:ext cx="90" cy="4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6600">
                            <a:gamma/>
                            <a:shade val="46275"/>
                            <a:invGamma/>
                          </a:srgbClr>
                        </a:gs>
                      </a:gsLst>
                      <a:lin ang="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3" name="Oval 5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8" y="3521"/>
                      <a:ext cx="181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6600"/>
                        </a:gs>
                        <a:gs pos="100000">
                          <a:srgbClr val="006600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31" name="Oval 51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57" y="1403"/>
                    <a:ext cx="65" cy="2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6600">
                          <a:gamma/>
                          <a:shade val="46275"/>
                          <a:invGamma/>
                        </a:srgbClr>
                      </a:gs>
                    </a:gsLst>
                    <a:lin ang="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2" name="Oval 516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36" y="1396"/>
                    <a:ext cx="95" cy="4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6600"/>
                      </a:gs>
                      <a:gs pos="100000">
                        <a:srgbClr val="006600">
                          <a:gamma/>
                          <a:shade val="46275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" name="Oval 517"/>
                  <p:cNvSpPr>
                    <a:spLocks noChangeArrowheads="1"/>
                  </p:cNvSpPr>
                  <p:nvPr userDrawn="1"/>
                </p:nvSpPr>
                <p:spPr bwMode="auto">
                  <a:xfrm rot="21000000">
                    <a:off x="1328" y="1308"/>
                    <a:ext cx="13" cy="11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>
                          <a:gamma/>
                          <a:shade val="46275"/>
                          <a:invGamma/>
                          <a:alpha val="0"/>
                        </a:srgbClr>
                      </a:gs>
                      <a:gs pos="100000">
                        <a:srgbClr val="EAEAEA"/>
                      </a:gs>
                    </a:gsLst>
                    <a:lin ang="54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" name="AutoShape 51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22" y="2219"/>
                    <a:ext cx="388" cy="4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A50021"/>
                      </a:gs>
                      <a:gs pos="100000">
                        <a:srgbClr val="A50021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5" name="Oval 51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4" y="220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6" name="Oval 52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3" y="2199"/>
                    <a:ext cx="347" cy="7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7" name="AutoShape 52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60" y="2322"/>
                    <a:ext cx="713" cy="592"/>
                  </a:xfrm>
                  <a:prstGeom prst="roundRect">
                    <a:avLst>
                      <a:gd name="adj" fmla="val 16667"/>
                    </a:avLst>
                  </a:prstGeom>
                  <a:gradFill rotWithShape="1">
                    <a:gsLst>
                      <a:gs pos="0">
                        <a:srgbClr val="CC0000">
                          <a:gamma/>
                          <a:shade val="6275"/>
                          <a:invGamma/>
                        </a:srgbClr>
                      </a:gs>
                      <a:gs pos="50000">
                        <a:srgbClr val="CC0000"/>
                      </a:gs>
                      <a:gs pos="100000">
                        <a:srgbClr val="CC0000">
                          <a:gamma/>
                          <a:shade val="6275"/>
                          <a:invGamma/>
                        </a:srgbClr>
                      </a:gs>
                    </a:gsLst>
                    <a:lin ang="27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8" name="Oval 522"/>
                  <p:cNvSpPr>
                    <a:spLocks noChangeArrowheads="1"/>
                  </p:cNvSpPr>
                  <p:nvPr userDrawn="1"/>
                </p:nvSpPr>
                <p:spPr bwMode="auto">
                  <a:xfrm rot="1739755">
                    <a:off x="1389" y="2322"/>
                    <a:ext cx="204" cy="9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>
                          <a:alpha val="60001"/>
                        </a:srgbClr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9" name="AutoShape 52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860" y="2362"/>
                    <a:ext cx="652" cy="531"/>
                  </a:xfrm>
                  <a:prstGeom prst="roundRect">
                    <a:avLst>
                      <a:gd name="adj" fmla="val 11463"/>
                    </a:avLst>
                  </a:prstGeom>
                  <a:gradFill rotWithShape="1">
                    <a:gsLst>
                      <a:gs pos="0">
                        <a:srgbClr val="CC0000"/>
                      </a:gs>
                      <a:gs pos="100000">
                        <a:srgbClr val="CC0000">
                          <a:gamma/>
                          <a:shade val="86275"/>
                          <a:invGamma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0" name="Freeform 524"/>
                  <p:cNvSpPr>
                    <a:spLocks/>
                  </p:cNvSpPr>
                  <p:nvPr userDrawn="1"/>
                </p:nvSpPr>
                <p:spPr bwMode="auto">
                  <a:xfrm>
                    <a:off x="982" y="2240"/>
                    <a:ext cx="47" cy="82"/>
                  </a:xfrm>
                  <a:custGeom>
                    <a:avLst/>
                    <a:gdLst/>
                    <a:ahLst/>
                    <a:cxnLst>
                      <a:cxn ang="0">
                        <a:pos x="52" y="0"/>
                      </a:cxn>
                      <a:cxn ang="0">
                        <a:pos x="7" y="23"/>
                      </a:cxn>
                      <a:cxn ang="0">
                        <a:pos x="7" y="91"/>
                      </a:cxn>
                    </a:cxnLst>
                    <a:rect l="0" t="0" r="r" b="b"/>
                    <a:pathLst>
                      <a:path w="52" h="91">
                        <a:moveTo>
                          <a:pt x="52" y="0"/>
                        </a:moveTo>
                        <a:cubicBezTo>
                          <a:pt x="33" y="4"/>
                          <a:pt x="14" y="8"/>
                          <a:pt x="7" y="23"/>
                        </a:cubicBezTo>
                        <a:cubicBezTo>
                          <a:pt x="0" y="38"/>
                          <a:pt x="14" y="80"/>
                          <a:pt x="7" y="91"/>
                        </a:cubicBezTo>
                      </a:path>
                    </a:pathLst>
                  </a:custGeom>
                  <a:noFill/>
                  <a:ln w="69850" cap="flat" cmpd="sng">
                    <a:solidFill>
                      <a:srgbClr val="A5002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1" name="Oval 52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199"/>
                    <a:ext cx="123" cy="18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000000"/>
                      </a:gs>
                      <a:gs pos="100000">
                        <a:srgbClr val="000000">
                          <a:gamma/>
                          <a:shade val="57647"/>
                          <a:invGamma/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142" name="Group 526"/>
                  <p:cNvGrpSpPr>
                    <a:grpSpLocks/>
                  </p:cNvGrpSpPr>
                  <p:nvPr userDrawn="1"/>
                </p:nvGrpSpPr>
                <p:grpSpPr bwMode="auto">
                  <a:xfrm flipH="1">
                    <a:off x="1431" y="2240"/>
                    <a:ext cx="60" cy="143"/>
                    <a:chOff x="3288" y="3430"/>
                    <a:chExt cx="115" cy="159"/>
                  </a:xfrm>
                </p:grpSpPr>
                <p:sp>
                  <p:nvSpPr>
                    <p:cNvPr id="180" name="Freeform 527"/>
                    <p:cNvSpPr>
                      <a:spLocks/>
                    </p:cNvSpPr>
                    <p:nvPr/>
                  </p:nvSpPr>
                  <p:spPr bwMode="auto">
                    <a:xfrm>
                      <a:off x="3334" y="3430"/>
                      <a:ext cx="52" cy="91"/>
                    </a:xfrm>
                    <a:custGeom>
                      <a:avLst/>
                      <a:gdLst/>
                      <a:ahLst/>
                      <a:cxnLst>
                        <a:cxn ang="0">
                          <a:pos x="52" y="0"/>
                        </a:cxn>
                        <a:cxn ang="0">
                          <a:pos x="7" y="23"/>
                        </a:cxn>
                        <a:cxn ang="0">
                          <a:pos x="7" y="91"/>
                        </a:cxn>
                      </a:cxnLst>
                      <a:rect l="0" t="0" r="r" b="b"/>
                      <a:pathLst>
                        <a:path w="52" h="91">
                          <a:moveTo>
                            <a:pt x="52" y="0"/>
                          </a:moveTo>
                          <a:cubicBezTo>
                            <a:pt x="33" y="4"/>
                            <a:pt x="14" y="8"/>
                            <a:pt x="7" y="23"/>
                          </a:cubicBezTo>
                          <a:cubicBezTo>
                            <a:pt x="0" y="38"/>
                            <a:pt x="14" y="80"/>
                            <a:pt x="7" y="91"/>
                          </a:cubicBezTo>
                        </a:path>
                      </a:pathLst>
                    </a:custGeom>
                    <a:noFill/>
                    <a:ln w="69850" cap="flat" cmpd="sng">
                      <a:solidFill>
                        <a:srgbClr val="A5002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81" name="Oval 5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8" y="3453"/>
                      <a:ext cx="115" cy="136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000000"/>
                        </a:gs>
                        <a:gs pos="100000">
                          <a:srgbClr val="000000">
                            <a:gamma/>
                            <a:shade val="57647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43" name="Group 529"/>
                  <p:cNvGrpSpPr>
                    <a:grpSpLocks/>
                  </p:cNvGrpSpPr>
                  <p:nvPr userDrawn="1"/>
                </p:nvGrpSpPr>
                <p:grpSpPr bwMode="auto">
                  <a:xfrm flipH="1">
                    <a:off x="1369" y="2117"/>
                    <a:ext cx="82" cy="163"/>
                    <a:chOff x="2721" y="3203"/>
                    <a:chExt cx="90" cy="181"/>
                  </a:xfrm>
                </p:grpSpPr>
                <p:sp>
                  <p:nvSpPr>
                    <p:cNvPr id="167" name="Freeform 530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/>
                      <a:ahLst/>
                      <a:cxnLst>
                        <a:cxn ang="0">
                          <a:pos x="34" y="23"/>
                        </a:cxn>
                        <a:cxn ang="0">
                          <a:pos x="11" y="159"/>
                        </a:cxn>
                        <a:cxn ang="0">
                          <a:pos x="34" y="340"/>
                        </a:cxn>
                        <a:cxn ang="0">
                          <a:pos x="79" y="363"/>
                        </a:cxn>
                        <a:cxn ang="0">
                          <a:pos x="148" y="363"/>
                        </a:cxn>
                        <a:cxn ang="0">
                          <a:pos x="193" y="340"/>
                        </a:cxn>
                        <a:cxn ang="0">
                          <a:pos x="216" y="318"/>
                        </a:cxn>
                        <a:cxn ang="0">
                          <a:pos x="216" y="295"/>
                        </a:cxn>
                        <a:cxn ang="0">
                          <a:pos x="193" y="272"/>
                        </a:cxn>
                        <a:cxn ang="0">
                          <a:pos x="170" y="204"/>
                        </a:cxn>
                        <a:cxn ang="0">
                          <a:pos x="170" y="136"/>
                        </a:cxn>
                        <a:cxn ang="0">
                          <a:pos x="125" y="45"/>
                        </a:cxn>
                        <a:cxn ang="0">
                          <a:pos x="102" y="23"/>
                        </a:cxn>
                        <a:cxn ang="0">
                          <a:pos x="11" y="23"/>
                        </a:cxn>
                        <a:cxn ang="0">
                          <a:pos x="34" y="23"/>
                        </a:cxn>
                      </a:cxnLst>
                      <a:rect l="0" t="0" r="r" b="b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DEBD">
                            <a:gamma/>
                            <a:tint val="42353"/>
                            <a:invGamma/>
                          </a:srgbClr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8" name="Oval 531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40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9" name="Oval 532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53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0" name="Oval 533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65" y="3331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1" name="Oval 534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2771" y="3323"/>
                      <a:ext cx="2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2" name="Oval 53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3" name="Oval 536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57647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4" name="Freeform 537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30"/>
                        </a:cxn>
                        <a:cxn ang="0">
                          <a:pos x="34" y="75"/>
                        </a:cxn>
                        <a:cxn ang="0">
                          <a:pos x="79" y="211"/>
                        </a:cxn>
                        <a:cxn ang="0">
                          <a:pos x="102" y="256"/>
                        </a:cxn>
                        <a:cxn ang="0">
                          <a:pos x="147" y="325"/>
                        </a:cxn>
                        <a:cxn ang="0">
                          <a:pos x="215" y="325"/>
                        </a:cxn>
                        <a:cxn ang="0">
                          <a:pos x="192" y="302"/>
                        </a:cxn>
                        <a:cxn ang="0">
                          <a:pos x="170" y="302"/>
                        </a:cxn>
                        <a:cxn ang="0">
                          <a:pos x="147" y="256"/>
                        </a:cxn>
                        <a:cxn ang="0">
                          <a:pos x="102" y="166"/>
                        </a:cxn>
                        <a:cxn ang="0">
                          <a:pos x="79" y="75"/>
                        </a:cxn>
                        <a:cxn ang="0">
                          <a:pos x="11" y="7"/>
                        </a:cxn>
                        <a:cxn ang="0">
                          <a:pos x="11" y="30"/>
                        </a:cxn>
                      </a:cxnLst>
                      <a:rect l="0" t="0" r="r" b="b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DEBD">
                            <a:gamma/>
                            <a:tint val="42353"/>
                            <a:invGamma/>
                          </a:srgbClr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5" name="Oval 538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2765" y="3249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tint val="73725"/>
                            <a:invGamma/>
                            <a:alpha val="39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6" name="Oval 539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0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8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7" name="Oval 540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0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8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8" name="Oval 541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79" name="Oval 542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144" name="Group 543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72" y="2117"/>
                    <a:ext cx="80" cy="163"/>
                    <a:chOff x="2721" y="3203"/>
                    <a:chExt cx="90" cy="181"/>
                  </a:xfrm>
                </p:grpSpPr>
                <p:sp>
                  <p:nvSpPr>
                    <p:cNvPr id="154" name="Freeform 544"/>
                    <p:cNvSpPr>
                      <a:spLocks/>
                    </p:cNvSpPr>
                    <p:nvPr/>
                  </p:nvSpPr>
                  <p:spPr bwMode="auto">
                    <a:xfrm>
                      <a:off x="2721" y="3203"/>
                      <a:ext cx="66" cy="181"/>
                    </a:xfrm>
                    <a:custGeom>
                      <a:avLst/>
                      <a:gdLst/>
                      <a:ahLst/>
                      <a:cxnLst>
                        <a:cxn ang="0">
                          <a:pos x="34" y="23"/>
                        </a:cxn>
                        <a:cxn ang="0">
                          <a:pos x="11" y="159"/>
                        </a:cxn>
                        <a:cxn ang="0">
                          <a:pos x="34" y="340"/>
                        </a:cxn>
                        <a:cxn ang="0">
                          <a:pos x="79" y="363"/>
                        </a:cxn>
                        <a:cxn ang="0">
                          <a:pos x="148" y="363"/>
                        </a:cxn>
                        <a:cxn ang="0">
                          <a:pos x="193" y="340"/>
                        </a:cxn>
                        <a:cxn ang="0">
                          <a:pos x="216" y="318"/>
                        </a:cxn>
                        <a:cxn ang="0">
                          <a:pos x="216" y="295"/>
                        </a:cxn>
                        <a:cxn ang="0">
                          <a:pos x="193" y="272"/>
                        </a:cxn>
                        <a:cxn ang="0">
                          <a:pos x="170" y="204"/>
                        </a:cxn>
                        <a:cxn ang="0">
                          <a:pos x="170" y="136"/>
                        </a:cxn>
                        <a:cxn ang="0">
                          <a:pos x="125" y="45"/>
                        </a:cxn>
                        <a:cxn ang="0">
                          <a:pos x="102" y="23"/>
                        </a:cxn>
                        <a:cxn ang="0">
                          <a:pos x="11" y="23"/>
                        </a:cxn>
                        <a:cxn ang="0">
                          <a:pos x="34" y="23"/>
                        </a:cxn>
                      </a:cxnLst>
                      <a:rect l="0" t="0" r="r" b="b"/>
                      <a:pathLst>
                        <a:path w="220" h="374">
                          <a:moveTo>
                            <a:pt x="34" y="23"/>
                          </a:moveTo>
                          <a:cubicBezTo>
                            <a:pt x="34" y="46"/>
                            <a:pt x="11" y="106"/>
                            <a:pt x="11" y="159"/>
                          </a:cubicBezTo>
                          <a:cubicBezTo>
                            <a:pt x="11" y="212"/>
                            <a:pt x="23" y="306"/>
                            <a:pt x="34" y="340"/>
                          </a:cubicBezTo>
                          <a:cubicBezTo>
                            <a:pt x="45" y="374"/>
                            <a:pt x="60" y="359"/>
                            <a:pt x="79" y="363"/>
                          </a:cubicBezTo>
                          <a:cubicBezTo>
                            <a:pt x="98" y="367"/>
                            <a:pt x="129" y="367"/>
                            <a:pt x="148" y="363"/>
                          </a:cubicBezTo>
                          <a:cubicBezTo>
                            <a:pt x="167" y="359"/>
                            <a:pt x="182" y="348"/>
                            <a:pt x="193" y="340"/>
                          </a:cubicBezTo>
                          <a:cubicBezTo>
                            <a:pt x="204" y="332"/>
                            <a:pt x="212" y="326"/>
                            <a:pt x="216" y="318"/>
                          </a:cubicBezTo>
                          <a:cubicBezTo>
                            <a:pt x="220" y="310"/>
                            <a:pt x="220" y="303"/>
                            <a:pt x="216" y="295"/>
                          </a:cubicBezTo>
                          <a:cubicBezTo>
                            <a:pt x="212" y="287"/>
                            <a:pt x="201" y="287"/>
                            <a:pt x="193" y="272"/>
                          </a:cubicBezTo>
                          <a:cubicBezTo>
                            <a:pt x="185" y="257"/>
                            <a:pt x="174" y="227"/>
                            <a:pt x="170" y="204"/>
                          </a:cubicBezTo>
                          <a:cubicBezTo>
                            <a:pt x="166" y="181"/>
                            <a:pt x="177" y="162"/>
                            <a:pt x="170" y="136"/>
                          </a:cubicBezTo>
                          <a:cubicBezTo>
                            <a:pt x="163" y="110"/>
                            <a:pt x="136" y="64"/>
                            <a:pt x="125" y="45"/>
                          </a:cubicBezTo>
                          <a:cubicBezTo>
                            <a:pt x="114" y="26"/>
                            <a:pt x="121" y="27"/>
                            <a:pt x="102" y="23"/>
                          </a:cubicBezTo>
                          <a:cubicBezTo>
                            <a:pt x="83" y="19"/>
                            <a:pt x="22" y="23"/>
                            <a:pt x="11" y="23"/>
                          </a:cubicBezTo>
                          <a:cubicBezTo>
                            <a:pt x="0" y="23"/>
                            <a:pt x="34" y="0"/>
                            <a:pt x="34" y="23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DEBD">
                            <a:gamma/>
                            <a:tint val="42353"/>
                            <a:invGamma/>
                          </a:srgbClr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5" name="Oval 545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40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6" name="Oval 546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53" y="3338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7" name="Oval 547"/>
                    <p:cNvSpPr>
                      <a:spLocks noChangeArrowheads="1"/>
                    </p:cNvSpPr>
                    <p:nvPr/>
                  </p:nvSpPr>
                  <p:spPr bwMode="auto">
                    <a:xfrm rot="21000000">
                      <a:off x="2765" y="3331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8" name="Oval 548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2771" y="3323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shade val="86275"/>
                            <a:invGamma/>
                            <a:alpha val="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59" name="Oval 549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46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0" name="Oval 550"/>
                    <p:cNvSpPr>
                      <a:spLocks noChangeArrowheads="1"/>
                    </p:cNvSpPr>
                    <p:nvPr/>
                  </p:nvSpPr>
                  <p:spPr bwMode="auto">
                    <a:xfrm rot="-967655">
                      <a:off x="2721" y="3317"/>
                      <a:ext cx="56" cy="4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57647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1" name="Freeform 551"/>
                    <p:cNvSpPr>
                      <a:spLocks/>
                    </p:cNvSpPr>
                    <p:nvPr/>
                  </p:nvSpPr>
                  <p:spPr bwMode="auto">
                    <a:xfrm>
                      <a:off x="2750" y="3212"/>
                      <a:ext cx="61" cy="111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30"/>
                        </a:cxn>
                        <a:cxn ang="0">
                          <a:pos x="34" y="75"/>
                        </a:cxn>
                        <a:cxn ang="0">
                          <a:pos x="79" y="211"/>
                        </a:cxn>
                        <a:cxn ang="0">
                          <a:pos x="102" y="256"/>
                        </a:cxn>
                        <a:cxn ang="0">
                          <a:pos x="147" y="325"/>
                        </a:cxn>
                        <a:cxn ang="0">
                          <a:pos x="215" y="325"/>
                        </a:cxn>
                        <a:cxn ang="0">
                          <a:pos x="192" y="302"/>
                        </a:cxn>
                        <a:cxn ang="0">
                          <a:pos x="170" y="302"/>
                        </a:cxn>
                        <a:cxn ang="0">
                          <a:pos x="147" y="256"/>
                        </a:cxn>
                        <a:cxn ang="0">
                          <a:pos x="102" y="166"/>
                        </a:cxn>
                        <a:cxn ang="0">
                          <a:pos x="79" y="75"/>
                        </a:cxn>
                        <a:cxn ang="0">
                          <a:pos x="11" y="7"/>
                        </a:cxn>
                        <a:cxn ang="0">
                          <a:pos x="11" y="30"/>
                        </a:cxn>
                      </a:cxnLst>
                      <a:rect l="0" t="0" r="r" b="b"/>
                      <a:pathLst>
                        <a:path w="222" h="336">
                          <a:moveTo>
                            <a:pt x="11" y="30"/>
                          </a:moveTo>
                          <a:cubicBezTo>
                            <a:pt x="15" y="41"/>
                            <a:pt x="23" y="45"/>
                            <a:pt x="34" y="75"/>
                          </a:cubicBezTo>
                          <a:cubicBezTo>
                            <a:pt x="45" y="105"/>
                            <a:pt x="68" y="181"/>
                            <a:pt x="79" y="211"/>
                          </a:cubicBezTo>
                          <a:cubicBezTo>
                            <a:pt x="90" y="241"/>
                            <a:pt x="91" y="237"/>
                            <a:pt x="102" y="256"/>
                          </a:cubicBezTo>
                          <a:cubicBezTo>
                            <a:pt x="113" y="275"/>
                            <a:pt x="128" y="314"/>
                            <a:pt x="147" y="325"/>
                          </a:cubicBezTo>
                          <a:cubicBezTo>
                            <a:pt x="166" y="336"/>
                            <a:pt x="208" y="329"/>
                            <a:pt x="215" y="325"/>
                          </a:cubicBezTo>
                          <a:cubicBezTo>
                            <a:pt x="222" y="321"/>
                            <a:pt x="200" y="306"/>
                            <a:pt x="192" y="302"/>
                          </a:cubicBezTo>
                          <a:cubicBezTo>
                            <a:pt x="184" y="298"/>
                            <a:pt x="177" y="310"/>
                            <a:pt x="170" y="302"/>
                          </a:cubicBezTo>
                          <a:cubicBezTo>
                            <a:pt x="163" y="294"/>
                            <a:pt x="158" y="279"/>
                            <a:pt x="147" y="256"/>
                          </a:cubicBezTo>
                          <a:cubicBezTo>
                            <a:pt x="136" y="233"/>
                            <a:pt x="113" y="196"/>
                            <a:pt x="102" y="166"/>
                          </a:cubicBezTo>
                          <a:cubicBezTo>
                            <a:pt x="91" y="136"/>
                            <a:pt x="94" y="101"/>
                            <a:pt x="79" y="75"/>
                          </a:cubicBezTo>
                          <a:cubicBezTo>
                            <a:pt x="64" y="49"/>
                            <a:pt x="22" y="14"/>
                            <a:pt x="11" y="7"/>
                          </a:cubicBezTo>
                          <a:cubicBezTo>
                            <a:pt x="0" y="0"/>
                            <a:pt x="7" y="19"/>
                            <a:pt x="11" y="30"/>
                          </a:cubicBez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DEBD"/>
                        </a:gs>
                        <a:gs pos="100000">
                          <a:srgbClr val="FFDEBD">
                            <a:gamma/>
                            <a:tint val="42353"/>
                            <a:invGamma/>
                          </a:srgbClr>
                        </a:gs>
                      </a:gsLst>
                      <a:lin ang="5400000" scaled="1"/>
                    </a:gra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2" name="Oval 552"/>
                    <p:cNvSpPr>
                      <a:spLocks noChangeArrowheads="1"/>
                    </p:cNvSpPr>
                    <p:nvPr/>
                  </p:nvSpPr>
                  <p:spPr bwMode="auto">
                    <a:xfrm rot="20760000">
                      <a:off x="2765" y="3249"/>
                      <a:ext cx="3" cy="38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CC99">
                            <a:alpha val="30000"/>
                          </a:srgbClr>
                        </a:gs>
                        <a:gs pos="100000">
                          <a:srgbClr val="FFCC99">
                            <a:gamma/>
                            <a:tint val="73725"/>
                            <a:invGamma/>
                            <a:alpha val="39999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3" name="Oval 553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40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0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8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4" name="Oval 554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53" y="3368"/>
                      <a:ext cx="11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0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80000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5" name="Oval 555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66" y="3365"/>
                      <a:ext cx="12" cy="1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66" name="Oval 556"/>
                    <p:cNvSpPr>
                      <a:spLocks noChangeArrowheads="1"/>
                    </p:cNvSpPr>
                    <p:nvPr/>
                  </p:nvSpPr>
                  <p:spPr bwMode="auto">
                    <a:xfrm rot="-711359">
                      <a:off x="2771" y="3354"/>
                      <a:ext cx="12" cy="1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EAD5">
                            <a:gamma/>
                            <a:tint val="42353"/>
                            <a:invGamma/>
                            <a:alpha val="0"/>
                          </a:srgbClr>
                        </a:gs>
                        <a:gs pos="100000">
                          <a:srgbClr val="FFEAD5">
                            <a:alpha val="60001"/>
                          </a:srgbClr>
                        </a:gs>
                      </a:gsLst>
                      <a:lin ang="54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45" name="AutoShape 557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43" y="2526"/>
                    <a:ext cx="346" cy="285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8A001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6" name="AutoShape 558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063" y="2526"/>
                    <a:ext cx="244" cy="204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7" name="Oval 559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307" y="2260"/>
                    <a:ext cx="82" cy="8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8" name="Oval 560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206" y="2056"/>
                    <a:ext cx="82" cy="8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AEAEA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49" name="AutoShape 561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82" y="2505"/>
                    <a:ext cx="306" cy="204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CC0000">
                          <a:alpha val="39999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0" name="AutoShape 562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423"/>
                    <a:ext cx="61" cy="62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1" name="AutoShape 563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921" y="2750"/>
                    <a:ext cx="61" cy="61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2" name="AutoShape 564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10" y="2423"/>
                    <a:ext cx="61" cy="62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53" name="AutoShape 565"/>
                  <p:cNvSpPr>
                    <a:spLocks noChangeArrowheads="1"/>
                  </p:cNvSpPr>
                  <p:nvPr userDrawn="1"/>
                </p:nvSpPr>
                <p:spPr bwMode="auto">
                  <a:xfrm>
                    <a:off x="1410" y="2750"/>
                    <a:ext cx="61" cy="61"/>
                  </a:xfrm>
                  <a:custGeom>
                    <a:avLst/>
                    <a:gdLst>
                      <a:gd name="T0" fmla="*/ 10860 w 21600"/>
                      <a:gd name="T1" fmla="*/ 2187 h 21600"/>
                      <a:gd name="T2" fmla="*/ 2928 w 21600"/>
                      <a:gd name="T3" fmla="*/ 10800 h 21600"/>
                      <a:gd name="T4" fmla="*/ 10860 w 21600"/>
                      <a:gd name="T5" fmla="*/ 21600 h 21600"/>
                      <a:gd name="T6" fmla="*/ 18672 w 21600"/>
                      <a:gd name="T7" fmla="*/ 10800 h 21600"/>
                      <a:gd name="T8" fmla="*/ 17694720 60000 65536"/>
                      <a:gd name="T9" fmla="*/ 11796480 60000 65536"/>
                      <a:gd name="T10" fmla="*/ 5898240 60000 65536"/>
                      <a:gd name="T11" fmla="*/ 0 60000 65536"/>
                      <a:gd name="T12" fmla="*/ 5037 w 21600"/>
                      <a:gd name="T13" fmla="*/ 2277 h 21600"/>
                      <a:gd name="T14" fmla="*/ 16557 w 21600"/>
                      <a:gd name="T15" fmla="*/ 13677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10860" y="2187"/>
                        </a:moveTo>
                        <a:cubicBezTo>
                          <a:pt x="10451" y="1746"/>
                          <a:pt x="9529" y="1018"/>
                          <a:pt x="9015" y="730"/>
                        </a:cubicBezTo>
                        <a:cubicBezTo>
                          <a:pt x="7865" y="152"/>
                          <a:pt x="6685" y="0"/>
                          <a:pt x="5415" y="0"/>
                        </a:cubicBezTo>
                        <a:cubicBezTo>
                          <a:pt x="4175" y="152"/>
                          <a:pt x="2995" y="575"/>
                          <a:pt x="1967" y="1305"/>
                        </a:cubicBezTo>
                        <a:cubicBezTo>
                          <a:pt x="1150" y="2187"/>
                          <a:pt x="575" y="3222"/>
                          <a:pt x="242" y="4220"/>
                        </a:cubicBezTo>
                        <a:cubicBezTo>
                          <a:pt x="0" y="5410"/>
                          <a:pt x="242" y="6560"/>
                          <a:pt x="575" y="7597"/>
                        </a:cubicBezTo>
                        <a:lnTo>
                          <a:pt x="10860" y="21600"/>
                        </a:lnTo>
                        <a:lnTo>
                          <a:pt x="20995" y="7597"/>
                        </a:lnTo>
                        <a:cubicBezTo>
                          <a:pt x="21480" y="6560"/>
                          <a:pt x="21600" y="5410"/>
                          <a:pt x="21480" y="4220"/>
                        </a:cubicBezTo>
                        <a:cubicBezTo>
                          <a:pt x="21115" y="3222"/>
                          <a:pt x="20420" y="2187"/>
                          <a:pt x="19632" y="1305"/>
                        </a:cubicBezTo>
                        <a:cubicBezTo>
                          <a:pt x="18575" y="575"/>
                          <a:pt x="17425" y="152"/>
                          <a:pt x="16275" y="0"/>
                        </a:cubicBezTo>
                        <a:cubicBezTo>
                          <a:pt x="15005" y="0"/>
                          <a:pt x="13735" y="152"/>
                          <a:pt x="12705" y="730"/>
                        </a:cubicBezTo>
                        <a:cubicBezTo>
                          <a:pt x="12176" y="1018"/>
                          <a:pt x="11254" y="1746"/>
                          <a:pt x="10860" y="2187"/>
                        </a:cubicBezTo>
                        <a:close/>
                      </a:path>
                    </a:pathLst>
                  </a:custGeom>
                  <a:solidFill>
                    <a:srgbClr val="FFEFEF"/>
                  </a:solidFill>
                  <a:ln w="15875" algn="ctr">
                    <a:noFill/>
                    <a:miter lim="800000"/>
                    <a:headEnd/>
                    <a:tailEnd/>
                  </a:ln>
                  <a:effectLst>
                    <a:outerShdw dist="25400" dir="5400000" algn="ctr" rotWithShape="0">
                      <a:srgbClr val="8A001A"/>
                    </a:outerShdw>
                  </a:effectLst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67" name="Group 566"/>
                <p:cNvGrpSpPr>
                  <a:grpSpLocks/>
                </p:cNvGrpSpPr>
                <p:nvPr userDrawn="1"/>
              </p:nvGrpSpPr>
              <p:grpSpPr bwMode="auto">
                <a:xfrm>
                  <a:off x="1043" y="907"/>
                  <a:ext cx="317" cy="205"/>
                  <a:chOff x="3220" y="825"/>
                  <a:chExt cx="317" cy="205"/>
                </a:xfrm>
              </p:grpSpPr>
              <p:grpSp>
                <p:nvGrpSpPr>
                  <p:cNvPr id="68" name="Group 567"/>
                  <p:cNvGrpSpPr>
                    <a:grpSpLocks/>
                  </p:cNvGrpSpPr>
                  <p:nvPr/>
                </p:nvGrpSpPr>
                <p:grpSpPr bwMode="auto">
                  <a:xfrm>
                    <a:off x="3267" y="825"/>
                    <a:ext cx="72" cy="57"/>
                    <a:chOff x="2993" y="3227"/>
                    <a:chExt cx="113" cy="90"/>
                  </a:xfrm>
                </p:grpSpPr>
                <p:sp>
                  <p:nvSpPr>
                    <p:cNvPr id="81" name="Oval 5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7" y="3227"/>
                      <a:ext cx="89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332125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82" name="Freeform 569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1" cy="4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2"/>
                        </a:cxn>
                        <a:cxn ang="0">
                          <a:pos x="50" y="7"/>
                        </a:cxn>
                        <a:cxn ang="0">
                          <a:pos x="118" y="7"/>
                        </a:cxn>
                        <a:cxn ang="0">
                          <a:pos x="163" y="52"/>
                        </a:cxn>
                        <a:cxn ang="0">
                          <a:pos x="72" y="98"/>
                        </a:cxn>
                        <a:cxn ang="0">
                          <a:pos x="4" y="52"/>
                        </a:cxn>
                      </a:cxnLst>
                      <a:rect l="0" t="0" r="r" b="b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69" name="Group 570"/>
                  <p:cNvGrpSpPr>
                    <a:grpSpLocks/>
                  </p:cNvGrpSpPr>
                  <p:nvPr/>
                </p:nvGrpSpPr>
                <p:grpSpPr bwMode="auto">
                  <a:xfrm flipH="1">
                    <a:off x="3447" y="838"/>
                    <a:ext cx="70" cy="57"/>
                    <a:chOff x="2993" y="3227"/>
                    <a:chExt cx="113" cy="90"/>
                  </a:xfrm>
                </p:grpSpPr>
                <p:sp>
                  <p:nvSpPr>
                    <p:cNvPr id="79" name="Oval 5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6" y="3227"/>
                      <a:ext cx="90" cy="9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332125"/>
                        </a:gs>
                        <a:gs pos="100000">
                          <a:srgbClr val="332125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80" name="Freeform 572"/>
                    <p:cNvSpPr>
                      <a:spLocks/>
                    </p:cNvSpPr>
                    <p:nvPr/>
                  </p:nvSpPr>
                  <p:spPr bwMode="auto">
                    <a:xfrm flipH="1">
                      <a:off x="2993" y="3249"/>
                      <a:ext cx="90" cy="4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2"/>
                        </a:cxn>
                        <a:cxn ang="0">
                          <a:pos x="50" y="7"/>
                        </a:cxn>
                        <a:cxn ang="0">
                          <a:pos x="118" y="7"/>
                        </a:cxn>
                        <a:cxn ang="0">
                          <a:pos x="163" y="52"/>
                        </a:cxn>
                        <a:cxn ang="0">
                          <a:pos x="72" y="98"/>
                        </a:cxn>
                        <a:cxn ang="0">
                          <a:pos x="4" y="52"/>
                        </a:cxn>
                      </a:cxnLst>
                      <a:rect l="0" t="0" r="r" b="b"/>
                      <a:pathLst>
                        <a:path w="171" h="102">
                          <a:moveTo>
                            <a:pt x="4" y="52"/>
                          </a:moveTo>
                          <a:cubicBezTo>
                            <a:pt x="0" y="37"/>
                            <a:pt x="31" y="14"/>
                            <a:pt x="50" y="7"/>
                          </a:cubicBezTo>
                          <a:cubicBezTo>
                            <a:pt x="69" y="0"/>
                            <a:pt x="99" y="0"/>
                            <a:pt x="118" y="7"/>
                          </a:cubicBezTo>
                          <a:cubicBezTo>
                            <a:pt x="137" y="14"/>
                            <a:pt x="171" y="37"/>
                            <a:pt x="163" y="52"/>
                          </a:cubicBezTo>
                          <a:cubicBezTo>
                            <a:pt x="155" y="67"/>
                            <a:pt x="98" y="94"/>
                            <a:pt x="72" y="98"/>
                          </a:cubicBezTo>
                          <a:cubicBezTo>
                            <a:pt x="46" y="102"/>
                            <a:pt x="8" y="67"/>
                            <a:pt x="4" y="52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1587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70" name="Oval 573"/>
                  <p:cNvSpPr>
                    <a:spLocks noChangeArrowheads="1"/>
                  </p:cNvSpPr>
                  <p:nvPr/>
                </p:nvSpPr>
                <p:spPr bwMode="auto">
                  <a:xfrm>
                    <a:off x="3220" y="877"/>
                    <a:ext cx="89" cy="8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A3262">
                          <a:alpha val="70000"/>
                        </a:srgbClr>
                      </a:gs>
                      <a:gs pos="100000">
                        <a:srgbClr val="FFDEBD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71" name="Group 574"/>
                  <p:cNvGrpSpPr>
                    <a:grpSpLocks/>
                  </p:cNvGrpSpPr>
                  <p:nvPr/>
                </p:nvGrpSpPr>
                <p:grpSpPr bwMode="auto">
                  <a:xfrm>
                    <a:off x="3447" y="890"/>
                    <a:ext cx="90" cy="89"/>
                    <a:chOff x="3946" y="2591"/>
                    <a:chExt cx="159" cy="159"/>
                  </a:xfrm>
                </p:grpSpPr>
                <p:sp>
                  <p:nvSpPr>
                    <p:cNvPr id="77" name="Oval 5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46" y="2591"/>
                      <a:ext cx="157" cy="15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A3262">
                            <a:alpha val="7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78" name="Oval 5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13" y="2614"/>
                      <a:ext cx="92" cy="89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13B59">
                            <a:alpha val="30000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lin ang="2700000" scaled="1"/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72" name="AutoShape 577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3373" y="902"/>
                    <a:ext cx="14" cy="52"/>
                  </a:xfrm>
                  <a:custGeom>
                    <a:avLst/>
                    <a:gdLst>
                      <a:gd name="G0" fmla="+- 5400 0 0"/>
                      <a:gd name="G1" fmla="+- 21600 0 5400"/>
                      <a:gd name="G2" fmla="*/ 5400 1 2"/>
                      <a:gd name="G3" fmla="+- 21600 0 G2"/>
                      <a:gd name="G4" fmla="+/ 5400 21600 2"/>
                      <a:gd name="G5" fmla="+/ G1 0 2"/>
                      <a:gd name="G6" fmla="*/ 21600 21600 5400"/>
                      <a:gd name="G7" fmla="*/ G6 1 2"/>
                      <a:gd name="G8" fmla="+- 21600 0 G7"/>
                      <a:gd name="G9" fmla="*/ 21600 1 2"/>
                      <a:gd name="G10" fmla="+- 5400 0 G9"/>
                      <a:gd name="G11" fmla="?: G10 G8 0"/>
                      <a:gd name="G12" fmla="?: G10 G7 21600"/>
                      <a:gd name="T0" fmla="*/ 18900 w 21600"/>
                      <a:gd name="T1" fmla="*/ 10800 h 21600"/>
                      <a:gd name="T2" fmla="*/ 10800 w 21600"/>
                      <a:gd name="T3" fmla="*/ 21600 h 21600"/>
                      <a:gd name="T4" fmla="*/ 2700 w 21600"/>
                      <a:gd name="T5" fmla="*/ 10800 h 21600"/>
                      <a:gd name="T6" fmla="*/ 10800 w 21600"/>
                      <a:gd name="T7" fmla="*/ 0 h 21600"/>
                      <a:gd name="T8" fmla="*/ 4500 w 21600"/>
                      <a:gd name="T9" fmla="*/ 4500 h 21600"/>
                      <a:gd name="T10" fmla="*/ 17100 w 21600"/>
                      <a:gd name="T11" fmla="*/ 171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EC0B4"/>
                      </a:gs>
                      <a:gs pos="100000">
                        <a:srgbClr val="EEC0B4">
                          <a:gamma/>
                          <a:tint val="80000"/>
                          <a:invGamma/>
                        </a:srgbClr>
                      </a:gs>
                    </a:gsLst>
                    <a:lin ang="5400000" scaled="1"/>
                  </a:gradFill>
                  <a:ln w="15875" algn="ctr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3" name="Oval 578"/>
                  <p:cNvSpPr>
                    <a:spLocks noChangeArrowheads="1"/>
                  </p:cNvSpPr>
                  <p:nvPr/>
                </p:nvSpPr>
                <p:spPr bwMode="auto">
                  <a:xfrm>
                    <a:off x="3322" y="863"/>
                    <a:ext cx="129" cy="129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BE8DD">
                          <a:alpha val="60001"/>
                        </a:srgbClr>
                      </a:gs>
                      <a:gs pos="100000">
                        <a:srgbClr val="FFFFFF">
                          <a:alpha val="2000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1587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 marL="0" marR="0" lvl="0" indent="0" algn="ctr" defTabSz="121917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24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74" name="Group 579"/>
                  <p:cNvGrpSpPr>
                    <a:grpSpLocks/>
                  </p:cNvGrpSpPr>
                  <p:nvPr/>
                </p:nvGrpSpPr>
                <p:grpSpPr bwMode="auto">
                  <a:xfrm>
                    <a:off x="3317" y="979"/>
                    <a:ext cx="129" cy="51"/>
                    <a:chOff x="4490" y="3158"/>
                    <a:chExt cx="227" cy="91"/>
                  </a:xfrm>
                </p:grpSpPr>
                <p:sp>
                  <p:nvSpPr>
                    <p:cNvPr id="75" name="Oval 5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90" y="3158"/>
                      <a:ext cx="227" cy="9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D1A3">
                            <a:alpha val="39999"/>
                          </a:srgbClr>
                        </a:gs>
                        <a:gs pos="100000">
                          <a:srgbClr val="FFDEBD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587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76" name="Freeform 581"/>
                    <p:cNvSpPr>
                      <a:spLocks/>
                    </p:cNvSpPr>
                    <p:nvPr/>
                  </p:nvSpPr>
                  <p:spPr bwMode="auto">
                    <a:xfrm>
                      <a:off x="4573" y="3204"/>
                      <a:ext cx="6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"/>
                        </a:cxn>
                        <a:cxn ang="0">
                          <a:pos x="68" y="4"/>
                        </a:cxn>
                      </a:cxnLst>
                      <a:rect l="0" t="0" r="r" b="b"/>
                      <a:pathLst>
                        <a:path w="68" h="4">
                          <a:moveTo>
                            <a:pt x="0" y="4"/>
                          </a:moveTo>
                          <a:cubicBezTo>
                            <a:pt x="19" y="2"/>
                            <a:pt x="38" y="0"/>
                            <a:pt x="68" y="4"/>
                          </a:cubicBezTo>
                        </a:path>
                      </a:pathLst>
                    </a:custGeom>
                    <a:noFill/>
                    <a:ln w="15875" cap="flat" cmpd="sng">
                      <a:solidFill>
                        <a:srgbClr val="F6D3AC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/>
                    <a:p>
                      <a:pPr marL="0" marR="0" lvl="0" indent="0" algn="ctr" defTabSz="121917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4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64483532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53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944" y="260351"/>
            <a:ext cx="2742485" cy="5894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5314" y="260351"/>
            <a:ext cx="8078271" cy="5894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114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236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3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0370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8311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53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9017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9229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83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443" y="1447799"/>
            <a:ext cx="10988987" cy="4676553"/>
          </a:xfrm>
        </p:spPr>
        <p:txBody>
          <a:bodyPr/>
          <a:lstStyle>
            <a:lvl1pPr>
              <a:defRPr sz="2400"/>
            </a:lvl1pPr>
            <a:lvl2pPr>
              <a:defRPr sz="1867">
                <a:solidFill>
                  <a:schemeClr val="tx1">
                    <a:lumMod val="60000"/>
                    <a:lumOff val="40000"/>
                  </a:schemeClr>
                </a:solidFill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1223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1814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0816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48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635" y="1709740"/>
            <a:ext cx="10516036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635" y="4589464"/>
            <a:ext cx="10516036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067" indent="0">
              <a:buNone/>
              <a:defRPr sz="2000"/>
            </a:lvl2pPr>
            <a:lvl3pPr marL="914133" indent="0">
              <a:buNone/>
              <a:defRPr sz="1800"/>
            </a:lvl3pPr>
            <a:lvl4pPr marL="1371200" indent="0">
              <a:buNone/>
              <a:defRPr sz="1600"/>
            </a:lvl4pPr>
            <a:lvl5pPr marL="1828266" indent="0">
              <a:buNone/>
              <a:defRPr sz="1600"/>
            </a:lvl5pPr>
            <a:lvl6pPr marL="2285334" indent="0">
              <a:buNone/>
              <a:defRPr sz="1600"/>
            </a:lvl6pPr>
            <a:lvl7pPr marL="2742399" indent="0">
              <a:buNone/>
              <a:defRPr sz="1600"/>
            </a:lvl7pPr>
            <a:lvl8pPr marL="3199467" indent="0">
              <a:buNone/>
              <a:defRPr sz="1600"/>
            </a:lvl8pPr>
            <a:lvl9pPr marL="3656533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51104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531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8052" y="1412877"/>
            <a:ext cx="541037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6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1" y="365125"/>
            <a:ext cx="10516036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569" y="1681163"/>
            <a:ext cx="515803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569" y="2505075"/>
            <a:ext cx="515803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182" y="1681163"/>
            <a:ext cx="518342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7" indent="0">
              <a:buNone/>
              <a:defRPr sz="2000" b="1"/>
            </a:lvl2pPr>
            <a:lvl3pPr marL="914133" indent="0">
              <a:buNone/>
              <a:defRPr sz="1800" b="1"/>
            </a:lvl3pPr>
            <a:lvl4pPr marL="1371200" indent="0">
              <a:buNone/>
              <a:defRPr sz="1600" b="1"/>
            </a:lvl4pPr>
            <a:lvl5pPr marL="1828266" indent="0">
              <a:buNone/>
              <a:defRPr sz="1600" b="1"/>
            </a:lvl5pPr>
            <a:lvl6pPr marL="2285334" indent="0">
              <a:buNone/>
              <a:defRPr sz="1600" b="1"/>
            </a:lvl6pPr>
            <a:lvl7pPr marL="2742399" indent="0">
              <a:buNone/>
              <a:defRPr sz="1600" b="1"/>
            </a:lvl7pPr>
            <a:lvl8pPr marL="3199467" indent="0">
              <a:buNone/>
              <a:defRPr sz="1600" b="1"/>
            </a:lvl8pPr>
            <a:lvl9pPr marL="365653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182" y="2505075"/>
            <a:ext cx="518342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417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8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0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43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570" y="457200"/>
            <a:ext cx="3932801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426" y="987426"/>
            <a:ext cx="6172180" cy="4873625"/>
          </a:xfrm>
        </p:spPr>
        <p:txBody>
          <a:bodyPr/>
          <a:lstStyle>
            <a:lvl1pPr marL="0" indent="0">
              <a:buNone/>
              <a:defRPr sz="3199"/>
            </a:lvl1pPr>
            <a:lvl2pPr marL="457067" indent="0">
              <a:buNone/>
              <a:defRPr sz="2799"/>
            </a:lvl2pPr>
            <a:lvl3pPr marL="914133" indent="0">
              <a:buNone/>
              <a:defRPr sz="2400"/>
            </a:lvl3pPr>
            <a:lvl4pPr marL="1371200" indent="0">
              <a:buNone/>
              <a:defRPr sz="2000"/>
            </a:lvl4pPr>
            <a:lvl5pPr marL="1828266" indent="0">
              <a:buNone/>
              <a:defRPr sz="2000"/>
            </a:lvl5pPr>
            <a:lvl6pPr marL="2285334" indent="0">
              <a:buNone/>
              <a:defRPr sz="2000"/>
            </a:lvl6pPr>
            <a:lvl7pPr marL="2742399" indent="0">
              <a:buNone/>
              <a:defRPr sz="2000"/>
            </a:lvl7pPr>
            <a:lvl8pPr marL="3199467" indent="0">
              <a:buNone/>
              <a:defRPr sz="2000"/>
            </a:lvl8pPr>
            <a:lvl9pPr marL="3656533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570" y="2057401"/>
            <a:ext cx="39328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67" indent="0">
              <a:buNone/>
              <a:defRPr sz="1400"/>
            </a:lvl2pPr>
            <a:lvl3pPr marL="914133" indent="0">
              <a:buNone/>
              <a:defRPr sz="1200"/>
            </a:lvl3pPr>
            <a:lvl4pPr marL="1371200" indent="0">
              <a:buNone/>
              <a:defRPr sz="1000"/>
            </a:lvl4pPr>
            <a:lvl5pPr marL="1828266" indent="0">
              <a:buNone/>
              <a:defRPr sz="1000"/>
            </a:lvl5pPr>
            <a:lvl6pPr marL="2285334" indent="0">
              <a:buNone/>
              <a:defRPr sz="1000"/>
            </a:lvl6pPr>
            <a:lvl7pPr marL="2742399" indent="0">
              <a:buNone/>
              <a:defRPr sz="1000"/>
            </a:lvl7pPr>
            <a:lvl8pPr marL="3199467" indent="0">
              <a:buNone/>
              <a:defRPr sz="1000"/>
            </a:lvl8pPr>
            <a:lvl9pPr marL="365653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81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>
            <a:off x="6942667" y="1"/>
            <a:ext cx="5249333" cy="3754967"/>
            <a:chOff x="0" y="0"/>
            <a:chExt cx="3937000" cy="2816225"/>
          </a:xfrm>
        </p:grpSpPr>
        <p:sp>
          <p:nvSpPr>
            <p:cNvPr id="14" name="Freeform 361"/>
            <p:cNvSpPr>
              <a:spLocks/>
            </p:cNvSpPr>
            <p:nvPr userDrawn="1"/>
          </p:nvSpPr>
          <p:spPr bwMode="auto">
            <a:xfrm>
              <a:off x="863600" y="7938"/>
              <a:ext cx="569913" cy="20589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341"/>
                </a:cxn>
                <a:cxn ang="0">
                  <a:pos x="159" y="704"/>
                </a:cxn>
                <a:cxn ang="0">
                  <a:pos x="340" y="998"/>
                </a:cxn>
                <a:cxn ang="0">
                  <a:pos x="272" y="1248"/>
                </a:cxn>
                <a:cxn ang="0">
                  <a:pos x="113" y="1293"/>
                </a:cxn>
                <a:cxn ang="0">
                  <a:pos x="45" y="1225"/>
                </a:cxn>
                <a:cxn ang="0">
                  <a:pos x="45" y="1112"/>
                </a:cxn>
                <a:cxn ang="0">
                  <a:pos x="113" y="1044"/>
                </a:cxn>
                <a:cxn ang="0">
                  <a:pos x="227" y="1044"/>
                </a:cxn>
                <a:cxn ang="0">
                  <a:pos x="272" y="1134"/>
                </a:cxn>
                <a:cxn ang="0">
                  <a:pos x="249" y="1225"/>
                </a:cxn>
                <a:cxn ang="0">
                  <a:pos x="159" y="1248"/>
                </a:cxn>
                <a:cxn ang="0">
                  <a:pos x="91" y="1202"/>
                </a:cxn>
                <a:cxn ang="0">
                  <a:pos x="91" y="1134"/>
                </a:cxn>
                <a:cxn ang="0">
                  <a:pos x="136" y="1089"/>
                </a:cxn>
                <a:cxn ang="0">
                  <a:pos x="204" y="1089"/>
                </a:cxn>
                <a:cxn ang="0">
                  <a:pos x="227" y="1157"/>
                </a:cxn>
                <a:cxn ang="0">
                  <a:pos x="181" y="1202"/>
                </a:cxn>
                <a:cxn ang="0">
                  <a:pos x="136" y="1202"/>
                </a:cxn>
              </a:cxnLst>
              <a:rect l="0" t="0" r="r" b="b"/>
              <a:pathLst>
                <a:path w="359" h="1297">
                  <a:moveTo>
                    <a:pt x="0" y="0"/>
                  </a:moveTo>
                  <a:cubicBezTo>
                    <a:pt x="21" y="112"/>
                    <a:pt x="42" y="224"/>
                    <a:pt x="68" y="341"/>
                  </a:cubicBezTo>
                  <a:cubicBezTo>
                    <a:pt x="94" y="458"/>
                    <a:pt x="114" y="595"/>
                    <a:pt x="159" y="704"/>
                  </a:cubicBezTo>
                  <a:cubicBezTo>
                    <a:pt x="204" y="813"/>
                    <a:pt x="321" y="907"/>
                    <a:pt x="340" y="998"/>
                  </a:cubicBezTo>
                  <a:cubicBezTo>
                    <a:pt x="359" y="1089"/>
                    <a:pt x="310" y="1199"/>
                    <a:pt x="272" y="1248"/>
                  </a:cubicBezTo>
                  <a:cubicBezTo>
                    <a:pt x="234" y="1297"/>
                    <a:pt x="151" y="1297"/>
                    <a:pt x="113" y="1293"/>
                  </a:cubicBezTo>
                  <a:cubicBezTo>
                    <a:pt x="75" y="1289"/>
                    <a:pt x="56" y="1255"/>
                    <a:pt x="45" y="1225"/>
                  </a:cubicBezTo>
                  <a:cubicBezTo>
                    <a:pt x="34" y="1195"/>
                    <a:pt x="34" y="1142"/>
                    <a:pt x="45" y="1112"/>
                  </a:cubicBezTo>
                  <a:cubicBezTo>
                    <a:pt x="56" y="1082"/>
                    <a:pt x="83" y="1055"/>
                    <a:pt x="113" y="1044"/>
                  </a:cubicBezTo>
                  <a:cubicBezTo>
                    <a:pt x="143" y="1033"/>
                    <a:pt x="201" y="1029"/>
                    <a:pt x="227" y="1044"/>
                  </a:cubicBezTo>
                  <a:cubicBezTo>
                    <a:pt x="253" y="1059"/>
                    <a:pt x="268" y="1104"/>
                    <a:pt x="272" y="1134"/>
                  </a:cubicBezTo>
                  <a:cubicBezTo>
                    <a:pt x="276" y="1164"/>
                    <a:pt x="268" y="1206"/>
                    <a:pt x="249" y="1225"/>
                  </a:cubicBezTo>
                  <a:cubicBezTo>
                    <a:pt x="230" y="1244"/>
                    <a:pt x="185" y="1252"/>
                    <a:pt x="159" y="1248"/>
                  </a:cubicBezTo>
                  <a:cubicBezTo>
                    <a:pt x="133" y="1244"/>
                    <a:pt x="102" y="1221"/>
                    <a:pt x="91" y="1202"/>
                  </a:cubicBezTo>
                  <a:cubicBezTo>
                    <a:pt x="80" y="1183"/>
                    <a:pt x="84" y="1153"/>
                    <a:pt x="91" y="1134"/>
                  </a:cubicBezTo>
                  <a:cubicBezTo>
                    <a:pt x="98" y="1115"/>
                    <a:pt x="117" y="1097"/>
                    <a:pt x="136" y="1089"/>
                  </a:cubicBezTo>
                  <a:cubicBezTo>
                    <a:pt x="155" y="1081"/>
                    <a:pt x="189" y="1078"/>
                    <a:pt x="204" y="1089"/>
                  </a:cubicBezTo>
                  <a:cubicBezTo>
                    <a:pt x="219" y="1100"/>
                    <a:pt x="231" y="1138"/>
                    <a:pt x="227" y="1157"/>
                  </a:cubicBezTo>
                  <a:cubicBezTo>
                    <a:pt x="223" y="1176"/>
                    <a:pt x="196" y="1195"/>
                    <a:pt x="181" y="1202"/>
                  </a:cubicBezTo>
                  <a:cubicBezTo>
                    <a:pt x="166" y="1209"/>
                    <a:pt x="147" y="1209"/>
                    <a:pt x="136" y="1202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" name="Freeform 362"/>
            <p:cNvSpPr>
              <a:spLocks/>
            </p:cNvSpPr>
            <p:nvPr userDrawn="1"/>
          </p:nvSpPr>
          <p:spPr bwMode="auto">
            <a:xfrm>
              <a:off x="1150938" y="981075"/>
              <a:ext cx="546100" cy="455613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136" y="268"/>
                </a:cxn>
                <a:cxn ang="0">
                  <a:pos x="295" y="246"/>
                </a:cxn>
                <a:cxn ang="0">
                  <a:pos x="340" y="132"/>
                </a:cxn>
                <a:cxn ang="0">
                  <a:pos x="317" y="19"/>
                </a:cxn>
                <a:cxn ang="0">
                  <a:pos x="227" y="19"/>
                </a:cxn>
                <a:cxn ang="0">
                  <a:pos x="159" y="64"/>
                </a:cxn>
                <a:cxn ang="0">
                  <a:pos x="159" y="178"/>
                </a:cxn>
                <a:cxn ang="0">
                  <a:pos x="204" y="223"/>
                </a:cxn>
                <a:cxn ang="0">
                  <a:pos x="272" y="223"/>
                </a:cxn>
                <a:cxn ang="0">
                  <a:pos x="295" y="155"/>
                </a:cxn>
                <a:cxn ang="0">
                  <a:pos x="295" y="87"/>
                </a:cxn>
                <a:cxn ang="0">
                  <a:pos x="227" y="64"/>
                </a:cxn>
                <a:cxn ang="0">
                  <a:pos x="204" y="132"/>
                </a:cxn>
                <a:cxn ang="0">
                  <a:pos x="249" y="155"/>
                </a:cxn>
              </a:cxnLst>
              <a:rect l="0" t="0" r="r" b="b"/>
              <a:pathLst>
                <a:path w="344" h="287">
                  <a:moveTo>
                    <a:pt x="0" y="132"/>
                  </a:moveTo>
                  <a:cubicBezTo>
                    <a:pt x="43" y="190"/>
                    <a:pt x="87" y="249"/>
                    <a:pt x="136" y="268"/>
                  </a:cubicBezTo>
                  <a:cubicBezTo>
                    <a:pt x="185" y="287"/>
                    <a:pt x="261" y="269"/>
                    <a:pt x="295" y="246"/>
                  </a:cubicBezTo>
                  <a:cubicBezTo>
                    <a:pt x="329" y="223"/>
                    <a:pt x="336" y="170"/>
                    <a:pt x="340" y="132"/>
                  </a:cubicBezTo>
                  <a:cubicBezTo>
                    <a:pt x="344" y="94"/>
                    <a:pt x="336" y="38"/>
                    <a:pt x="317" y="19"/>
                  </a:cubicBezTo>
                  <a:cubicBezTo>
                    <a:pt x="298" y="0"/>
                    <a:pt x="253" y="11"/>
                    <a:pt x="227" y="19"/>
                  </a:cubicBezTo>
                  <a:cubicBezTo>
                    <a:pt x="201" y="27"/>
                    <a:pt x="170" y="37"/>
                    <a:pt x="159" y="64"/>
                  </a:cubicBezTo>
                  <a:cubicBezTo>
                    <a:pt x="148" y="91"/>
                    <a:pt x="152" y="152"/>
                    <a:pt x="159" y="178"/>
                  </a:cubicBezTo>
                  <a:cubicBezTo>
                    <a:pt x="166" y="204"/>
                    <a:pt x="185" y="215"/>
                    <a:pt x="204" y="223"/>
                  </a:cubicBezTo>
                  <a:cubicBezTo>
                    <a:pt x="223" y="231"/>
                    <a:pt x="257" y="234"/>
                    <a:pt x="272" y="223"/>
                  </a:cubicBezTo>
                  <a:cubicBezTo>
                    <a:pt x="287" y="212"/>
                    <a:pt x="291" y="178"/>
                    <a:pt x="295" y="155"/>
                  </a:cubicBezTo>
                  <a:cubicBezTo>
                    <a:pt x="299" y="132"/>
                    <a:pt x="306" y="102"/>
                    <a:pt x="295" y="87"/>
                  </a:cubicBezTo>
                  <a:cubicBezTo>
                    <a:pt x="284" y="72"/>
                    <a:pt x="242" y="57"/>
                    <a:pt x="227" y="64"/>
                  </a:cubicBezTo>
                  <a:cubicBezTo>
                    <a:pt x="212" y="71"/>
                    <a:pt x="200" y="117"/>
                    <a:pt x="204" y="132"/>
                  </a:cubicBezTo>
                  <a:cubicBezTo>
                    <a:pt x="208" y="147"/>
                    <a:pt x="256" y="155"/>
                    <a:pt x="249" y="155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Freeform 364"/>
            <p:cNvSpPr>
              <a:spLocks/>
            </p:cNvSpPr>
            <p:nvPr userDrawn="1"/>
          </p:nvSpPr>
          <p:spPr bwMode="auto">
            <a:xfrm>
              <a:off x="2400300" y="7938"/>
              <a:ext cx="227013" cy="144145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98" y="114"/>
                </a:cxn>
                <a:cxn ang="0">
                  <a:pos x="7" y="522"/>
                </a:cxn>
                <a:cxn ang="0">
                  <a:pos x="53" y="794"/>
                </a:cxn>
                <a:cxn ang="0">
                  <a:pos x="143" y="908"/>
                </a:cxn>
              </a:cxnLst>
              <a:rect l="0" t="0" r="r" b="b"/>
              <a:pathLst>
                <a:path w="143" h="908">
                  <a:moveTo>
                    <a:pt x="53" y="0"/>
                  </a:moveTo>
                  <a:cubicBezTo>
                    <a:pt x="79" y="13"/>
                    <a:pt x="106" y="27"/>
                    <a:pt x="98" y="114"/>
                  </a:cubicBezTo>
                  <a:cubicBezTo>
                    <a:pt x="90" y="201"/>
                    <a:pt x="14" y="409"/>
                    <a:pt x="7" y="522"/>
                  </a:cubicBezTo>
                  <a:cubicBezTo>
                    <a:pt x="0" y="635"/>
                    <a:pt x="30" y="730"/>
                    <a:pt x="53" y="794"/>
                  </a:cubicBezTo>
                  <a:cubicBezTo>
                    <a:pt x="76" y="858"/>
                    <a:pt x="109" y="883"/>
                    <a:pt x="143" y="908"/>
                  </a:cubicBezTo>
                </a:path>
              </a:pathLst>
            </a:custGeom>
            <a:noFill/>
            <a:ln w="15875" cap="flat" cmpd="sng">
              <a:solidFill>
                <a:srgbClr val="EAEAE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" name="AutoShape 273"/>
            <p:cNvSpPr>
              <a:spLocks noChangeArrowheads="1"/>
            </p:cNvSpPr>
            <p:nvPr/>
          </p:nvSpPr>
          <p:spPr bwMode="auto">
            <a:xfrm>
              <a:off x="2905125" y="0"/>
              <a:ext cx="34925" cy="490538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18" name="Group 274"/>
            <p:cNvGrpSpPr>
              <a:grpSpLocks/>
            </p:cNvGrpSpPr>
            <p:nvPr/>
          </p:nvGrpSpPr>
          <p:grpSpPr bwMode="auto">
            <a:xfrm rot="801070">
              <a:off x="2663825" y="119063"/>
              <a:ext cx="276225" cy="185738"/>
              <a:chOff x="2825" y="3007"/>
              <a:chExt cx="229" cy="242"/>
            </a:xfrm>
          </p:grpSpPr>
          <p:sp>
            <p:nvSpPr>
              <p:cNvPr id="98" name="Freeform 275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99" name="Freeform 276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9" name="Group 277"/>
            <p:cNvGrpSpPr>
              <a:grpSpLocks/>
            </p:cNvGrpSpPr>
            <p:nvPr/>
          </p:nvGrpSpPr>
          <p:grpSpPr bwMode="auto">
            <a:xfrm rot="19658913">
              <a:off x="2784475" y="444500"/>
              <a:ext cx="246063" cy="139700"/>
              <a:chOff x="2825" y="3007"/>
              <a:chExt cx="229" cy="242"/>
            </a:xfrm>
          </p:grpSpPr>
          <p:sp>
            <p:nvSpPr>
              <p:cNvPr id="96" name="Freeform 278"/>
              <p:cNvSpPr>
                <a:spLocks/>
              </p:cNvSpPr>
              <p:nvPr/>
            </p:nvSpPr>
            <p:spPr bwMode="auto">
              <a:xfrm>
                <a:off x="2858" y="3005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Freeform 279"/>
              <p:cNvSpPr>
                <a:spLocks/>
              </p:cNvSpPr>
              <p:nvPr/>
            </p:nvSpPr>
            <p:spPr bwMode="auto">
              <a:xfrm rot="3996341" flipH="1">
                <a:off x="2853" y="3028"/>
                <a:ext cx="173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" name="Group 280"/>
            <p:cNvGrpSpPr>
              <a:grpSpLocks/>
            </p:cNvGrpSpPr>
            <p:nvPr/>
          </p:nvGrpSpPr>
          <p:grpSpPr bwMode="auto">
            <a:xfrm rot="16605527">
              <a:off x="2903538" y="236538"/>
              <a:ext cx="211138" cy="211138"/>
              <a:chOff x="2825" y="3007"/>
              <a:chExt cx="229" cy="242"/>
            </a:xfrm>
          </p:grpSpPr>
          <p:sp>
            <p:nvSpPr>
              <p:cNvPr id="94" name="Freeform 281"/>
              <p:cNvSpPr>
                <a:spLocks/>
              </p:cNvSpPr>
              <p:nvPr/>
            </p:nvSpPr>
            <p:spPr bwMode="auto">
              <a:xfrm>
                <a:off x="2859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95" name="Freeform 282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Freeform 284"/>
            <p:cNvSpPr>
              <a:spLocks/>
            </p:cNvSpPr>
            <p:nvPr/>
          </p:nvSpPr>
          <p:spPr bwMode="auto">
            <a:xfrm rot="17679159">
              <a:off x="2231960" y="-26729"/>
              <a:ext cx="147741" cy="303213"/>
            </a:xfrm>
            <a:custGeom>
              <a:avLst/>
              <a:gdLst/>
              <a:ahLst/>
              <a:cxnLst>
                <a:cxn ang="0">
                  <a:pos x="205" y="38"/>
                </a:cxn>
                <a:cxn ang="0">
                  <a:pos x="69" y="106"/>
                </a:cxn>
                <a:cxn ang="0">
                  <a:pos x="23" y="332"/>
                </a:cxn>
                <a:cxn ang="0">
                  <a:pos x="205" y="38"/>
                </a:cxn>
              </a:cxnLst>
              <a:rect l="0" t="0" r="r" b="b"/>
              <a:pathLst>
                <a:path w="213" h="343">
                  <a:moveTo>
                    <a:pt x="205" y="38"/>
                  </a:moveTo>
                  <a:cubicBezTo>
                    <a:pt x="213" y="0"/>
                    <a:pt x="99" y="57"/>
                    <a:pt x="69" y="106"/>
                  </a:cubicBezTo>
                  <a:cubicBezTo>
                    <a:pt x="39" y="155"/>
                    <a:pt x="0" y="343"/>
                    <a:pt x="23" y="332"/>
                  </a:cubicBezTo>
                  <a:cubicBezTo>
                    <a:pt x="46" y="321"/>
                    <a:pt x="197" y="76"/>
                    <a:pt x="205" y="38"/>
                  </a:cubicBezTo>
                  <a:close/>
                </a:path>
              </a:pathLst>
            </a:custGeom>
            <a:solidFill>
              <a:srgbClr val="99CC00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2" name="Freeform 285"/>
            <p:cNvSpPr>
              <a:spLocks/>
            </p:cNvSpPr>
            <p:nvPr/>
          </p:nvSpPr>
          <p:spPr bwMode="auto">
            <a:xfrm rot="75500" flipH="1">
              <a:off x="2218625" y="8100"/>
              <a:ext cx="219266" cy="234950"/>
            </a:xfrm>
            <a:custGeom>
              <a:avLst/>
              <a:gdLst/>
              <a:ahLst/>
              <a:cxnLst>
                <a:cxn ang="0">
                  <a:pos x="205" y="38"/>
                </a:cxn>
                <a:cxn ang="0">
                  <a:pos x="69" y="106"/>
                </a:cxn>
                <a:cxn ang="0">
                  <a:pos x="23" y="332"/>
                </a:cxn>
                <a:cxn ang="0">
                  <a:pos x="205" y="38"/>
                </a:cxn>
              </a:cxnLst>
              <a:rect l="0" t="0" r="r" b="b"/>
              <a:pathLst>
                <a:path w="213" h="343">
                  <a:moveTo>
                    <a:pt x="205" y="38"/>
                  </a:moveTo>
                  <a:cubicBezTo>
                    <a:pt x="213" y="0"/>
                    <a:pt x="99" y="57"/>
                    <a:pt x="69" y="106"/>
                  </a:cubicBezTo>
                  <a:cubicBezTo>
                    <a:pt x="39" y="155"/>
                    <a:pt x="0" y="343"/>
                    <a:pt x="23" y="332"/>
                  </a:cubicBezTo>
                  <a:cubicBezTo>
                    <a:pt x="46" y="321"/>
                    <a:pt x="197" y="76"/>
                    <a:pt x="205" y="38"/>
                  </a:cubicBez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336600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3" name="AutoShape 287"/>
            <p:cNvSpPr>
              <a:spLocks noChangeArrowheads="1"/>
            </p:cNvSpPr>
            <p:nvPr/>
          </p:nvSpPr>
          <p:spPr bwMode="auto">
            <a:xfrm flipH="1">
              <a:off x="1219201" y="0"/>
              <a:ext cx="50800" cy="814388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24" name="Group 288"/>
            <p:cNvGrpSpPr>
              <a:grpSpLocks/>
            </p:cNvGrpSpPr>
            <p:nvPr/>
          </p:nvGrpSpPr>
          <p:grpSpPr bwMode="auto">
            <a:xfrm rot="17293557">
              <a:off x="1208088" y="200025"/>
              <a:ext cx="233363" cy="212725"/>
              <a:chOff x="2825" y="3007"/>
              <a:chExt cx="229" cy="242"/>
            </a:xfrm>
          </p:grpSpPr>
          <p:sp>
            <p:nvSpPr>
              <p:cNvPr id="92" name="Freeform 289"/>
              <p:cNvSpPr>
                <a:spLocks/>
              </p:cNvSpPr>
              <p:nvPr/>
            </p:nvSpPr>
            <p:spPr bwMode="auto">
              <a:xfrm>
                <a:off x="2858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93" name="Freeform 290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" name="Group 291"/>
            <p:cNvGrpSpPr>
              <a:grpSpLocks/>
            </p:cNvGrpSpPr>
            <p:nvPr/>
          </p:nvGrpSpPr>
          <p:grpSpPr bwMode="auto">
            <a:xfrm rot="801070">
              <a:off x="1008063" y="442913"/>
              <a:ext cx="276225" cy="185738"/>
              <a:chOff x="2825" y="3007"/>
              <a:chExt cx="229" cy="242"/>
            </a:xfrm>
          </p:grpSpPr>
          <p:sp>
            <p:nvSpPr>
              <p:cNvPr id="90" name="Freeform 292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Freeform 293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" name="Group 294"/>
            <p:cNvGrpSpPr>
              <a:grpSpLocks/>
            </p:cNvGrpSpPr>
            <p:nvPr/>
          </p:nvGrpSpPr>
          <p:grpSpPr bwMode="auto">
            <a:xfrm rot="17280000">
              <a:off x="1144588" y="809625"/>
              <a:ext cx="246063" cy="139700"/>
              <a:chOff x="2825" y="3007"/>
              <a:chExt cx="229" cy="242"/>
            </a:xfrm>
          </p:grpSpPr>
          <p:sp>
            <p:nvSpPr>
              <p:cNvPr id="88" name="Freeform 295"/>
              <p:cNvSpPr>
                <a:spLocks/>
              </p:cNvSpPr>
              <p:nvPr/>
            </p:nvSpPr>
            <p:spPr bwMode="auto">
              <a:xfrm>
                <a:off x="2859" y="3005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89" name="Freeform 296"/>
              <p:cNvSpPr>
                <a:spLocks/>
              </p:cNvSpPr>
              <p:nvPr/>
            </p:nvSpPr>
            <p:spPr bwMode="auto">
              <a:xfrm rot="3996341" flipH="1">
                <a:off x="2854" y="3030"/>
                <a:ext cx="173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" name="Group 297"/>
            <p:cNvGrpSpPr>
              <a:grpSpLocks/>
            </p:cNvGrpSpPr>
            <p:nvPr/>
          </p:nvGrpSpPr>
          <p:grpSpPr bwMode="auto">
            <a:xfrm rot="16605527">
              <a:off x="1247775" y="560388"/>
              <a:ext cx="211138" cy="211138"/>
              <a:chOff x="2825" y="3007"/>
              <a:chExt cx="229" cy="242"/>
            </a:xfrm>
          </p:grpSpPr>
          <p:sp>
            <p:nvSpPr>
              <p:cNvPr id="86" name="Freeform 298"/>
              <p:cNvSpPr>
                <a:spLocks/>
              </p:cNvSpPr>
              <p:nvPr/>
            </p:nvSpPr>
            <p:spPr bwMode="auto">
              <a:xfrm>
                <a:off x="2859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87" name="Freeform 299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8" name="Group 302"/>
            <p:cNvGrpSpPr>
              <a:grpSpLocks/>
            </p:cNvGrpSpPr>
            <p:nvPr/>
          </p:nvGrpSpPr>
          <p:grpSpPr bwMode="auto">
            <a:xfrm rot="1368130">
              <a:off x="499065" y="0"/>
              <a:ext cx="306181" cy="247828"/>
              <a:chOff x="2825" y="3007"/>
              <a:chExt cx="229" cy="242"/>
            </a:xfrm>
          </p:grpSpPr>
          <p:sp>
            <p:nvSpPr>
              <p:cNvPr id="84" name="Freeform 303"/>
              <p:cNvSpPr>
                <a:spLocks/>
              </p:cNvSpPr>
              <p:nvPr/>
            </p:nvSpPr>
            <p:spPr bwMode="auto">
              <a:xfrm>
                <a:off x="2856" y="3007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Freeform 304"/>
              <p:cNvSpPr>
                <a:spLocks/>
              </p:cNvSpPr>
              <p:nvPr/>
            </p:nvSpPr>
            <p:spPr bwMode="auto">
              <a:xfrm rot="3996341" flipH="1">
                <a:off x="2851" y="3031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85B4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9" name="AutoShape 305"/>
            <p:cNvSpPr>
              <a:spLocks noChangeArrowheads="1"/>
            </p:cNvSpPr>
            <p:nvPr/>
          </p:nvSpPr>
          <p:spPr bwMode="auto">
            <a:xfrm>
              <a:off x="771820" y="0"/>
              <a:ext cx="32089" cy="2723034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30" name="Group 306"/>
            <p:cNvGrpSpPr>
              <a:grpSpLocks/>
            </p:cNvGrpSpPr>
            <p:nvPr/>
          </p:nvGrpSpPr>
          <p:grpSpPr bwMode="auto">
            <a:xfrm rot="17679159">
              <a:off x="755509" y="193575"/>
              <a:ext cx="234515" cy="323562"/>
              <a:chOff x="2825" y="3007"/>
              <a:chExt cx="229" cy="242"/>
            </a:xfrm>
          </p:grpSpPr>
          <p:sp>
            <p:nvSpPr>
              <p:cNvPr id="82" name="Freeform 307"/>
              <p:cNvSpPr>
                <a:spLocks/>
              </p:cNvSpPr>
              <p:nvPr/>
            </p:nvSpPr>
            <p:spPr bwMode="auto">
              <a:xfrm>
                <a:off x="2858" y="3007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Freeform 308"/>
              <p:cNvSpPr>
                <a:spLocks/>
              </p:cNvSpPr>
              <p:nvPr/>
            </p:nvSpPr>
            <p:spPr bwMode="auto">
              <a:xfrm rot="3996341" flipH="1">
                <a:off x="2852" y="3031"/>
                <a:ext cx="175" cy="228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" name="Group 309"/>
            <p:cNvGrpSpPr>
              <a:grpSpLocks/>
            </p:cNvGrpSpPr>
            <p:nvPr/>
          </p:nvGrpSpPr>
          <p:grpSpPr bwMode="auto">
            <a:xfrm rot="801070">
              <a:off x="563242" y="1381486"/>
              <a:ext cx="276766" cy="185359"/>
              <a:chOff x="2825" y="3007"/>
              <a:chExt cx="229" cy="242"/>
            </a:xfrm>
          </p:grpSpPr>
          <p:sp>
            <p:nvSpPr>
              <p:cNvPr id="80" name="Freeform 310"/>
              <p:cNvSpPr>
                <a:spLocks/>
              </p:cNvSpPr>
              <p:nvPr/>
            </p:nvSpPr>
            <p:spPr bwMode="auto">
              <a:xfrm>
                <a:off x="2856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Freeform 311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2" name="Group 312"/>
            <p:cNvGrpSpPr>
              <a:grpSpLocks/>
            </p:cNvGrpSpPr>
            <p:nvPr/>
          </p:nvGrpSpPr>
          <p:grpSpPr bwMode="auto">
            <a:xfrm rot="1368130">
              <a:off x="499065" y="795712"/>
              <a:ext cx="306181" cy="208913"/>
              <a:chOff x="2825" y="3007"/>
              <a:chExt cx="229" cy="242"/>
            </a:xfrm>
          </p:grpSpPr>
          <p:sp>
            <p:nvSpPr>
              <p:cNvPr id="78" name="Freeform 313"/>
              <p:cNvSpPr>
                <a:spLocks/>
              </p:cNvSpPr>
              <p:nvPr/>
            </p:nvSpPr>
            <p:spPr bwMode="auto">
              <a:xfrm>
                <a:off x="2856" y="3006"/>
                <a:ext cx="144" cy="243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79" name="Freeform 314"/>
              <p:cNvSpPr>
                <a:spLocks/>
              </p:cNvSpPr>
              <p:nvPr/>
            </p:nvSpPr>
            <p:spPr bwMode="auto">
              <a:xfrm rot="3996341" flipH="1">
                <a:off x="2851" y="3031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3" name="Group 315"/>
            <p:cNvGrpSpPr>
              <a:grpSpLocks/>
            </p:cNvGrpSpPr>
            <p:nvPr/>
          </p:nvGrpSpPr>
          <p:grpSpPr bwMode="auto">
            <a:xfrm rot="1368130">
              <a:off x="468313" y="371742"/>
              <a:ext cx="336933" cy="247828"/>
              <a:chOff x="2825" y="3007"/>
              <a:chExt cx="229" cy="242"/>
            </a:xfrm>
          </p:grpSpPr>
          <p:sp>
            <p:nvSpPr>
              <p:cNvPr id="76" name="Freeform 316"/>
              <p:cNvSpPr>
                <a:spLocks/>
              </p:cNvSpPr>
              <p:nvPr/>
            </p:nvSpPr>
            <p:spPr bwMode="auto">
              <a:xfrm>
                <a:off x="2856" y="3007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Freeform 317"/>
              <p:cNvSpPr>
                <a:spLocks/>
              </p:cNvSpPr>
              <p:nvPr/>
            </p:nvSpPr>
            <p:spPr bwMode="auto">
              <a:xfrm rot="3996341" flipH="1">
                <a:off x="2852" y="3031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4" name="Group 318"/>
            <p:cNvGrpSpPr>
              <a:grpSpLocks/>
            </p:cNvGrpSpPr>
            <p:nvPr/>
          </p:nvGrpSpPr>
          <p:grpSpPr bwMode="auto">
            <a:xfrm rot="17679159">
              <a:off x="755509" y="495679"/>
              <a:ext cx="234515" cy="323562"/>
              <a:chOff x="2825" y="3007"/>
              <a:chExt cx="229" cy="242"/>
            </a:xfrm>
          </p:grpSpPr>
          <p:sp>
            <p:nvSpPr>
              <p:cNvPr id="74" name="Freeform 319"/>
              <p:cNvSpPr>
                <a:spLocks/>
              </p:cNvSpPr>
              <p:nvPr/>
            </p:nvSpPr>
            <p:spPr bwMode="auto">
              <a:xfrm>
                <a:off x="2859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75" name="Freeform 320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5" name="Group 321"/>
            <p:cNvGrpSpPr>
              <a:grpSpLocks/>
            </p:cNvGrpSpPr>
            <p:nvPr/>
          </p:nvGrpSpPr>
          <p:grpSpPr bwMode="auto">
            <a:xfrm rot="17679159">
              <a:off x="775564" y="1016212"/>
              <a:ext cx="234515" cy="303507"/>
              <a:chOff x="2825" y="3007"/>
              <a:chExt cx="229" cy="242"/>
            </a:xfrm>
          </p:grpSpPr>
          <p:sp>
            <p:nvSpPr>
              <p:cNvPr id="72" name="Freeform 322"/>
              <p:cNvSpPr>
                <a:spLocks/>
              </p:cNvSpPr>
              <p:nvPr/>
            </p:nvSpPr>
            <p:spPr bwMode="auto">
              <a:xfrm>
                <a:off x="2859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73" name="Freeform 323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6" name="Group 324"/>
            <p:cNvGrpSpPr>
              <a:grpSpLocks/>
            </p:cNvGrpSpPr>
            <p:nvPr/>
          </p:nvGrpSpPr>
          <p:grpSpPr bwMode="auto">
            <a:xfrm rot="17679159">
              <a:off x="734116" y="1554254"/>
              <a:ext cx="234515" cy="212589"/>
              <a:chOff x="2825" y="3007"/>
              <a:chExt cx="229" cy="242"/>
            </a:xfrm>
          </p:grpSpPr>
          <p:sp>
            <p:nvSpPr>
              <p:cNvPr id="70" name="Freeform 325"/>
              <p:cNvSpPr>
                <a:spLocks/>
              </p:cNvSpPr>
              <p:nvPr/>
            </p:nvSpPr>
            <p:spPr bwMode="auto">
              <a:xfrm>
                <a:off x="2859" y="3005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71" name="Freeform 326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Group 327"/>
            <p:cNvGrpSpPr>
              <a:grpSpLocks/>
            </p:cNvGrpSpPr>
            <p:nvPr/>
          </p:nvGrpSpPr>
          <p:grpSpPr bwMode="auto">
            <a:xfrm rot="17293557">
              <a:off x="730105" y="2107259"/>
              <a:ext cx="234515" cy="212589"/>
              <a:chOff x="2825" y="3007"/>
              <a:chExt cx="229" cy="242"/>
            </a:xfrm>
          </p:grpSpPr>
          <p:sp>
            <p:nvSpPr>
              <p:cNvPr id="68" name="Freeform 328"/>
              <p:cNvSpPr>
                <a:spLocks/>
              </p:cNvSpPr>
              <p:nvPr/>
            </p:nvSpPr>
            <p:spPr bwMode="auto">
              <a:xfrm>
                <a:off x="2857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Freeform 329"/>
              <p:cNvSpPr>
                <a:spLocks/>
              </p:cNvSpPr>
              <p:nvPr/>
            </p:nvSpPr>
            <p:spPr bwMode="auto">
              <a:xfrm rot="3996341" flipH="1">
                <a:off x="2851" y="3031"/>
                <a:ext cx="175" cy="228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8" name="Group 330"/>
            <p:cNvGrpSpPr>
              <a:grpSpLocks/>
            </p:cNvGrpSpPr>
            <p:nvPr/>
          </p:nvGrpSpPr>
          <p:grpSpPr bwMode="auto">
            <a:xfrm rot="801070">
              <a:off x="529817" y="1840275"/>
              <a:ext cx="276766" cy="185359"/>
              <a:chOff x="2825" y="3007"/>
              <a:chExt cx="229" cy="242"/>
            </a:xfrm>
          </p:grpSpPr>
          <p:sp>
            <p:nvSpPr>
              <p:cNvPr id="66" name="Freeform 331"/>
              <p:cNvSpPr>
                <a:spLocks/>
              </p:cNvSpPr>
              <p:nvPr/>
            </p:nvSpPr>
            <p:spPr bwMode="auto">
              <a:xfrm>
                <a:off x="2857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Freeform 332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" name="Group 333"/>
            <p:cNvGrpSpPr>
              <a:grpSpLocks/>
            </p:cNvGrpSpPr>
            <p:nvPr/>
          </p:nvGrpSpPr>
          <p:grpSpPr bwMode="auto">
            <a:xfrm rot="801070">
              <a:off x="529817" y="2351292"/>
              <a:ext cx="276766" cy="185359"/>
              <a:chOff x="2825" y="3007"/>
              <a:chExt cx="229" cy="242"/>
            </a:xfrm>
          </p:grpSpPr>
          <p:sp>
            <p:nvSpPr>
              <p:cNvPr id="64" name="Freeform 334"/>
              <p:cNvSpPr>
                <a:spLocks/>
              </p:cNvSpPr>
              <p:nvPr/>
            </p:nvSpPr>
            <p:spPr bwMode="auto">
              <a:xfrm>
                <a:off x="2857" y="3006"/>
                <a:ext cx="144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Freeform 335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" name="Group 336"/>
            <p:cNvGrpSpPr>
              <a:grpSpLocks/>
            </p:cNvGrpSpPr>
            <p:nvPr/>
          </p:nvGrpSpPr>
          <p:grpSpPr bwMode="auto">
            <a:xfrm rot="19658913">
              <a:off x="650150" y="2676950"/>
              <a:ext cx="246014" cy="139275"/>
              <a:chOff x="2825" y="3007"/>
              <a:chExt cx="229" cy="242"/>
            </a:xfrm>
          </p:grpSpPr>
          <p:sp>
            <p:nvSpPr>
              <p:cNvPr id="62" name="Freeform 337"/>
              <p:cNvSpPr>
                <a:spLocks/>
              </p:cNvSpPr>
              <p:nvPr/>
            </p:nvSpPr>
            <p:spPr bwMode="auto">
              <a:xfrm>
                <a:off x="2859" y="3005"/>
                <a:ext cx="143" cy="243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Freeform 338"/>
              <p:cNvSpPr>
                <a:spLocks/>
              </p:cNvSpPr>
              <p:nvPr/>
            </p:nvSpPr>
            <p:spPr bwMode="auto">
              <a:xfrm rot="3996341" flipH="1">
                <a:off x="2853" y="3029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" name="Group 339"/>
            <p:cNvGrpSpPr>
              <a:grpSpLocks/>
            </p:cNvGrpSpPr>
            <p:nvPr/>
          </p:nvGrpSpPr>
          <p:grpSpPr bwMode="auto">
            <a:xfrm rot="16605527">
              <a:off x="770628" y="2468048"/>
              <a:ext cx="210961" cy="209914"/>
              <a:chOff x="2825" y="3007"/>
              <a:chExt cx="229" cy="242"/>
            </a:xfrm>
          </p:grpSpPr>
          <p:sp>
            <p:nvSpPr>
              <p:cNvPr id="60" name="Freeform 340"/>
              <p:cNvSpPr>
                <a:spLocks/>
              </p:cNvSpPr>
              <p:nvPr/>
            </p:nvSpPr>
            <p:spPr bwMode="auto">
              <a:xfrm>
                <a:off x="2858" y="3005"/>
                <a:ext cx="143" cy="243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Freeform 341"/>
              <p:cNvSpPr>
                <a:spLocks/>
              </p:cNvSpPr>
              <p:nvPr/>
            </p:nvSpPr>
            <p:spPr bwMode="auto">
              <a:xfrm rot="3996341" flipH="1">
                <a:off x="2850" y="3029"/>
                <a:ext cx="176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" name="AutoShape 344"/>
            <p:cNvSpPr>
              <a:spLocks noChangeArrowheads="1"/>
            </p:cNvSpPr>
            <p:nvPr/>
          </p:nvSpPr>
          <p:spPr bwMode="auto">
            <a:xfrm>
              <a:off x="241300" y="0"/>
              <a:ext cx="34925" cy="1211263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8000"/>
                </a:gs>
                <a:gs pos="100000">
                  <a:srgbClr val="99CC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121917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grpSp>
          <p:nvGrpSpPr>
            <p:cNvPr id="43" name="Group 345"/>
            <p:cNvGrpSpPr>
              <a:grpSpLocks/>
            </p:cNvGrpSpPr>
            <p:nvPr/>
          </p:nvGrpSpPr>
          <p:grpSpPr bwMode="auto">
            <a:xfrm rot="17293557">
              <a:off x="200025" y="596900"/>
              <a:ext cx="233363" cy="212725"/>
              <a:chOff x="2825" y="3007"/>
              <a:chExt cx="229" cy="242"/>
            </a:xfrm>
          </p:grpSpPr>
          <p:sp>
            <p:nvSpPr>
              <p:cNvPr id="58" name="Freeform 346"/>
              <p:cNvSpPr>
                <a:spLocks/>
              </p:cNvSpPr>
              <p:nvPr/>
            </p:nvSpPr>
            <p:spPr bwMode="auto">
              <a:xfrm>
                <a:off x="2858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9" name="Freeform 347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4" name="Group 348"/>
            <p:cNvGrpSpPr>
              <a:grpSpLocks/>
            </p:cNvGrpSpPr>
            <p:nvPr/>
          </p:nvGrpSpPr>
          <p:grpSpPr bwMode="auto">
            <a:xfrm rot="801070">
              <a:off x="0" y="328613"/>
              <a:ext cx="276225" cy="185738"/>
              <a:chOff x="2825" y="3007"/>
              <a:chExt cx="229" cy="242"/>
            </a:xfrm>
          </p:grpSpPr>
          <p:sp>
            <p:nvSpPr>
              <p:cNvPr id="56" name="Freeform 349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Freeform 350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5" name="Group 351"/>
            <p:cNvGrpSpPr>
              <a:grpSpLocks/>
            </p:cNvGrpSpPr>
            <p:nvPr/>
          </p:nvGrpSpPr>
          <p:grpSpPr bwMode="auto">
            <a:xfrm rot="801070">
              <a:off x="0" y="839788"/>
              <a:ext cx="276225" cy="185738"/>
              <a:chOff x="2825" y="3007"/>
              <a:chExt cx="229" cy="242"/>
            </a:xfrm>
          </p:grpSpPr>
          <p:sp>
            <p:nvSpPr>
              <p:cNvPr id="54" name="Freeform 352"/>
              <p:cNvSpPr>
                <a:spLocks/>
              </p:cNvSpPr>
              <p:nvPr/>
            </p:nvSpPr>
            <p:spPr bwMode="auto">
              <a:xfrm>
                <a:off x="2856" y="3007"/>
                <a:ext cx="145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5" name="Freeform 353"/>
              <p:cNvSpPr>
                <a:spLocks/>
              </p:cNvSpPr>
              <p:nvPr/>
            </p:nvSpPr>
            <p:spPr bwMode="auto">
              <a:xfrm rot="3996341" flipH="1">
                <a:off x="2852" y="3030"/>
                <a:ext cx="174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6" name="Group 354"/>
            <p:cNvGrpSpPr>
              <a:grpSpLocks/>
            </p:cNvGrpSpPr>
            <p:nvPr/>
          </p:nvGrpSpPr>
          <p:grpSpPr bwMode="auto">
            <a:xfrm rot="18480000">
              <a:off x="127000" y="1179513"/>
              <a:ext cx="246063" cy="139700"/>
              <a:chOff x="2825" y="3007"/>
              <a:chExt cx="229" cy="242"/>
            </a:xfrm>
          </p:grpSpPr>
          <p:sp>
            <p:nvSpPr>
              <p:cNvPr id="52" name="Freeform 355"/>
              <p:cNvSpPr>
                <a:spLocks/>
              </p:cNvSpPr>
              <p:nvPr/>
            </p:nvSpPr>
            <p:spPr bwMode="auto">
              <a:xfrm>
                <a:off x="2859" y="3005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Freeform 356"/>
              <p:cNvSpPr>
                <a:spLocks/>
              </p:cNvSpPr>
              <p:nvPr/>
            </p:nvSpPr>
            <p:spPr bwMode="auto">
              <a:xfrm rot="3996341" flipH="1">
                <a:off x="2853" y="3030"/>
                <a:ext cx="173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7" name="Group 357"/>
            <p:cNvGrpSpPr>
              <a:grpSpLocks/>
            </p:cNvGrpSpPr>
            <p:nvPr/>
          </p:nvGrpSpPr>
          <p:grpSpPr bwMode="auto">
            <a:xfrm rot="16605527">
              <a:off x="239713" y="957263"/>
              <a:ext cx="211138" cy="211138"/>
              <a:chOff x="2825" y="3007"/>
              <a:chExt cx="229" cy="242"/>
            </a:xfrm>
          </p:grpSpPr>
          <p:sp>
            <p:nvSpPr>
              <p:cNvPr id="50" name="Freeform 358"/>
              <p:cNvSpPr>
                <a:spLocks/>
              </p:cNvSpPr>
              <p:nvPr/>
            </p:nvSpPr>
            <p:spPr bwMode="auto">
              <a:xfrm>
                <a:off x="2859" y="3006"/>
                <a:ext cx="143" cy="242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solidFill>
                <a:srgbClr val="99CC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51" name="Freeform 359"/>
              <p:cNvSpPr>
                <a:spLocks/>
              </p:cNvSpPr>
              <p:nvPr/>
            </p:nvSpPr>
            <p:spPr bwMode="auto">
              <a:xfrm rot="3996341" flipH="1">
                <a:off x="2852" y="3029"/>
                <a:ext cx="175" cy="229"/>
              </a:xfrm>
              <a:custGeom>
                <a:avLst/>
                <a:gdLst/>
                <a:ahLst/>
                <a:cxnLst>
                  <a:cxn ang="0">
                    <a:pos x="205" y="38"/>
                  </a:cxn>
                  <a:cxn ang="0">
                    <a:pos x="69" y="106"/>
                  </a:cxn>
                  <a:cxn ang="0">
                    <a:pos x="23" y="332"/>
                  </a:cxn>
                  <a:cxn ang="0">
                    <a:pos x="205" y="38"/>
                  </a:cxn>
                </a:cxnLst>
                <a:rect l="0" t="0" r="r" b="b"/>
                <a:pathLst>
                  <a:path w="213" h="343">
                    <a:moveTo>
                      <a:pt x="205" y="38"/>
                    </a:moveTo>
                    <a:cubicBezTo>
                      <a:pt x="213" y="0"/>
                      <a:pt x="99" y="57"/>
                      <a:pt x="69" y="106"/>
                    </a:cubicBezTo>
                    <a:cubicBezTo>
                      <a:pt x="39" y="155"/>
                      <a:pt x="0" y="343"/>
                      <a:pt x="23" y="332"/>
                    </a:cubicBezTo>
                    <a:cubicBezTo>
                      <a:pt x="46" y="321"/>
                      <a:pt x="197" y="76"/>
                      <a:pt x="205" y="3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336600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21917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8" name="Freeform 363"/>
            <p:cNvSpPr>
              <a:spLocks/>
            </p:cNvSpPr>
            <p:nvPr userDrawn="1"/>
          </p:nvSpPr>
          <p:spPr bwMode="auto">
            <a:xfrm>
              <a:off x="1547813" y="7938"/>
              <a:ext cx="360362" cy="541337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23" y="137"/>
                </a:cxn>
                <a:cxn ang="0">
                  <a:pos x="0" y="295"/>
                </a:cxn>
                <a:cxn ang="0">
                  <a:pos x="23" y="431"/>
                </a:cxn>
                <a:cxn ang="0">
                  <a:pos x="113" y="499"/>
                </a:cxn>
                <a:cxn ang="0">
                  <a:pos x="272" y="477"/>
                </a:cxn>
                <a:cxn ang="0">
                  <a:pos x="340" y="341"/>
                </a:cxn>
                <a:cxn ang="0">
                  <a:pos x="295" y="205"/>
                </a:cxn>
                <a:cxn ang="0">
                  <a:pos x="136" y="159"/>
                </a:cxn>
                <a:cxn ang="0">
                  <a:pos x="68" y="250"/>
                </a:cxn>
                <a:cxn ang="0">
                  <a:pos x="68" y="318"/>
                </a:cxn>
                <a:cxn ang="0">
                  <a:pos x="91" y="409"/>
                </a:cxn>
                <a:cxn ang="0">
                  <a:pos x="159" y="431"/>
                </a:cxn>
                <a:cxn ang="0">
                  <a:pos x="227" y="431"/>
                </a:cxn>
              </a:cxnLst>
              <a:rect l="0" t="0" r="r" b="b"/>
              <a:pathLst>
                <a:path w="344" h="507">
                  <a:moveTo>
                    <a:pt x="45" y="0"/>
                  </a:moveTo>
                  <a:cubicBezTo>
                    <a:pt x="37" y="44"/>
                    <a:pt x="30" y="88"/>
                    <a:pt x="23" y="137"/>
                  </a:cubicBezTo>
                  <a:cubicBezTo>
                    <a:pt x="16" y="186"/>
                    <a:pt x="0" y="246"/>
                    <a:pt x="0" y="295"/>
                  </a:cubicBezTo>
                  <a:cubicBezTo>
                    <a:pt x="0" y="344"/>
                    <a:pt x="4" y="397"/>
                    <a:pt x="23" y="431"/>
                  </a:cubicBezTo>
                  <a:cubicBezTo>
                    <a:pt x="42" y="465"/>
                    <a:pt x="72" y="491"/>
                    <a:pt x="113" y="499"/>
                  </a:cubicBezTo>
                  <a:cubicBezTo>
                    <a:pt x="154" y="507"/>
                    <a:pt x="234" y="503"/>
                    <a:pt x="272" y="477"/>
                  </a:cubicBezTo>
                  <a:cubicBezTo>
                    <a:pt x="310" y="451"/>
                    <a:pt x="336" y="386"/>
                    <a:pt x="340" y="341"/>
                  </a:cubicBezTo>
                  <a:cubicBezTo>
                    <a:pt x="344" y="296"/>
                    <a:pt x="329" y="235"/>
                    <a:pt x="295" y="205"/>
                  </a:cubicBezTo>
                  <a:cubicBezTo>
                    <a:pt x="261" y="175"/>
                    <a:pt x="174" y="152"/>
                    <a:pt x="136" y="159"/>
                  </a:cubicBezTo>
                  <a:cubicBezTo>
                    <a:pt x="98" y="166"/>
                    <a:pt x="79" y="223"/>
                    <a:pt x="68" y="250"/>
                  </a:cubicBezTo>
                  <a:cubicBezTo>
                    <a:pt x="57" y="277"/>
                    <a:pt x="64" y="292"/>
                    <a:pt x="68" y="318"/>
                  </a:cubicBezTo>
                  <a:cubicBezTo>
                    <a:pt x="72" y="344"/>
                    <a:pt x="76" y="390"/>
                    <a:pt x="91" y="409"/>
                  </a:cubicBezTo>
                  <a:cubicBezTo>
                    <a:pt x="106" y="428"/>
                    <a:pt x="136" y="427"/>
                    <a:pt x="159" y="431"/>
                  </a:cubicBezTo>
                  <a:cubicBezTo>
                    <a:pt x="182" y="435"/>
                    <a:pt x="204" y="454"/>
                    <a:pt x="227" y="431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9" name="Freeform 365"/>
            <p:cNvSpPr>
              <a:spLocks/>
            </p:cNvSpPr>
            <p:nvPr userDrawn="1"/>
          </p:nvSpPr>
          <p:spPr bwMode="auto">
            <a:xfrm>
              <a:off x="3324225" y="7938"/>
              <a:ext cx="612775" cy="7874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273"/>
                </a:cxn>
                <a:cxn ang="0">
                  <a:pos x="106" y="454"/>
                </a:cxn>
                <a:cxn ang="0">
                  <a:pos x="264" y="477"/>
                </a:cxn>
                <a:cxn ang="0">
                  <a:pos x="378" y="341"/>
                </a:cxn>
                <a:cxn ang="0">
                  <a:pos x="310" y="182"/>
                </a:cxn>
                <a:cxn ang="0">
                  <a:pos x="174" y="182"/>
                </a:cxn>
                <a:cxn ang="0">
                  <a:pos x="128" y="295"/>
                </a:cxn>
                <a:cxn ang="0">
                  <a:pos x="196" y="386"/>
                </a:cxn>
                <a:cxn ang="0">
                  <a:pos x="310" y="363"/>
                </a:cxn>
                <a:cxn ang="0">
                  <a:pos x="310" y="227"/>
                </a:cxn>
              </a:cxnLst>
              <a:rect l="0" t="0" r="r" b="b"/>
              <a:pathLst>
                <a:path w="386" h="496">
                  <a:moveTo>
                    <a:pt x="15" y="0"/>
                  </a:moveTo>
                  <a:cubicBezTo>
                    <a:pt x="7" y="98"/>
                    <a:pt x="0" y="197"/>
                    <a:pt x="15" y="273"/>
                  </a:cubicBezTo>
                  <a:cubicBezTo>
                    <a:pt x="30" y="349"/>
                    <a:pt x="65" y="420"/>
                    <a:pt x="106" y="454"/>
                  </a:cubicBezTo>
                  <a:cubicBezTo>
                    <a:pt x="147" y="488"/>
                    <a:pt x="219" y="496"/>
                    <a:pt x="264" y="477"/>
                  </a:cubicBezTo>
                  <a:cubicBezTo>
                    <a:pt x="309" y="458"/>
                    <a:pt x="370" y="390"/>
                    <a:pt x="378" y="341"/>
                  </a:cubicBezTo>
                  <a:cubicBezTo>
                    <a:pt x="386" y="292"/>
                    <a:pt x="344" y="208"/>
                    <a:pt x="310" y="182"/>
                  </a:cubicBezTo>
                  <a:cubicBezTo>
                    <a:pt x="276" y="156"/>
                    <a:pt x="204" y="163"/>
                    <a:pt x="174" y="182"/>
                  </a:cubicBezTo>
                  <a:cubicBezTo>
                    <a:pt x="144" y="201"/>
                    <a:pt x="124" y="261"/>
                    <a:pt x="128" y="295"/>
                  </a:cubicBezTo>
                  <a:cubicBezTo>
                    <a:pt x="132" y="329"/>
                    <a:pt x="166" y="375"/>
                    <a:pt x="196" y="386"/>
                  </a:cubicBezTo>
                  <a:cubicBezTo>
                    <a:pt x="226" y="397"/>
                    <a:pt x="291" y="389"/>
                    <a:pt x="310" y="363"/>
                  </a:cubicBezTo>
                  <a:cubicBezTo>
                    <a:pt x="329" y="337"/>
                    <a:pt x="352" y="268"/>
                    <a:pt x="310" y="227"/>
                  </a:cubicBezTo>
                </a:path>
              </a:pathLst>
            </a:custGeom>
            <a:noFill/>
            <a:ln w="15875" cap="flat" cmpd="sng">
              <a:solidFill>
                <a:srgbClr val="96969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442" y="6245225"/>
            <a:ext cx="2845647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fld id="{FAB5E69A-771F-460C-95A1-012F7A112D7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103" y="6245225"/>
            <a:ext cx="385979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914" y="6245225"/>
            <a:ext cx="2845645" cy="47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9DA48834-6EAB-4C7C-9526-C803DF35AEC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443" y="369824"/>
            <a:ext cx="10988987" cy="91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443" y="1474433"/>
            <a:ext cx="10988987" cy="4669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23267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 Black" panose="020B0A04020102020204" pitchFamily="34" charset="0"/>
          <a:ea typeface="微软雅黑" panose="020B0503020204020204" pitchFamily="34" charset="-122"/>
          <a:cs typeface="宋体" panose="02010600030101010101" pitchFamily="2" charset="-122"/>
        </a:defRPr>
      </a:lvl5pPr>
      <a:lvl6pPr marL="457067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6pPr>
      <a:lvl7pPr marL="91413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7pPr>
      <a:lvl8pPr marL="1371200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8pPr>
      <a:lvl9pPr marL="182826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bg1"/>
          </a:solidFill>
          <a:latin typeface="Arial" panose="020B0604020202020204" pitchFamily="34" charset="0"/>
          <a:ea typeface="微软雅黑" panose="020B0503020204020204" pitchFamily="34" charset="-122"/>
          <a:cs typeface="宋体" panose="02010600030101010101" pitchFamily="2" charset="-122"/>
        </a:defRPr>
      </a:lvl9pPr>
    </p:titleStyle>
    <p:bodyStyle>
      <a:lvl1pPr marL="342799" indent="-342799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85000"/>
        <a:buFont typeface="Wingdings" panose="05000000000000000000" pitchFamily="2" charset="2"/>
        <a:buChar char="±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357084" indent="-35708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 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2666" indent="-228533" algn="l" rtl="0" eaLnBrk="1" fontAlgn="base" hangingPunct="1">
        <a:spcBef>
          <a:spcPct val="20000"/>
        </a:spcBef>
        <a:spcAft>
          <a:spcPct val="0"/>
        </a:spcAft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599733" indent="-228533" algn="l" rtl="0" eaLnBrk="1" fontAlgn="base" hangingPunct="1">
        <a:spcBef>
          <a:spcPct val="20000"/>
        </a:spcBef>
        <a:spcAft>
          <a:spcPct val="0"/>
        </a:spcAft>
        <a:buChar char="–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6801" indent="-228533" algn="l" rtl="0" eaLnBrk="1" fontAlgn="base" hangingPunct="1">
        <a:spcBef>
          <a:spcPct val="20000"/>
        </a:spcBef>
        <a:spcAft>
          <a:spcPct val="0"/>
        </a:spcAft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3866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34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000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67" indent="-228533" algn="l" defTabSz="91413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00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66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34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9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67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33" algn="l" defTabSz="9141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65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28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4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863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4A15KWBG">
  <a:themeElements>
    <a:clrScheme name="自定义 1">
      <a:dk1>
        <a:srgbClr val="595959"/>
      </a:dk1>
      <a:lt1>
        <a:sysClr val="window" lastClr="FFFFFF"/>
      </a:lt1>
      <a:dk2>
        <a:srgbClr val="595959"/>
      </a:dk2>
      <a:lt2>
        <a:srgbClr val="FFFFFF"/>
      </a:lt2>
      <a:accent1>
        <a:srgbClr val="7DAE21"/>
      </a:accent1>
      <a:accent2>
        <a:srgbClr val="BCC327"/>
      </a:accent2>
      <a:accent3>
        <a:srgbClr val="FAC400"/>
      </a:accent3>
      <a:accent4>
        <a:srgbClr val="F8931D"/>
      </a:accent4>
      <a:accent5>
        <a:srgbClr val="CE8D3E"/>
      </a:accent5>
      <a:accent6>
        <a:srgbClr val="9C6A6A"/>
      </a:accent6>
      <a:hlink>
        <a:srgbClr val="7F723D"/>
      </a:hlink>
      <a:folHlink>
        <a:srgbClr val="626B51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A000520150104A17KPBG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Wingdings</vt:lpstr>
      <vt:lpstr>A000120141114A15KWBG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2015-07-20T13:31:55Z</dcterms:created>
  <dcterms:modified xsi:type="dcterms:W3CDTF">2015-07-20T13:32:48Z</dcterms:modified>
</cp:coreProperties>
</file>