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33685-EBFB-4B95-913A-DFEFCEB19951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AD6A0-C615-4EB0-97F7-F641CE3765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388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8811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t="28519"/>
          <a:stretch/>
        </p:blipFill>
        <p:spPr>
          <a:xfrm>
            <a:off x="1" y="-12701"/>
            <a:ext cx="12189980" cy="6857031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632188" y="3178254"/>
            <a:ext cx="8262165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632188" y="1341121"/>
            <a:ext cx="8262165" cy="1716487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gradFill flip="none" rotWithShape="1">
                  <a:gsLst>
                    <a:gs pos="65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06463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755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660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4584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520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539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481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764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327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3122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8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0718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5362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4831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447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2344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38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7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503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50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96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3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" t="23989" r="6148" b="3235"/>
          <a:stretch/>
        </p:blipFill>
        <p:spPr>
          <a:xfrm>
            <a:off x="1" y="0"/>
            <a:ext cx="1218998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23700-D2F0-4E3A-A777-D3760E40E04A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D90D7-01B4-4AF1-B54D-18436DA9706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71551" y="76620"/>
            <a:ext cx="10277474" cy="7960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971550" y="1047750"/>
            <a:ext cx="10277475" cy="4863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578153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45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lang="zh-CN" altLang="en-US" sz="24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8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2596212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386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9155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68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A000120150508A02KPBG</Template>
  <TotalTime>2</TotalTime>
  <Words>96</Words>
  <Application>Microsoft Office PowerPoint</Application>
  <PresentationFormat>宽屏</PresentationFormat>
  <Paragraphs>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A000120140530A99PPBG</vt:lpstr>
      <vt:lpstr>Office Theme</vt:lpstr>
      <vt:lpstr>单击此处添加您的标题文字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2</cp:revision>
  <dcterms:created xsi:type="dcterms:W3CDTF">2015-06-25T04:58:24Z</dcterms:created>
  <dcterms:modified xsi:type="dcterms:W3CDTF">2015-06-25T05:01:05Z</dcterms:modified>
</cp:coreProperties>
</file>