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D9A16-1E0A-45D7-B2C4-C780920DB07D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C6177A-6DAD-4557-946A-B1C6292E1B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45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3063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49622"/>
            <a:stretch/>
          </p:blipFill>
          <p:spPr>
            <a:xfrm>
              <a:off x="0" y="0"/>
              <a:ext cx="4606506" cy="68580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61"/>
            <a:stretch/>
          </p:blipFill>
          <p:spPr>
            <a:xfrm>
              <a:off x="4580626" y="0"/>
              <a:ext cx="7611374" cy="6858000"/>
            </a:xfrm>
            <a:prstGeom prst="rect">
              <a:avLst/>
            </a:prstGeom>
          </p:spPr>
        </p:pic>
      </p:grp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CD25-0273-476B-A6E0-D983C97596D9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4458-E0AB-4A7D-BD89-16077D8D85F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905774" y="2744673"/>
            <a:ext cx="5865962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effectLst>
                  <a:outerShdw blurRad="50800" dist="25400" dir="2700000" algn="tl" rotWithShape="0">
                    <a:schemeClr val="accent2">
                      <a:alpha val="19000"/>
                    </a:schemeClr>
                  </a:outerShdw>
                </a:effectLst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905774" y="909947"/>
            <a:ext cx="5865962" cy="1720077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4000" b="0" baseline="0">
                <a:ln>
                  <a:noFill/>
                </a:ln>
                <a:solidFill>
                  <a:schemeClr val="accent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57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CD25-0273-476B-A6E0-D983C97596D9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4458-E0AB-4A7D-BD89-16077D8D8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835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CD25-0273-476B-A6E0-D983C97596D9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4458-E0AB-4A7D-BD89-16077D8D8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7458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951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422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113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586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832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3556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889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693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395469"/>
            <a:ext cx="6871421" cy="699594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58799" y="1311285"/>
            <a:ext cx="11056060" cy="5193212"/>
          </a:xfrm>
        </p:spPr>
        <p:txBody>
          <a:bodyPr/>
          <a:lstStyle>
            <a:lvl1pPr marL="357188" indent="-271463">
              <a:buClr>
                <a:schemeClr val="accent2">
                  <a:lumMod val="75000"/>
                </a:schemeClr>
              </a:buClr>
              <a:defRPr/>
            </a:lvl1pPr>
            <a:lvl2pPr marL="357188" indent="-271463"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CD25-0273-476B-A6E0-D983C97596D9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4458-E0AB-4A7D-BD89-16077D8D8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2382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6003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5592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909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CD25-0273-476B-A6E0-D983C97596D9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4458-E0AB-4A7D-BD89-16077D8D8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06895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412723"/>
            <a:ext cx="11056060" cy="69959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322235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322235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CD25-0273-476B-A6E0-D983C97596D9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4458-E0AB-4A7D-BD89-16077D8D8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368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489464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CD25-0273-476B-A6E0-D983C97596D9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4458-E0AB-4A7D-BD89-16077D8D8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09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455856"/>
            <a:ext cx="11056060" cy="69959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CD25-0273-476B-A6E0-D983C97596D9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4458-E0AB-4A7D-BD89-16077D8D8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42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CD25-0273-476B-A6E0-D983C97596D9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4458-E0AB-4A7D-BD89-16077D8D8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655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CD25-0273-476B-A6E0-D983C97596D9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4458-E0AB-4A7D-BD89-16077D8D8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484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6CD25-0273-476B-A6E0-D983C97596D9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4458-E0AB-4A7D-BD89-16077D8D8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271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/>
            <a:stretch/>
          </p:blipFill>
          <p:spPr>
            <a:xfrm>
              <a:off x="5048250" y="0"/>
              <a:ext cx="7143750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854"/>
            <a:stretch/>
          </p:blipFill>
          <p:spPr>
            <a:xfrm>
              <a:off x="0" y="0"/>
              <a:ext cx="5133975" cy="6858000"/>
            </a:xfrm>
            <a:prstGeom prst="rect">
              <a:avLst/>
            </a:prstGeom>
          </p:spPr>
        </p:pic>
      </p:grp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498989"/>
            <a:ext cx="7504025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6CD25-0273-476B-A6E0-D983C97596D9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C94458-E0AB-4A7D-BD89-16077D8D85F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9" y="1328534"/>
            <a:ext cx="11056060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341901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271463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2">
            <a:lumMod val="75000"/>
          </a:schemeClr>
        </a:buClr>
        <a:buSzPct val="70000"/>
        <a:buFont typeface="Wingdings" panose="05000000000000000000" pitchFamily="2" charset="2"/>
        <a:buChar char=""/>
        <a:defRPr sz="2000" kern="1200" baseline="0">
          <a:solidFill>
            <a:schemeClr val="accent2">
              <a:lumMod val="75000"/>
            </a:schemeClr>
          </a:solidFill>
          <a:latin typeface="+mn-ea"/>
          <a:ea typeface="+mn-ea"/>
          <a:cs typeface="+mn-cs"/>
        </a:defRPr>
      </a:lvl1pPr>
      <a:lvl2pPr marL="357188" indent="-271463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D7D7D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41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491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102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6867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1">
      <a:dk1>
        <a:srgbClr val="595959"/>
      </a:dk1>
      <a:lt1>
        <a:sysClr val="window" lastClr="FFFFFF"/>
      </a:lt1>
      <a:dk2>
        <a:srgbClr val="595959"/>
      </a:dk2>
      <a:lt2>
        <a:srgbClr val="FFFFFF"/>
      </a:lt2>
      <a:accent1>
        <a:srgbClr val="FA8550"/>
      </a:accent1>
      <a:accent2>
        <a:srgbClr val="FABD50"/>
      </a:accent2>
      <a:accent3>
        <a:srgbClr val="E74D51"/>
      </a:accent3>
      <a:accent4>
        <a:srgbClr val="CE8D3E"/>
      </a:accent4>
      <a:accent5>
        <a:srgbClr val="9C6A6A"/>
      </a:accent5>
      <a:accent6>
        <a:srgbClr val="DB7D5F"/>
      </a:accent6>
      <a:hlink>
        <a:srgbClr val="AFA665"/>
      </a:hlink>
      <a:folHlink>
        <a:srgbClr val="7F85A1"/>
      </a:folHlink>
    </a:clrScheme>
    <a:fontScheme name="自定义 6">
      <a:majorFont>
        <a:latin typeface="Arial"/>
        <a:ea typeface="幼圆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A000520141118A01KPBG</Template>
  <TotalTime>1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A000120140530A99PPBG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2015-06-24T05:03:48Z</dcterms:created>
  <dcterms:modified xsi:type="dcterms:W3CDTF">2015-06-24T05:05:16Z</dcterms:modified>
</cp:coreProperties>
</file>