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73" r:id="rId3"/>
  </p:sldMasterIdLst>
  <p:notesMasterIdLst>
    <p:notesMasterId r:id="rId8"/>
  </p:notesMasterIdLst>
  <p:sldIdLst>
    <p:sldId id="256" r:id="rId4"/>
    <p:sldId id="257" r:id="rId5"/>
    <p:sldId id="259" r:id="rId6"/>
    <p:sldId id="260" r:id="rId7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282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90F461-57F8-4602-9BB7-AE2F3635CA5D}" type="datetimeFigureOut">
              <a:rPr lang="zh-CN" altLang="en-US" smtClean="0"/>
              <a:t>2015/9/1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976C4A-A53D-4308-AE37-3CE446348C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8683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60621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9768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9/1/2015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535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9/1/2015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8249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9/1/2015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4409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9/1/2015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8716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9/1/2015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0912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89978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3264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6949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8200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258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9525"/>
            <a:ext cx="9144000" cy="884466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 altLang="ko-KR" dirty="0" smtClean="0"/>
              <a:t> Click to edit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95536" y="1131590"/>
            <a:ext cx="8496944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405880" y="1808261"/>
            <a:ext cx="8496944" cy="2995737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469437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3774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1726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5258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2090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8407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3619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0"/>
            <a:ext cx="7524328" cy="884466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 smtClean="0"/>
              <a:t> Click to edit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979712" y="987574"/>
            <a:ext cx="6912768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1990056" y="1664245"/>
            <a:ext cx="6912768" cy="2995737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22808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9/1/2015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959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9/1/2015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133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9/1/2015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431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9/1/2015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802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9/1/2015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794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9/1/2015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51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2391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36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937D59-5EDB-4C39-B697-625748F703B6}" type="datetimeFigureOut">
              <a:rPr lang="en-US" smtClean="0"/>
              <a:t>9/1/2015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239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2015/9/1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824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 rot="10800000">
            <a:off x="5654102" y="12084"/>
            <a:ext cx="2952328" cy="3039967"/>
          </a:xfrm>
          <a:prstGeom prst="round2SameRect">
            <a:avLst>
              <a:gd name="adj1" fmla="val 6444"/>
              <a:gd name="adj2" fmla="val 0"/>
            </a:avLst>
          </a:prstGeom>
          <a:solidFill>
            <a:schemeClr val="accent6">
              <a:lumMod val="75000"/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654102" y="1628800"/>
            <a:ext cx="2952328" cy="461665"/>
          </a:xfrm>
          <a:prstGeom prst="rect">
            <a:avLst/>
          </a:prstGeom>
          <a:noFill/>
        </p:spPr>
        <p:txBody>
          <a:bodyPr wrap="square" lIns="18000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INSERT </a:t>
            </a:r>
            <a:r>
              <a:rPr kumimoji="0" lang="en-US" altLang="ko-KR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THE </a:t>
            </a:r>
            <a:r>
              <a:rPr kumimoji="0" lang="en-US" altLang="ko-KR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TITLE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OF</a:t>
            </a:r>
            <a:r>
              <a:rPr lang="en-US" altLang="ko-KR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kumimoji="0" lang="en-US" altLang="ko-KR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YOUR PRESENTATION HERE    </a:t>
            </a:r>
            <a:endParaRPr kumimoji="0" lang="en-US" altLang="ko-KR" sz="1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5654102" y="287282"/>
            <a:ext cx="295232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80000" anchor="ctr">
            <a:spAutoFit/>
          </a:bodyPr>
          <a:lstStyle/>
          <a:p>
            <a:r>
              <a:rPr lang="en-US" altLang="ko-KR" sz="2800" b="1" dirty="0" smtClean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FREE </a:t>
            </a:r>
          </a:p>
          <a:p>
            <a:r>
              <a:rPr lang="en-US" altLang="ko-KR" sz="2800" b="1" dirty="0" smtClean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PPT</a:t>
            </a:r>
          </a:p>
          <a:p>
            <a:r>
              <a:rPr lang="en-US" altLang="ko-KR" sz="2800" b="1" dirty="0" smtClean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TEMPLATES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2492896"/>
            <a:ext cx="1301512" cy="321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478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Widescreen(16:9)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needs. </a:t>
            </a:r>
          </a:p>
          <a:p>
            <a:pPr>
              <a:buFont typeface="Wingdings" pitchFamily="2" charset="2"/>
              <a:buChar char="ü"/>
            </a:pPr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needs.</a:t>
            </a:r>
          </a:p>
          <a:p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.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Click to add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0594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Click to add title</a:t>
            </a:r>
            <a:endParaRPr lang="ko-KR" alt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Widescreen(16:9)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needs. </a:t>
            </a:r>
          </a:p>
          <a:p>
            <a:pPr>
              <a:buFont typeface="Wingdings" pitchFamily="2" charset="2"/>
              <a:buChar char="ü"/>
            </a:pPr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needs.</a:t>
            </a:r>
          </a:p>
          <a:p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.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91076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latinLnBrk="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latinLnBrk="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atinLnBrk="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26067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507</TotalTime>
  <Words>336</Words>
  <Application>Microsoft Office PowerPoint</Application>
  <PresentationFormat>全屏显示(16:9)</PresentationFormat>
  <Paragraphs>26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맑은 고딕</vt:lpstr>
      <vt:lpstr>Meiryo</vt:lpstr>
      <vt:lpstr>宋体</vt:lpstr>
      <vt:lpstr>微软雅黑</vt:lpstr>
      <vt:lpstr>Arial</vt:lpstr>
      <vt:lpstr>Calibri</vt:lpstr>
      <vt:lpstr>Calibri Light</vt:lpstr>
      <vt:lpstr>Wingdings</vt:lpstr>
      <vt:lpstr>Office Theme</vt:lpstr>
      <vt:lpstr>Custom Design</vt:lpstr>
      <vt:lpstr>1_Office Theme</vt:lpstr>
      <vt:lpstr>PowerPoint 演示文稿</vt:lpstr>
      <vt:lpstr> Click to add title</vt:lpstr>
      <vt:lpstr>Click to add title</vt:lpstr>
      <vt:lpstr>PowerPoint 演示文稿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Registered User</dc:creator>
  <cp:lastModifiedBy>Administrator</cp:lastModifiedBy>
  <cp:revision>20</cp:revision>
  <dcterms:created xsi:type="dcterms:W3CDTF">2014-04-01T16:27:38Z</dcterms:created>
  <dcterms:modified xsi:type="dcterms:W3CDTF">2015-09-01T00:50:39Z</dcterms:modified>
</cp:coreProperties>
</file>