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0DC7B-A100-49F0-8110-0DE2A5DBE6D6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33CEB-104B-4FE9-9AB9-342A1A82B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338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0156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283101" y="4957552"/>
            <a:ext cx="9638900" cy="450672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283101" y="4000500"/>
            <a:ext cx="9638900" cy="93805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579322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7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53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831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471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278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457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015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62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70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22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660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42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111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038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43339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681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32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46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9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71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830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82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F514E-19AD-4D4D-BABD-B79A278CBFE8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B5586-2A8F-4122-8132-C99C06E6E9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133475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06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l"/>
        <a:defRPr lang="zh-CN" altLang="en-US" sz="2800" kern="1200" baseline="0" dirty="0" smtClean="0">
          <a:solidFill>
            <a:schemeClr val="accent2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59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028082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5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0740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85">
      <a:dk1>
        <a:srgbClr val="4D4D4D"/>
      </a:dk1>
      <a:lt1>
        <a:sysClr val="window" lastClr="FFFFFF"/>
      </a:lt1>
      <a:dk2>
        <a:srgbClr val="4D4D4D"/>
      </a:dk2>
      <a:lt2>
        <a:srgbClr val="FFFFFF"/>
      </a:lt2>
      <a:accent1>
        <a:srgbClr val="869D59"/>
      </a:accent1>
      <a:accent2>
        <a:srgbClr val="B4B75C"/>
      </a:accent2>
      <a:accent3>
        <a:srgbClr val="6E9671"/>
      </a:accent3>
      <a:accent4>
        <a:srgbClr val="236B5F"/>
      </a:accent4>
      <a:accent5>
        <a:srgbClr val="C00000"/>
      </a:accent5>
      <a:accent6>
        <a:srgbClr val="FFC000"/>
      </a:accent6>
      <a:hlink>
        <a:srgbClr val="0070C0"/>
      </a:hlink>
      <a:folHlink>
        <a:srgbClr val="7F7F7F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A000120150601A09KPBG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2</cp:revision>
  <dcterms:created xsi:type="dcterms:W3CDTF">2015-07-06T01:55:35Z</dcterms:created>
  <dcterms:modified xsi:type="dcterms:W3CDTF">2015-07-06T01:57:21Z</dcterms:modified>
</cp:coreProperties>
</file>