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4.jp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80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9456"/>
            <a:ext cx="9144000" cy="6419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361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0745"/>
            <a:ext cx="9144000" cy="627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644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148"/>
            <a:ext cx="9144000" cy="6467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947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069"/>
            <a:ext cx="9144000" cy="6101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839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523" y="1412776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596"/>
            <a:ext cx="9144000" cy="646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211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37655"/>
            <a:ext cx="9143999" cy="638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766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0936"/>
            <a:ext cx="9144000" cy="6116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651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312"/>
            <a:ext cx="9144000" cy="6437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95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906"/>
            <a:ext cx="9144000" cy="630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968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914400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5966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111</Words>
  <Application>Microsoft Office PowerPoint</Application>
  <PresentationFormat>全屏显示(4:3)</PresentationFormat>
  <Paragraphs>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Administrator</cp:lastModifiedBy>
  <cp:revision>5</cp:revision>
  <dcterms:created xsi:type="dcterms:W3CDTF">2014-01-10T14:30:37Z</dcterms:created>
  <dcterms:modified xsi:type="dcterms:W3CDTF">2015-04-10T03:11:38Z</dcterms:modified>
</cp:coreProperties>
</file>