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" b="1678"/>
          <a:stretch/>
        </p:blipFill>
        <p:spPr>
          <a:xfrm>
            <a:off x="3032" y="-2449"/>
            <a:ext cx="12188969" cy="686044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516846" y="3447787"/>
            <a:ext cx="730358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accent5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516846" y="1898472"/>
            <a:ext cx="7303589" cy="150748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0">
                      <a:schemeClr val="accent3"/>
                    </a:gs>
                    <a:gs pos="29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6"/>
                    </a:gs>
                  </a:gsLst>
                  <a:lin ang="10800000" scaled="1"/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532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167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5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96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8621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95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5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15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979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732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" t="545" r="277" b="1169"/>
          <a:stretch/>
        </p:blipFill>
        <p:spPr>
          <a:xfrm>
            <a:off x="-31666" y="0"/>
            <a:ext cx="12223666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31667" y="426720"/>
            <a:ext cx="12223667" cy="643128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BAA09-8746-4AD4-8DED-D2A343F4D63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D6DEB-301A-44C8-82B3-7CD6701597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20724" y="201967"/>
            <a:ext cx="10795001" cy="7385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20724" y="1210492"/>
            <a:ext cx="10795001" cy="4885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242367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gradFill>
            <a:gsLst>
              <a:gs pos="0">
                <a:schemeClr val="accent3"/>
              </a:gs>
              <a:gs pos="29000">
                <a:schemeClr val="accent1">
                  <a:shade val="67500"/>
                  <a:satMod val="115000"/>
                </a:schemeClr>
              </a:gs>
              <a:gs pos="100000">
                <a:schemeClr val="accent6"/>
              </a:gs>
            </a:gsLst>
            <a:lin ang="10800000" scaled="1"/>
          </a:gra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2"/>
        </a:buClr>
        <a:buSzPct val="60000"/>
        <a:buFont typeface="Wingdings 2" panose="05020102010507070707" pitchFamily="18" charset="2"/>
        <a:buChar char="ï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267891" indent="-267891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279487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99452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74">
      <a:dk1>
        <a:srgbClr val="47494B"/>
      </a:dk1>
      <a:lt1>
        <a:srgbClr val="FFFFFF"/>
      </a:lt1>
      <a:dk2>
        <a:srgbClr val="454749"/>
      </a:dk2>
      <a:lt2>
        <a:srgbClr val="EAF5FC"/>
      </a:lt2>
      <a:accent1>
        <a:srgbClr val="28ACC6"/>
      </a:accent1>
      <a:accent2>
        <a:srgbClr val="2CB695"/>
      </a:accent2>
      <a:accent3>
        <a:srgbClr val="81BA34"/>
      </a:accent3>
      <a:accent4>
        <a:srgbClr val="6F9FDF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6">
      <a:majorFont>
        <a:latin typeface="Arial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A000120150508A04KPBG</Template>
  <TotalTime>1</TotalTime>
  <Words>33</Words>
  <Application>Microsoft Office PowerPoint</Application>
  <PresentationFormat>宽屏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华文中宋</vt:lpstr>
      <vt:lpstr>微软雅黑</vt:lpstr>
      <vt:lpstr>幼圆</vt:lpstr>
      <vt:lpstr>Arial</vt:lpstr>
      <vt:lpstr>Calibri</vt:lpstr>
      <vt:lpstr>Wingdings 2</vt:lpstr>
      <vt:lpstr>A000120140530A99PPBG</vt:lpstr>
      <vt:lpstr>单击此处添加您的标题文字</vt:lpstr>
      <vt:lpstr>单击此处添加您的标题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2015-07-05T12:53:29Z</dcterms:created>
  <dcterms:modified xsi:type="dcterms:W3CDTF">2015-07-05T12:55:22Z</dcterms:modified>
</cp:coreProperties>
</file>