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EA4A67-FFEE-4BAC-8E8F-DA96E3526272}" type="datetimeFigureOut">
              <a:rPr lang="zh-CN" altLang="en-US" smtClean="0"/>
              <a:t>2015/11/6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99328D-3852-430B-B395-F10115A650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510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94485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5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7C05E-4498-4B52-9F94-914A5B5C1E5F}" type="datetimeFigureOut">
              <a:rPr lang="zh-CN" altLang="en-US" smtClean="0"/>
              <a:t>2015/11/5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9C1E5-D0C7-4F3C-9085-57F143761B8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00413" y="2021628"/>
            <a:ext cx="5410200" cy="2198789"/>
          </a:xfrm>
          <a:prstGeom prst="roundRect">
            <a:avLst/>
          </a:prstGeom>
          <a:solidFill>
            <a:srgbClr val="FFFFFF">
              <a:alpha val="80000"/>
            </a:srgbClr>
          </a:solidFill>
          <a:ln w="12700">
            <a:solidFill>
              <a:srgbClr val="FFFFFF"/>
            </a:solidFill>
          </a:ln>
          <a:effectLst>
            <a:reflection blurRad="6350" stA="52000" endA="300" endPos="26000" dir="5400000" sy="-100000" algn="bl" rotWithShape="0"/>
          </a:effectLst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defRPr sz="3600" b="1" i="0">
                <a:gradFill flip="none" rotWithShape="1">
                  <a:gsLst>
                    <a:gs pos="23000">
                      <a:schemeClr val="accent1">
                        <a:lumMod val="75000"/>
                      </a:schemeClr>
                    </a:gs>
                    <a:gs pos="100000">
                      <a:schemeClr val="accent5">
                        <a:lumMod val="75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00413" y="4505325"/>
            <a:ext cx="5410200" cy="542925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565121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4294967295" orient="horz" pos="2160">
          <p15:clr>
            <a:srgbClr val="FBAE40"/>
          </p15:clr>
        </p15:guide>
        <p15:guide id="4294967295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7C05E-4498-4B52-9F94-914A5B5C1E5F}" type="datetimeFigureOut">
              <a:rPr lang="zh-CN" altLang="en-US" smtClean="0"/>
              <a:t>2015/11/6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9C1E5-D0C7-4F3C-9085-57F143761B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8762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7C05E-4498-4B52-9F94-914A5B5C1E5F}" type="datetimeFigureOut">
              <a:rPr lang="zh-CN" altLang="en-US" smtClean="0"/>
              <a:t>2015/11/6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9C1E5-D0C7-4F3C-9085-57F143761B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0200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28225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6946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37773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7394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09179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37166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7539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2602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7C05E-4498-4B52-9F94-914A5B5C1E5F}" type="datetimeFigureOut">
              <a:rPr lang="zh-CN" altLang="en-US" smtClean="0"/>
              <a:t>2015/11/6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9C1E5-D0C7-4F3C-9085-57F143761B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0691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40498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0152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27571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2786743"/>
            <a:ext cx="10515600" cy="1070339"/>
          </a:xfrm>
        </p:spPr>
        <p:txBody>
          <a:bodyPr anchor="b"/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3884070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7C05E-4498-4B52-9F94-914A5B5C1E5F}" type="datetimeFigureOut">
              <a:rPr lang="zh-CN" altLang="en-US" smtClean="0"/>
              <a:t>2015/11/6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9C1E5-D0C7-4F3C-9085-57F143761B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703260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7C05E-4498-4B52-9F94-914A5B5C1E5F}" type="datetimeFigureOut">
              <a:rPr lang="zh-CN" altLang="en-US" smtClean="0"/>
              <a:t>2015/11/6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9C1E5-D0C7-4F3C-9085-57F143761B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8205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7C05E-4498-4B52-9F94-914A5B5C1E5F}" type="datetimeFigureOut">
              <a:rPr lang="zh-CN" altLang="en-US" smtClean="0"/>
              <a:t>2015/11/6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9C1E5-D0C7-4F3C-9085-57F143761B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7977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7C05E-4498-4B52-9F94-914A5B5C1E5F}" type="datetimeFigureOut">
              <a:rPr lang="zh-CN" altLang="en-US" smtClean="0"/>
              <a:t>2015/11/6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9C1E5-D0C7-4F3C-9085-57F143761B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246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7C05E-4498-4B52-9F94-914A5B5C1E5F}" type="datetimeFigureOut">
              <a:rPr lang="zh-CN" altLang="en-US" smtClean="0"/>
              <a:t>2015/11/6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9C1E5-D0C7-4F3C-9085-57F143761B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8539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7C05E-4498-4B52-9F94-914A5B5C1E5F}" type="datetimeFigureOut">
              <a:rPr lang="zh-CN" altLang="en-US" smtClean="0"/>
              <a:t>2015/11/6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9C1E5-D0C7-4F3C-9085-57F143761B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1189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7C05E-4498-4B52-9F94-914A5B5C1E5F}" type="datetimeFigureOut">
              <a:rPr lang="zh-CN" altLang="en-US" smtClean="0"/>
              <a:t>2015/11/6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9C1E5-D0C7-4F3C-9085-57F143761B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763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Blur radius="5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4746" y="1389603"/>
            <a:ext cx="10680337" cy="4903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9FA7C05E-4498-4B52-9F94-914A5B5C1E5F}" type="datetimeFigureOut">
              <a:rPr lang="zh-CN" altLang="en-US" smtClean="0"/>
              <a:t>2015/11/5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57C9C1E5-D0C7-4F3C-9085-57F143761B8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6900" y="394039"/>
            <a:ext cx="10838183" cy="6015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777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7188" indent="-357188" algn="l" defTabSz="914400" rtl="0" eaLnBrk="1" latinLnBrk="0" hangingPunct="1">
        <a:lnSpc>
          <a:spcPct val="90000"/>
        </a:lnSpc>
        <a:spcBef>
          <a:spcPts val="1800"/>
        </a:spcBef>
        <a:buClr>
          <a:schemeClr val="accent1">
            <a:lumMod val="75000"/>
          </a:schemeClr>
        </a:buClr>
        <a:buSzPct val="60000"/>
        <a:buFont typeface="Wingdings" panose="05000000000000000000" pitchFamily="2" charset="2"/>
        <a:buChar char="l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357188" indent="-357188" algn="l" defTabSz="914400" rtl="0" eaLnBrk="1" latinLnBrk="0" hangingPunct="1">
        <a:lnSpc>
          <a:spcPct val="130000"/>
        </a:lnSpc>
        <a:spcBef>
          <a:spcPts val="0"/>
        </a:spcBef>
        <a:buFont typeface="Calibri" panose="020F0502020204030204" pitchFamily="34" charset="0"/>
        <a:buChar char=" 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5777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单击此处添加副标题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479517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-5527" y="995564"/>
            <a:ext cx="12192000" cy="5365752"/>
          </a:xfrm>
          <a:prstGeom prst="roundRect">
            <a:avLst>
              <a:gd name="adj" fmla="val 0"/>
            </a:avLst>
          </a:prstGeom>
          <a:solidFill>
            <a:sysClr val="window" lastClr="FFFFFF">
              <a:lumMod val="75000"/>
              <a:alpha val="37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dirty="0">
              <a:solidFill>
                <a:prstClr val="white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04848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812049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1119A01PPBG">
  <a:themeElements>
    <a:clrScheme name="自定义 475">
      <a:dk1>
        <a:srgbClr val="FFFFFF"/>
      </a:dk1>
      <a:lt1>
        <a:srgbClr val="888B8F"/>
      </a:lt1>
      <a:dk2>
        <a:srgbClr val="FFFFFF"/>
      </a:dk2>
      <a:lt2>
        <a:srgbClr val="888B8F"/>
      </a:lt2>
      <a:accent1>
        <a:srgbClr val="0084E8"/>
      </a:accent1>
      <a:accent2>
        <a:srgbClr val="9879D1"/>
      </a:accent2>
      <a:accent3>
        <a:srgbClr val="7676C8"/>
      </a:accent3>
      <a:accent4>
        <a:srgbClr val="AACC03"/>
      </a:accent4>
      <a:accent5>
        <a:srgbClr val="8542A0"/>
      </a:accent5>
      <a:accent6>
        <a:srgbClr val="FFC000"/>
      </a:accent6>
      <a:hlink>
        <a:srgbClr val="00B0F0"/>
      </a:hlink>
      <a:folHlink>
        <a:srgbClr val="AFB2B4"/>
      </a:folHlink>
    </a:clrScheme>
    <a:fontScheme name="KSO主题文字4">
      <a:majorFont>
        <a:latin typeface="Baskerville Old Face"/>
        <a:ea typeface="黑体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A000120150407A07KPBG</Template>
  <TotalTime>4</TotalTime>
  <Words>90</Words>
  <Application>Microsoft Office PowerPoint</Application>
  <PresentationFormat>宽屏</PresentationFormat>
  <Paragraphs>9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5" baseType="lpstr">
      <vt:lpstr>Baskerville Old Face</vt:lpstr>
      <vt:lpstr>Meiryo</vt:lpstr>
      <vt:lpstr>黑体</vt:lpstr>
      <vt:lpstr>宋体</vt:lpstr>
      <vt:lpstr>微软雅黑</vt:lpstr>
      <vt:lpstr>幼圆</vt:lpstr>
      <vt:lpstr>Arial</vt:lpstr>
      <vt:lpstr>Calibri</vt:lpstr>
      <vt:lpstr>Calibri Light</vt:lpstr>
      <vt:lpstr>Wingdings</vt:lpstr>
      <vt:lpstr>A000120141119A01PPBG</vt:lpstr>
      <vt:lpstr>Office Theme</vt:lpstr>
      <vt:lpstr>单击此处添加标题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单击此处添加标题</dc:title>
  <dc:creator>Administrator</dc:creator>
  <cp:lastModifiedBy>Administrator</cp:lastModifiedBy>
  <cp:revision>2</cp:revision>
  <dcterms:created xsi:type="dcterms:W3CDTF">2015-11-05T16:02:50Z</dcterms:created>
  <dcterms:modified xsi:type="dcterms:W3CDTF">2015-11-05T16:07:16Z</dcterms:modified>
</cp:coreProperties>
</file>