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DE8A6-A8ED-4998-9B87-4040801600FA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2EFD28-6669-4D1C-8CC3-7AAE4F35EB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8553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6" r="1084"/>
          <a:stretch/>
        </p:blipFill>
        <p:spPr>
          <a:xfrm>
            <a:off x="0" y="20116"/>
            <a:ext cx="12192000" cy="6584288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54905" y="3822478"/>
            <a:ext cx="9392943" cy="625697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39159" y="2333626"/>
            <a:ext cx="9413024" cy="1429324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4773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88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661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355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5369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9743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42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829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5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6910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7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4480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6236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62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916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8419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52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53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34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446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699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27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1" t="10156" r="-648" b="67546"/>
          <a:stretch/>
        </p:blipFill>
        <p:spPr>
          <a:xfrm>
            <a:off x="2693851" y="5834670"/>
            <a:ext cx="9498148" cy="102614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C2D5E-422B-4110-A71D-3C4F599D5A8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BA2371-E548-4EF1-8847-DCC73019A65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313514"/>
            <a:ext cx="11056060" cy="65355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8" y="1219199"/>
            <a:ext cx="11056060" cy="48855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447395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60000"/>
        <a:buFont typeface="Wingdings 2" panose="05020102010507070707" pitchFamily="18" charset="2"/>
        <a:buChar char="f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37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541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56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8109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35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5B9BCF"/>
      </a:accent1>
      <a:accent2>
        <a:srgbClr val="00B0F0"/>
      </a:accent2>
      <a:accent3>
        <a:srgbClr val="8A76E0"/>
      </a:accent3>
      <a:accent4>
        <a:srgbClr val="9439AD"/>
      </a:accent4>
      <a:accent5>
        <a:srgbClr val="A2CE47"/>
      </a:accent5>
      <a:accent6>
        <a:srgbClr val="F3731E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A000120150324A08KPBG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2015-06-24T14:34:10Z</dcterms:created>
  <dcterms:modified xsi:type="dcterms:W3CDTF">2015-06-24T14:34:39Z</dcterms:modified>
</cp:coreProperties>
</file>