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7"/>
  </p:notesMasterIdLst>
  <p:sldIdLst>
    <p:sldId id="269" r:id="rId3"/>
    <p:sldId id="264" r:id="rId4"/>
    <p:sldId id="265" r:id="rId5"/>
    <p:sldId id="27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71" userDrawn="1">
          <p15:clr>
            <a:srgbClr val="A4A3A4"/>
          </p15:clr>
        </p15:guide>
        <p15:guide id="2" pos="6244" userDrawn="1">
          <p15:clr>
            <a:srgbClr val="A4A3A4"/>
          </p15:clr>
        </p15:guide>
        <p15:guide id="3" orient="horz" pos="136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1542"/>
    <a:srgbClr val="405C94"/>
    <a:srgbClr val="3A3363"/>
    <a:srgbClr val="385080"/>
    <a:srgbClr val="FFE235"/>
    <a:srgbClr val="33296D"/>
    <a:srgbClr val="535965"/>
    <a:srgbClr val="FBC137"/>
    <a:srgbClr val="D47841"/>
    <a:srgbClr val="594E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258" y="84"/>
      </p:cViewPr>
      <p:guideLst>
        <p:guide orient="horz" pos="1071"/>
        <p:guide pos="6244"/>
        <p:guide orient="horz" pos="136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5E0EE8-1069-4242-BD73-5988159061B1}" type="datetimeFigureOut">
              <a:rPr lang="zh-CN" altLang="en-US" smtClean="0"/>
              <a:t>2015/6/5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812BCE-49D5-4AA7-BFF4-BD5F111D2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5327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1869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CC20D-6998-4DC0-A0BF-C752F7DE6F8C}" type="datetimeFigureOut">
              <a:rPr lang="zh-CN" altLang="en-US" smtClean="0"/>
              <a:t>2015/6/5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790E-40DB-4499-8891-80DED83FA5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902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CC20D-6998-4DC0-A0BF-C752F7DE6F8C}" type="datetimeFigureOut">
              <a:rPr lang="zh-CN" altLang="en-US" smtClean="0"/>
              <a:t>2015/6/5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790E-40DB-4499-8891-80DED83FA5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120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CC20D-6998-4DC0-A0BF-C752F7DE6F8C}" type="datetimeFigureOut">
              <a:rPr lang="zh-CN" altLang="en-US" smtClean="0"/>
              <a:t>2015/6/5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790E-40DB-4499-8891-80DED83FA5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0516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0446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359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3590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0012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7672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4959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202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086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CC20D-6998-4DC0-A0BF-C752F7DE6F8C}" type="datetimeFigureOut">
              <a:rPr lang="zh-CN" altLang="en-US" smtClean="0"/>
              <a:t>2015/6/5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790E-40DB-4499-8891-80DED83FA5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6953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2789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292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018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CC20D-6998-4DC0-A0BF-C752F7DE6F8C}" type="datetimeFigureOut">
              <a:rPr lang="zh-CN" altLang="en-US" smtClean="0"/>
              <a:t>2015/6/5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790E-40DB-4499-8891-80DED83FA5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783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CC20D-6998-4DC0-A0BF-C752F7DE6F8C}" type="datetimeFigureOut">
              <a:rPr lang="zh-CN" altLang="en-US" smtClean="0"/>
              <a:t>2015/6/5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790E-40DB-4499-8891-80DED83FA5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59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CC20D-6998-4DC0-A0BF-C752F7DE6F8C}" type="datetimeFigureOut">
              <a:rPr lang="zh-CN" altLang="en-US" smtClean="0"/>
              <a:t>2015/6/5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790E-40DB-4499-8891-80DED83FA5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40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CC20D-6998-4DC0-A0BF-C752F7DE6F8C}" type="datetimeFigureOut">
              <a:rPr lang="zh-CN" altLang="en-US" smtClean="0"/>
              <a:t>2015/6/5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790E-40DB-4499-8891-80DED83FA5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273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CC20D-6998-4DC0-A0BF-C752F7DE6F8C}" type="datetimeFigureOut">
              <a:rPr lang="zh-CN" altLang="en-US" smtClean="0"/>
              <a:t>2015/6/5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790E-40DB-4499-8891-80DED83FA5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808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CC20D-6998-4DC0-A0BF-C752F7DE6F8C}" type="datetimeFigureOut">
              <a:rPr lang="zh-CN" altLang="en-US" smtClean="0"/>
              <a:t>2015/6/5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790E-40DB-4499-8891-80DED83FA5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88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CC20D-6998-4DC0-A0BF-C752F7DE6F8C}" type="datetimeFigureOut">
              <a:rPr lang="zh-CN" altLang="en-US" smtClean="0"/>
              <a:t>2015/6/5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790E-40DB-4499-8891-80DED83FA5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278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CC20D-6998-4DC0-A0BF-C752F7DE6F8C}" type="datetimeFigureOut">
              <a:rPr lang="zh-CN" altLang="en-US" smtClean="0"/>
              <a:t>2015/6/5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0790E-40DB-4499-8891-80DED83FA5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109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215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4514"/>
            <a:ext cx="12192000" cy="6919167"/>
          </a:xfrm>
          <a:prstGeom prst="rect">
            <a:avLst/>
          </a:prstGeom>
        </p:spPr>
      </p:pic>
      <p:sp>
        <p:nvSpPr>
          <p:cNvPr id="5" name="AutoShape 2" descr="http://pic24.nipic.com/20121027/3803997_112251021366_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-1"/>
            <a:ext cx="12192000" cy="140318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lumMod val="95000"/>
                  <a:alpha val="2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442347"/>
            <a:ext cx="12192000" cy="542314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lumMod val="95000"/>
                  <a:alpha val="2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74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3.3lian.com/2014/f1/1/d/3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-1"/>
            <a:ext cx="12192000" cy="6891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AutoShape 2" descr="http://pic24.nipic.com/20121027/3803997_112251021366_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81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925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34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22253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827</TotalTime>
  <Words>73</Words>
  <Application>Microsoft Office PowerPoint</Application>
  <PresentationFormat>宽屏</PresentationFormat>
  <Paragraphs>7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PPTer_ Tang</dc:creator>
  <cp:lastModifiedBy>Administrator</cp:lastModifiedBy>
  <cp:revision>40</cp:revision>
  <dcterms:created xsi:type="dcterms:W3CDTF">2014-10-03T13:26:44Z</dcterms:created>
  <dcterms:modified xsi:type="dcterms:W3CDTF">2015-06-05T07:28:30Z</dcterms:modified>
</cp:coreProperties>
</file>