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8" r:id="rId1"/>
  </p:sldMasterIdLst>
  <p:sldIdLst>
    <p:sldId id="256" r:id="rId2"/>
    <p:sldId id="257" r:id="rId3"/>
    <p:sldId id="258" r:id="rId4"/>
    <p:sldId id="259" r:id="rId5"/>
    <p:sldId id="260" r:id="rId6"/>
  </p:sldIdLst>
  <p:sldSz cx="1101566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46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60000"/>
    <a:srgbClr val="F20000"/>
    <a:srgbClr val="FF4F4F"/>
    <a:srgbClr val="FFB9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43" autoAdjust="0"/>
    <p:restoredTop sz="94660"/>
  </p:normalViewPr>
  <p:slideViewPr>
    <p:cSldViewPr snapToGrid="0">
      <p:cViewPr varScale="1">
        <p:scale>
          <a:sx n="92" d="100"/>
          <a:sy n="92" d="100"/>
        </p:scale>
        <p:origin x="252" y="84"/>
      </p:cViewPr>
      <p:guideLst>
        <p:guide orient="horz" pos="2160"/>
        <p:guide pos="346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6958" y="1122363"/>
            <a:ext cx="8261747" cy="2387600"/>
          </a:xfrm>
        </p:spPr>
        <p:txBody>
          <a:bodyPr anchor="b"/>
          <a:lstStyle>
            <a:lvl1pPr algn="ctr">
              <a:defRPr sz="542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6958" y="3602038"/>
            <a:ext cx="8261747" cy="1655762"/>
          </a:xfrm>
        </p:spPr>
        <p:txBody>
          <a:bodyPr/>
          <a:lstStyle>
            <a:lvl1pPr marL="0" indent="0" algn="ctr">
              <a:buNone/>
              <a:defRPr sz="2168"/>
            </a:lvl1pPr>
            <a:lvl2pPr marL="413080" indent="0" algn="ctr">
              <a:buNone/>
              <a:defRPr sz="1807"/>
            </a:lvl2pPr>
            <a:lvl3pPr marL="826160" indent="0" algn="ctr">
              <a:buNone/>
              <a:defRPr sz="1626"/>
            </a:lvl3pPr>
            <a:lvl4pPr marL="1239241" indent="0" algn="ctr">
              <a:buNone/>
              <a:defRPr sz="1446"/>
            </a:lvl4pPr>
            <a:lvl5pPr marL="1652321" indent="0" algn="ctr">
              <a:buNone/>
              <a:defRPr sz="1446"/>
            </a:lvl5pPr>
            <a:lvl6pPr marL="2065401" indent="0" algn="ctr">
              <a:buNone/>
              <a:defRPr sz="1446"/>
            </a:lvl6pPr>
            <a:lvl7pPr marL="2478481" indent="0" algn="ctr">
              <a:buNone/>
              <a:defRPr sz="1446"/>
            </a:lvl7pPr>
            <a:lvl8pPr marL="2891561" indent="0" algn="ctr">
              <a:buNone/>
              <a:defRPr sz="1446"/>
            </a:lvl8pPr>
            <a:lvl9pPr marL="3304642" indent="0" algn="ctr">
              <a:buNone/>
              <a:defRPr sz="1446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40C7-E47C-4751-A59B-F4F554CD0C78}" type="datetimeFigureOut">
              <a:rPr lang="zh-CN" altLang="en-US" smtClean="0"/>
              <a:t>2015/5/5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62275-B3A0-4508-8D6B-C9E0454649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5267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40C7-E47C-4751-A59B-F4F554CD0C78}" type="datetimeFigureOut">
              <a:rPr lang="zh-CN" altLang="en-US" smtClean="0"/>
              <a:t>2015/5/5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62275-B3A0-4508-8D6B-C9E0454649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305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83084" y="365125"/>
            <a:ext cx="2375252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57327" y="365125"/>
            <a:ext cx="6988061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40C7-E47C-4751-A59B-F4F554CD0C78}" type="datetimeFigureOut">
              <a:rPr lang="zh-CN" altLang="en-US" smtClean="0"/>
              <a:t>2015/5/5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62275-B3A0-4508-8D6B-C9E0454649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16904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32000"/>
            <a:ext cx="11015663" cy="3594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98837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40C7-E47C-4751-A59B-F4F554CD0C78}" type="datetimeFigureOut">
              <a:rPr lang="zh-CN" altLang="en-US" smtClean="0"/>
              <a:t>2015/5/5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62275-B3A0-4508-8D6B-C9E0454649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4013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1590" y="1709739"/>
            <a:ext cx="9501009" cy="2852737"/>
          </a:xfrm>
        </p:spPr>
        <p:txBody>
          <a:bodyPr anchor="b"/>
          <a:lstStyle>
            <a:lvl1pPr>
              <a:defRPr sz="542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1590" y="4589464"/>
            <a:ext cx="9501009" cy="1500187"/>
          </a:xfrm>
        </p:spPr>
        <p:txBody>
          <a:bodyPr/>
          <a:lstStyle>
            <a:lvl1pPr marL="0" indent="0">
              <a:buNone/>
              <a:defRPr sz="2168">
                <a:solidFill>
                  <a:schemeClr val="tx1">
                    <a:tint val="75000"/>
                  </a:schemeClr>
                </a:solidFill>
              </a:defRPr>
            </a:lvl1pPr>
            <a:lvl2pPr marL="413080" indent="0">
              <a:buNone/>
              <a:defRPr sz="1807">
                <a:solidFill>
                  <a:schemeClr val="tx1">
                    <a:tint val="75000"/>
                  </a:schemeClr>
                </a:solidFill>
              </a:defRPr>
            </a:lvl2pPr>
            <a:lvl3pPr marL="826160" indent="0">
              <a:buNone/>
              <a:defRPr sz="1626">
                <a:solidFill>
                  <a:schemeClr val="tx1">
                    <a:tint val="75000"/>
                  </a:schemeClr>
                </a:solidFill>
              </a:defRPr>
            </a:lvl3pPr>
            <a:lvl4pPr marL="1239241" indent="0">
              <a:buNone/>
              <a:defRPr sz="1446">
                <a:solidFill>
                  <a:schemeClr val="tx1">
                    <a:tint val="75000"/>
                  </a:schemeClr>
                </a:solidFill>
              </a:defRPr>
            </a:lvl4pPr>
            <a:lvl5pPr marL="1652321" indent="0">
              <a:buNone/>
              <a:defRPr sz="1446">
                <a:solidFill>
                  <a:schemeClr val="tx1">
                    <a:tint val="75000"/>
                  </a:schemeClr>
                </a:solidFill>
              </a:defRPr>
            </a:lvl5pPr>
            <a:lvl6pPr marL="2065401" indent="0">
              <a:buNone/>
              <a:defRPr sz="1446">
                <a:solidFill>
                  <a:schemeClr val="tx1">
                    <a:tint val="75000"/>
                  </a:schemeClr>
                </a:solidFill>
              </a:defRPr>
            </a:lvl6pPr>
            <a:lvl7pPr marL="2478481" indent="0">
              <a:buNone/>
              <a:defRPr sz="1446">
                <a:solidFill>
                  <a:schemeClr val="tx1">
                    <a:tint val="75000"/>
                  </a:schemeClr>
                </a:solidFill>
              </a:defRPr>
            </a:lvl7pPr>
            <a:lvl8pPr marL="2891561" indent="0">
              <a:buNone/>
              <a:defRPr sz="1446">
                <a:solidFill>
                  <a:schemeClr val="tx1">
                    <a:tint val="75000"/>
                  </a:schemeClr>
                </a:solidFill>
              </a:defRPr>
            </a:lvl8pPr>
            <a:lvl9pPr marL="3304642" indent="0">
              <a:buNone/>
              <a:defRPr sz="144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40C7-E47C-4751-A59B-F4F554CD0C78}" type="datetimeFigureOut">
              <a:rPr lang="zh-CN" altLang="en-US" smtClean="0"/>
              <a:t>2015/5/5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62275-B3A0-4508-8D6B-C9E0454649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067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57327" y="1825625"/>
            <a:ext cx="4681657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6679" y="1825625"/>
            <a:ext cx="4681657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40C7-E47C-4751-A59B-F4F554CD0C78}" type="datetimeFigureOut">
              <a:rPr lang="zh-CN" altLang="en-US" smtClean="0"/>
              <a:t>2015/5/5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62275-B3A0-4508-8D6B-C9E0454649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62091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762" y="365126"/>
            <a:ext cx="9501009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762" y="1681163"/>
            <a:ext cx="4660141" cy="823912"/>
          </a:xfrm>
        </p:spPr>
        <p:txBody>
          <a:bodyPr anchor="b"/>
          <a:lstStyle>
            <a:lvl1pPr marL="0" indent="0">
              <a:buNone/>
              <a:defRPr sz="2168" b="1"/>
            </a:lvl1pPr>
            <a:lvl2pPr marL="413080" indent="0">
              <a:buNone/>
              <a:defRPr sz="1807" b="1"/>
            </a:lvl2pPr>
            <a:lvl3pPr marL="826160" indent="0">
              <a:buNone/>
              <a:defRPr sz="1626" b="1"/>
            </a:lvl3pPr>
            <a:lvl4pPr marL="1239241" indent="0">
              <a:buNone/>
              <a:defRPr sz="1446" b="1"/>
            </a:lvl4pPr>
            <a:lvl5pPr marL="1652321" indent="0">
              <a:buNone/>
              <a:defRPr sz="1446" b="1"/>
            </a:lvl5pPr>
            <a:lvl6pPr marL="2065401" indent="0">
              <a:buNone/>
              <a:defRPr sz="1446" b="1"/>
            </a:lvl6pPr>
            <a:lvl7pPr marL="2478481" indent="0">
              <a:buNone/>
              <a:defRPr sz="1446" b="1"/>
            </a:lvl7pPr>
            <a:lvl8pPr marL="2891561" indent="0">
              <a:buNone/>
              <a:defRPr sz="1446" b="1"/>
            </a:lvl8pPr>
            <a:lvl9pPr marL="3304642" indent="0">
              <a:buNone/>
              <a:defRPr sz="1446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762" y="2505075"/>
            <a:ext cx="466014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76679" y="1681163"/>
            <a:ext cx="4683092" cy="823912"/>
          </a:xfrm>
        </p:spPr>
        <p:txBody>
          <a:bodyPr anchor="b"/>
          <a:lstStyle>
            <a:lvl1pPr marL="0" indent="0">
              <a:buNone/>
              <a:defRPr sz="2168" b="1"/>
            </a:lvl1pPr>
            <a:lvl2pPr marL="413080" indent="0">
              <a:buNone/>
              <a:defRPr sz="1807" b="1"/>
            </a:lvl2pPr>
            <a:lvl3pPr marL="826160" indent="0">
              <a:buNone/>
              <a:defRPr sz="1626" b="1"/>
            </a:lvl3pPr>
            <a:lvl4pPr marL="1239241" indent="0">
              <a:buNone/>
              <a:defRPr sz="1446" b="1"/>
            </a:lvl4pPr>
            <a:lvl5pPr marL="1652321" indent="0">
              <a:buNone/>
              <a:defRPr sz="1446" b="1"/>
            </a:lvl5pPr>
            <a:lvl6pPr marL="2065401" indent="0">
              <a:buNone/>
              <a:defRPr sz="1446" b="1"/>
            </a:lvl6pPr>
            <a:lvl7pPr marL="2478481" indent="0">
              <a:buNone/>
              <a:defRPr sz="1446" b="1"/>
            </a:lvl7pPr>
            <a:lvl8pPr marL="2891561" indent="0">
              <a:buNone/>
              <a:defRPr sz="1446" b="1"/>
            </a:lvl8pPr>
            <a:lvl9pPr marL="3304642" indent="0">
              <a:buNone/>
              <a:defRPr sz="1446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76679" y="2505075"/>
            <a:ext cx="4683092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40C7-E47C-4751-A59B-F4F554CD0C78}" type="datetimeFigureOut">
              <a:rPr lang="zh-CN" altLang="en-US" smtClean="0"/>
              <a:t>2015/5/5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62275-B3A0-4508-8D6B-C9E0454649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054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40C7-E47C-4751-A59B-F4F554CD0C78}" type="datetimeFigureOut">
              <a:rPr lang="zh-CN" altLang="en-US" smtClean="0"/>
              <a:t>2015/5/5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62275-B3A0-4508-8D6B-C9E0454649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7055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40C7-E47C-4751-A59B-F4F554CD0C78}" type="datetimeFigureOut">
              <a:rPr lang="zh-CN" altLang="en-US" smtClean="0"/>
              <a:t>2015/5/5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62275-B3A0-4508-8D6B-C9E0454649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78376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762" y="457200"/>
            <a:ext cx="3552838" cy="1600200"/>
          </a:xfrm>
        </p:spPr>
        <p:txBody>
          <a:bodyPr anchor="b"/>
          <a:lstStyle>
            <a:lvl1pPr>
              <a:defRPr sz="289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092" y="987426"/>
            <a:ext cx="5576679" cy="4873625"/>
          </a:xfrm>
        </p:spPr>
        <p:txBody>
          <a:bodyPr/>
          <a:lstStyle>
            <a:lvl1pPr>
              <a:defRPr sz="2891"/>
            </a:lvl1pPr>
            <a:lvl2pPr>
              <a:defRPr sz="2530"/>
            </a:lvl2pPr>
            <a:lvl3pPr>
              <a:defRPr sz="2168"/>
            </a:lvl3pPr>
            <a:lvl4pPr>
              <a:defRPr sz="1807"/>
            </a:lvl4pPr>
            <a:lvl5pPr>
              <a:defRPr sz="1807"/>
            </a:lvl5pPr>
            <a:lvl6pPr>
              <a:defRPr sz="1807"/>
            </a:lvl6pPr>
            <a:lvl7pPr>
              <a:defRPr sz="1807"/>
            </a:lvl7pPr>
            <a:lvl8pPr>
              <a:defRPr sz="1807"/>
            </a:lvl8pPr>
            <a:lvl9pPr>
              <a:defRPr sz="1807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8762" y="2057400"/>
            <a:ext cx="3552838" cy="3811588"/>
          </a:xfrm>
        </p:spPr>
        <p:txBody>
          <a:bodyPr/>
          <a:lstStyle>
            <a:lvl1pPr marL="0" indent="0">
              <a:buNone/>
              <a:defRPr sz="1446"/>
            </a:lvl1pPr>
            <a:lvl2pPr marL="413080" indent="0">
              <a:buNone/>
              <a:defRPr sz="1265"/>
            </a:lvl2pPr>
            <a:lvl3pPr marL="826160" indent="0">
              <a:buNone/>
              <a:defRPr sz="1084"/>
            </a:lvl3pPr>
            <a:lvl4pPr marL="1239241" indent="0">
              <a:buNone/>
              <a:defRPr sz="904"/>
            </a:lvl4pPr>
            <a:lvl5pPr marL="1652321" indent="0">
              <a:buNone/>
              <a:defRPr sz="904"/>
            </a:lvl5pPr>
            <a:lvl6pPr marL="2065401" indent="0">
              <a:buNone/>
              <a:defRPr sz="904"/>
            </a:lvl6pPr>
            <a:lvl7pPr marL="2478481" indent="0">
              <a:buNone/>
              <a:defRPr sz="904"/>
            </a:lvl7pPr>
            <a:lvl8pPr marL="2891561" indent="0">
              <a:buNone/>
              <a:defRPr sz="904"/>
            </a:lvl8pPr>
            <a:lvl9pPr marL="3304642" indent="0">
              <a:buNone/>
              <a:defRPr sz="904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40C7-E47C-4751-A59B-F4F554CD0C78}" type="datetimeFigureOut">
              <a:rPr lang="zh-CN" altLang="en-US" smtClean="0"/>
              <a:t>2015/5/5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62275-B3A0-4508-8D6B-C9E0454649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4408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762" y="457200"/>
            <a:ext cx="3552838" cy="1600200"/>
          </a:xfrm>
        </p:spPr>
        <p:txBody>
          <a:bodyPr anchor="b"/>
          <a:lstStyle>
            <a:lvl1pPr>
              <a:defRPr sz="289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683092" y="987426"/>
            <a:ext cx="5576679" cy="4873625"/>
          </a:xfrm>
        </p:spPr>
        <p:txBody>
          <a:bodyPr anchor="t"/>
          <a:lstStyle>
            <a:lvl1pPr marL="0" indent="0">
              <a:buNone/>
              <a:defRPr sz="2891"/>
            </a:lvl1pPr>
            <a:lvl2pPr marL="413080" indent="0">
              <a:buNone/>
              <a:defRPr sz="2530"/>
            </a:lvl2pPr>
            <a:lvl3pPr marL="826160" indent="0">
              <a:buNone/>
              <a:defRPr sz="2168"/>
            </a:lvl3pPr>
            <a:lvl4pPr marL="1239241" indent="0">
              <a:buNone/>
              <a:defRPr sz="1807"/>
            </a:lvl4pPr>
            <a:lvl5pPr marL="1652321" indent="0">
              <a:buNone/>
              <a:defRPr sz="1807"/>
            </a:lvl5pPr>
            <a:lvl6pPr marL="2065401" indent="0">
              <a:buNone/>
              <a:defRPr sz="1807"/>
            </a:lvl6pPr>
            <a:lvl7pPr marL="2478481" indent="0">
              <a:buNone/>
              <a:defRPr sz="1807"/>
            </a:lvl7pPr>
            <a:lvl8pPr marL="2891561" indent="0">
              <a:buNone/>
              <a:defRPr sz="1807"/>
            </a:lvl8pPr>
            <a:lvl9pPr marL="3304642" indent="0">
              <a:buNone/>
              <a:defRPr sz="1807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8762" y="2057400"/>
            <a:ext cx="3552838" cy="3811588"/>
          </a:xfrm>
        </p:spPr>
        <p:txBody>
          <a:bodyPr/>
          <a:lstStyle>
            <a:lvl1pPr marL="0" indent="0">
              <a:buNone/>
              <a:defRPr sz="1446"/>
            </a:lvl1pPr>
            <a:lvl2pPr marL="413080" indent="0">
              <a:buNone/>
              <a:defRPr sz="1265"/>
            </a:lvl2pPr>
            <a:lvl3pPr marL="826160" indent="0">
              <a:buNone/>
              <a:defRPr sz="1084"/>
            </a:lvl3pPr>
            <a:lvl4pPr marL="1239241" indent="0">
              <a:buNone/>
              <a:defRPr sz="904"/>
            </a:lvl4pPr>
            <a:lvl5pPr marL="1652321" indent="0">
              <a:buNone/>
              <a:defRPr sz="904"/>
            </a:lvl5pPr>
            <a:lvl6pPr marL="2065401" indent="0">
              <a:buNone/>
              <a:defRPr sz="904"/>
            </a:lvl6pPr>
            <a:lvl7pPr marL="2478481" indent="0">
              <a:buNone/>
              <a:defRPr sz="904"/>
            </a:lvl7pPr>
            <a:lvl8pPr marL="2891561" indent="0">
              <a:buNone/>
              <a:defRPr sz="904"/>
            </a:lvl8pPr>
            <a:lvl9pPr marL="3304642" indent="0">
              <a:buNone/>
              <a:defRPr sz="904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40C7-E47C-4751-A59B-F4F554CD0C78}" type="datetimeFigureOut">
              <a:rPr lang="zh-CN" altLang="en-US" smtClean="0"/>
              <a:t>2015/5/5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62275-B3A0-4508-8D6B-C9E0454649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90060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57327" y="365126"/>
            <a:ext cx="950100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7327" y="1825625"/>
            <a:ext cx="9501009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7327" y="6356351"/>
            <a:ext cx="24785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8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8D40C7-E47C-4751-A59B-F4F554CD0C78}" type="datetimeFigureOut">
              <a:rPr lang="zh-CN" altLang="en-US" smtClean="0"/>
              <a:t>2015/5/5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48939" y="6356351"/>
            <a:ext cx="37177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8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9812" y="6356351"/>
            <a:ext cx="24785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8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F62275-B3A0-4508-8D6B-C9E0454649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370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</p:sldLayoutIdLst>
  <p:txStyles>
    <p:titleStyle>
      <a:lvl1pPr algn="l" defTabSz="826160" rtl="0" eaLnBrk="1" latinLnBrk="0" hangingPunct="1">
        <a:lnSpc>
          <a:spcPct val="90000"/>
        </a:lnSpc>
        <a:spcBef>
          <a:spcPct val="0"/>
        </a:spcBef>
        <a:buNone/>
        <a:defRPr sz="39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6540" indent="-206540" algn="l" defTabSz="826160" rtl="0" eaLnBrk="1" latinLnBrk="0" hangingPunct="1">
        <a:lnSpc>
          <a:spcPct val="90000"/>
        </a:lnSpc>
        <a:spcBef>
          <a:spcPts val="904"/>
        </a:spcBef>
        <a:buFont typeface="Arial" panose="020B0604020202020204" pitchFamily="34" charset="0"/>
        <a:buChar char="•"/>
        <a:defRPr sz="2530" kern="1200">
          <a:solidFill>
            <a:schemeClr val="tx1"/>
          </a:solidFill>
          <a:latin typeface="+mn-lt"/>
          <a:ea typeface="+mn-ea"/>
          <a:cs typeface="+mn-cs"/>
        </a:defRPr>
      </a:lvl1pPr>
      <a:lvl2pPr marL="619620" indent="-206540" algn="l" defTabSz="826160" rtl="0" eaLnBrk="1" latinLnBrk="0" hangingPunct="1">
        <a:lnSpc>
          <a:spcPct val="90000"/>
        </a:lnSpc>
        <a:spcBef>
          <a:spcPts val="452"/>
        </a:spcBef>
        <a:buFont typeface="Arial" panose="020B0604020202020204" pitchFamily="34" charset="0"/>
        <a:buChar char="•"/>
        <a:defRPr sz="2168" kern="1200">
          <a:solidFill>
            <a:schemeClr val="tx1"/>
          </a:solidFill>
          <a:latin typeface="+mn-lt"/>
          <a:ea typeface="+mn-ea"/>
          <a:cs typeface="+mn-cs"/>
        </a:defRPr>
      </a:lvl2pPr>
      <a:lvl3pPr marL="1032701" indent="-206540" algn="l" defTabSz="826160" rtl="0" eaLnBrk="1" latinLnBrk="0" hangingPunct="1">
        <a:lnSpc>
          <a:spcPct val="90000"/>
        </a:lnSpc>
        <a:spcBef>
          <a:spcPts val="45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3pPr>
      <a:lvl4pPr marL="1445781" indent="-206540" algn="l" defTabSz="826160" rtl="0" eaLnBrk="1" latinLnBrk="0" hangingPunct="1">
        <a:lnSpc>
          <a:spcPct val="90000"/>
        </a:lnSpc>
        <a:spcBef>
          <a:spcPts val="452"/>
        </a:spcBef>
        <a:buFont typeface="Arial" panose="020B0604020202020204" pitchFamily="34" charset="0"/>
        <a:buChar char="•"/>
        <a:defRPr sz="1626" kern="1200">
          <a:solidFill>
            <a:schemeClr val="tx1"/>
          </a:solidFill>
          <a:latin typeface="+mn-lt"/>
          <a:ea typeface="+mn-ea"/>
          <a:cs typeface="+mn-cs"/>
        </a:defRPr>
      </a:lvl4pPr>
      <a:lvl5pPr marL="1858861" indent="-206540" algn="l" defTabSz="826160" rtl="0" eaLnBrk="1" latinLnBrk="0" hangingPunct="1">
        <a:lnSpc>
          <a:spcPct val="90000"/>
        </a:lnSpc>
        <a:spcBef>
          <a:spcPts val="452"/>
        </a:spcBef>
        <a:buFont typeface="Arial" panose="020B0604020202020204" pitchFamily="34" charset="0"/>
        <a:buChar char="•"/>
        <a:defRPr sz="1626" kern="1200">
          <a:solidFill>
            <a:schemeClr val="tx1"/>
          </a:solidFill>
          <a:latin typeface="+mn-lt"/>
          <a:ea typeface="+mn-ea"/>
          <a:cs typeface="+mn-cs"/>
        </a:defRPr>
      </a:lvl5pPr>
      <a:lvl6pPr marL="2271941" indent="-206540" algn="l" defTabSz="826160" rtl="0" eaLnBrk="1" latinLnBrk="0" hangingPunct="1">
        <a:lnSpc>
          <a:spcPct val="90000"/>
        </a:lnSpc>
        <a:spcBef>
          <a:spcPts val="452"/>
        </a:spcBef>
        <a:buFont typeface="Arial" panose="020B0604020202020204" pitchFamily="34" charset="0"/>
        <a:buChar char="•"/>
        <a:defRPr sz="1626" kern="1200">
          <a:solidFill>
            <a:schemeClr val="tx1"/>
          </a:solidFill>
          <a:latin typeface="+mn-lt"/>
          <a:ea typeface="+mn-ea"/>
          <a:cs typeface="+mn-cs"/>
        </a:defRPr>
      </a:lvl6pPr>
      <a:lvl7pPr marL="2685021" indent="-206540" algn="l" defTabSz="826160" rtl="0" eaLnBrk="1" latinLnBrk="0" hangingPunct="1">
        <a:lnSpc>
          <a:spcPct val="90000"/>
        </a:lnSpc>
        <a:spcBef>
          <a:spcPts val="452"/>
        </a:spcBef>
        <a:buFont typeface="Arial" panose="020B0604020202020204" pitchFamily="34" charset="0"/>
        <a:buChar char="•"/>
        <a:defRPr sz="1626" kern="1200">
          <a:solidFill>
            <a:schemeClr val="tx1"/>
          </a:solidFill>
          <a:latin typeface="+mn-lt"/>
          <a:ea typeface="+mn-ea"/>
          <a:cs typeface="+mn-cs"/>
        </a:defRPr>
      </a:lvl7pPr>
      <a:lvl8pPr marL="3098102" indent="-206540" algn="l" defTabSz="826160" rtl="0" eaLnBrk="1" latinLnBrk="0" hangingPunct="1">
        <a:lnSpc>
          <a:spcPct val="90000"/>
        </a:lnSpc>
        <a:spcBef>
          <a:spcPts val="452"/>
        </a:spcBef>
        <a:buFont typeface="Arial" panose="020B0604020202020204" pitchFamily="34" charset="0"/>
        <a:buChar char="•"/>
        <a:defRPr sz="1626" kern="1200">
          <a:solidFill>
            <a:schemeClr val="tx1"/>
          </a:solidFill>
          <a:latin typeface="+mn-lt"/>
          <a:ea typeface="+mn-ea"/>
          <a:cs typeface="+mn-cs"/>
        </a:defRPr>
      </a:lvl8pPr>
      <a:lvl9pPr marL="3511182" indent="-206540" algn="l" defTabSz="826160" rtl="0" eaLnBrk="1" latinLnBrk="0" hangingPunct="1">
        <a:lnSpc>
          <a:spcPct val="90000"/>
        </a:lnSpc>
        <a:spcBef>
          <a:spcPts val="452"/>
        </a:spcBef>
        <a:buFont typeface="Arial" panose="020B0604020202020204" pitchFamily="34" charset="0"/>
        <a:buChar char="•"/>
        <a:defRPr sz="162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26160" rtl="0" eaLnBrk="1" latinLnBrk="0" hangingPunct="1">
        <a:defRPr sz="1626" kern="1200">
          <a:solidFill>
            <a:schemeClr val="tx1"/>
          </a:solidFill>
          <a:latin typeface="+mn-lt"/>
          <a:ea typeface="+mn-ea"/>
          <a:cs typeface="+mn-cs"/>
        </a:defRPr>
      </a:lvl1pPr>
      <a:lvl2pPr marL="413080" algn="l" defTabSz="826160" rtl="0" eaLnBrk="1" latinLnBrk="0" hangingPunct="1">
        <a:defRPr sz="1626" kern="1200">
          <a:solidFill>
            <a:schemeClr val="tx1"/>
          </a:solidFill>
          <a:latin typeface="+mn-lt"/>
          <a:ea typeface="+mn-ea"/>
          <a:cs typeface="+mn-cs"/>
        </a:defRPr>
      </a:lvl2pPr>
      <a:lvl3pPr marL="826160" algn="l" defTabSz="826160" rtl="0" eaLnBrk="1" latinLnBrk="0" hangingPunct="1">
        <a:defRPr sz="1626" kern="1200">
          <a:solidFill>
            <a:schemeClr val="tx1"/>
          </a:solidFill>
          <a:latin typeface="+mn-lt"/>
          <a:ea typeface="+mn-ea"/>
          <a:cs typeface="+mn-cs"/>
        </a:defRPr>
      </a:lvl3pPr>
      <a:lvl4pPr marL="1239241" algn="l" defTabSz="826160" rtl="0" eaLnBrk="1" latinLnBrk="0" hangingPunct="1">
        <a:defRPr sz="1626" kern="1200">
          <a:solidFill>
            <a:schemeClr val="tx1"/>
          </a:solidFill>
          <a:latin typeface="+mn-lt"/>
          <a:ea typeface="+mn-ea"/>
          <a:cs typeface="+mn-cs"/>
        </a:defRPr>
      </a:lvl4pPr>
      <a:lvl5pPr marL="1652321" algn="l" defTabSz="826160" rtl="0" eaLnBrk="1" latinLnBrk="0" hangingPunct="1">
        <a:defRPr sz="1626" kern="1200">
          <a:solidFill>
            <a:schemeClr val="tx1"/>
          </a:solidFill>
          <a:latin typeface="+mn-lt"/>
          <a:ea typeface="+mn-ea"/>
          <a:cs typeface="+mn-cs"/>
        </a:defRPr>
      </a:lvl5pPr>
      <a:lvl6pPr marL="2065401" algn="l" defTabSz="826160" rtl="0" eaLnBrk="1" latinLnBrk="0" hangingPunct="1">
        <a:defRPr sz="1626" kern="1200">
          <a:solidFill>
            <a:schemeClr val="tx1"/>
          </a:solidFill>
          <a:latin typeface="+mn-lt"/>
          <a:ea typeface="+mn-ea"/>
          <a:cs typeface="+mn-cs"/>
        </a:defRPr>
      </a:lvl6pPr>
      <a:lvl7pPr marL="2478481" algn="l" defTabSz="826160" rtl="0" eaLnBrk="1" latinLnBrk="0" hangingPunct="1">
        <a:defRPr sz="1626" kern="1200">
          <a:solidFill>
            <a:schemeClr val="tx1"/>
          </a:solidFill>
          <a:latin typeface="+mn-lt"/>
          <a:ea typeface="+mn-ea"/>
          <a:cs typeface="+mn-cs"/>
        </a:defRPr>
      </a:lvl7pPr>
      <a:lvl8pPr marL="2891561" algn="l" defTabSz="826160" rtl="0" eaLnBrk="1" latinLnBrk="0" hangingPunct="1">
        <a:defRPr sz="1626" kern="1200">
          <a:solidFill>
            <a:schemeClr val="tx1"/>
          </a:solidFill>
          <a:latin typeface="+mn-lt"/>
          <a:ea typeface="+mn-ea"/>
          <a:cs typeface="+mn-cs"/>
        </a:defRPr>
      </a:lvl8pPr>
      <a:lvl9pPr marL="3304642" algn="l" defTabSz="826160" rtl="0" eaLnBrk="1" latinLnBrk="0" hangingPunct="1">
        <a:defRPr sz="162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4695677" y="734680"/>
            <a:ext cx="850790" cy="1008062"/>
          </a:xfrm>
          <a:custGeom>
            <a:avLst/>
            <a:gdLst>
              <a:gd name="connsiteX0" fmla="*/ 14719 w 206708"/>
              <a:gd name="connsiteY0" fmla="*/ 56257 h 207168"/>
              <a:gd name="connsiteX1" fmla="*/ 18291 w 206708"/>
              <a:gd name="connsiteY1" fmla="*/ 56257 h 207168"/>
              <a:gd name="connsiteX2" fmla="*/ 20077 w 206708"/>
              <a:gd name="connsiteY2" fmla="*/ 90189 h 207168"/>
              <a:gd name="connsiteX3" fmla="*/ 12933 w 206708"/>
              <a:gd name="connsiteY3" fmla="*/ 100459 h 207168"/>
              <a:gd name="connsiteX4" fmla="*/ 2218 w 206708"/>
              <a:gd name="connsiteY4" fmla="*/ 100905 h 207168"/>
              <a:gd name="connsiteX5" fmla="*/ 4450 w 206708"/>
              <a:gd name="connsiteY5" fmla="*/ 88403 h 207168"/>
              <a:gd name="connsiteX6" fmla="*/ 14719 w 206708"/>
              <a:gd name="connsiteY6" fmla="*/ 56257 h 207168"/>
              <a:gd name="connsiteX7" fmla="*/ 162059 w 206708"/>
              <a:gd name="connsiteY7" fmla="*/ 16966 h 207168"/>
              <a:gd name="connsiteX8" fmla="*/ 179919 w 206708"/>
              <a:gd name="connsiteY8" fmla="*/ 31253 h 207168"/>
              <a:gd name="connsiteX9" fmla="*/ 160720 w 206708"/>
              <a:gd name="connsiteY9" fmla="*/ 46880 h 207168"/>
              <a:gd name="connsiteX10" fmla="*/ 129912 w 206708"/>
              <a:gd name="connsiteY10" fmla="*/ 91082 h 207168"/>
              <a:gd name="connsiteX11" fmla="*/ 97765 w 206708"/>
              <a:gd name="connsiteY11" fmla="*/ 142428 h 207168"/>
              <a:gd name="connsiteX12" fmla="*/ 84817 w 206708"/>
              <a:gd name="connsiteY12" fmla="*/ 172343 h 207168"/>
              <a:gd name="connsiteX13" fmla="*/ 102230 w 206708"/>
              <a:gd name="connsiteY13" fmla="*/ 182165 h 207168"/>
              <a:gd name="connsiteX14" fmla="*/ 170989 w 206708"/>
              <a:gd name="connsiteY14" fmla="*/ 182165 h 207168"/>
              <a:gd name="connsiteX15" fmla="*/ 184830 w 206708"/>
              <a:gd name="connsiteY15" fmla="*/ 172343 h 207168"/>
              <a:gd name="connsiteX16" fmla="*/ 188848 w 206708"/>
              <a:gd name="connsiteY16" fmla="*/ 132159 h 207168"/>
              <a:gd name="connsiteX17" fmla="*/ 193313 w 206708"/>
              <a:gd name="connsiteY17" fmla="*/ 132159 h 207168"/>
              <a:gd name="connsiteX18" fmla="*/ 194653 w 206708"/>
              <a:gd name="connsiteY18" fmla="*/ 159394 h 207168"/>
              <a:gd name="connsiteX19" fmla="*/ 206708 w 206708"/>
              <a:gd name="connsiteY19" fmla="*/ 178593 h 207168"/>
              <a:gd name="connsiteX20" fmla="*/ 177240 w 206708"/>
              <a:gd name="connsiteY20" fmla="*/ 192881 h 207168"/>
              <a:gd name="connsiteX21" fmla="*/ 137283 w 206708"/>
              <a:gd name="connsiteY21" fmla="*/ 191383 h 207168"/>
              <a:gd name="connsiteX22" fmla="*/ 73655 w 206708"/>
              <a:gd name="connsiteY22" fmla="*/ 183505 h 207168"/>
              <a:gd name="connsiteX23" fmla="*/ 77227 w 206708"/>
              <a:gd name="connsiteY23" fmla="*/ 154037 h 207168"/>
              <a:gd name="connsiteX24" fmla="*/ 154915 w 206708"/>
              <a:gd name="connsiteY24" fmla="*/ 32146 h 207168"/>
              <a:gd name="connsiteX25" fmla="*/ 104909 w 206708"/>
              <a:gd name="connsiteY25" fmla="*/ 32146 h 207168"/>
              <a:gd name="connsiteX26" fmla="*/ 83478 w 206708"/>
              <a:gd name="connsiteY26" fmla="*/ 34825 h 207168"/>
              <a:gd name="connsiteX27" fmla="*/ 75441 w 206708"/>
              <a:gd name="connsiteY27" fmla="*/ 26789 h 207168"/>
              <a:gd name="connsiteX28" fmla="*/ 154022 w 206708"/>
              <a:gd name="connsiteY28" fmla="*/ 26789 h 207168"/>
              <a:gd name="connsiteX29" fmla="*/ 162059 w 206708"/>
              <a:gd name="connsiteY29" fmla="*/ 16966 h 207168"/>
              <a:gd name="connsiteX30" fmla="*/ 33472 w 206708"/>
              <a:gd name="connsiteY30" fmla="*/ 0 h 207168"/>
              <a:gd name="connsiteX31" fmla="*/ 54903 w 206708"/>
              <a:gd name="connsiteY31" fmla="*/ 8929 h 207168"/>
              <a:gd name="connsiteX32" fmla="*/ 46866 w 206708"/>
              <a:gd name="connsiteY32" fmla="*/ 16073 h 207168"/>
              <a:gd name="connsiteX33" fmla="*/ 46866 w 206708"/>
              <a:gd name="connsiteY33" fmla="*/ 48220 h 207168"/>
              <a:gd name="connsiteX34" fmla="*/ 71869 w 206708"/>
              <a:gd name="connsiteY34" fmla="*/ 61168 h 207168"/>
              <a:gd name="connsiteX35" fmla="*/ 76334 w 206708"/>
              <a:gd name="connsiteY35" fmla="*/ 72776 h 207168"/>
              <a:gd name="connsiteX36" fmla="*/ 71869 w 206708"/>
              <a:gd name="connsiteY36" fmla="*/ 82599 h 207168"/>
              <a:gd name="connsiteX37" fmla="*/ 63386 w 206708"/>
              <a:gd name="connsiteY37" fmla="*/ 75009 h 207168"/>
              <a:gd name="connsiteX38" fmla="*/ 46866 w 206708"/>
              <a:gd name="connsiteY38" fmla="*/ 52685 h 207168"/>
              <a:gd name="connsiteX39" fmla="*/ 46866 w 206708"/>
              <a:gd name="connsiteY39" fmla="*/ 166092 h 207168"/>
              <a:gd name="connsiteX40" fmla="*/ 47759 w 206708"/>
              <a:gd name="connsiteY40" fmla="*/ 200918 h 207168"/>
              <a:gd name="connsiteX41" fmla="*/ 33472 w 206708"/>
              <a:gd name="connsiteY41" fmla="*/ 207168 h 207168"/>
              <a:gd name="connsiteX42" fmla="*/ 34365 w 206708"/>
              <a:gd name="connsiteY42" fmla="*/ 160734 h 207168"/>
              <a:gd name="connsiteX43" fmla="*/ 34365 w 206708"/>
              <a:gd name="connsiteY43" fmla="*/ 33039 h 207168"/>
              <a:gd name="connsiteX44" fmla="*/ 33472 w 206708"/>
              <a:gd name="connsiteY44" fmla="*/ 0 h 207168"/>
              <a:gd name="connsiteX0" fmla="*/ 14719 w 206708"/>
              <a:gd name="connsiteY0" fmla="*/ 56257 h 207168"/>
              <a:gd name="connsiteX1" fmla="*/ 18291 w 206708"/>
              <a:gd name="connsiteY1" fmla="*/ 56257 h 207168"/>
              <a:gd name="connsiteX2" fmla="*/ 20077 w 206708"/>
              <a:gd name="connsiteY2" fmla="*/ 90189 h 207168"/>
              <a:gd name="connsiteX3" fmla="*/ 12933 w 206708"/>
              <a:gd name="connsiteY3" fmla="*/ 100459 h 207168"/>
              <a:gd name="connsiteX4" fmla="*/ 2218 w 206708"/>
              <a:gd name="connsiteY4" fmla="*/ 100905 h 207168"/>
              <a:gd name="connsiteX5" fmla="*/ 4450 w 206708"/>
              <a:gd name="connsiteY5" fmla="*/ 88403 h 207168"/>
              <a:gd name="connsiteX6" fmla="*/ 14719 w 206708"/>
              <a:gd name="connsiteY6" fmla="*/ 56257 h 207168"/>
              <a:gd name="connsiteX7" fmla="*/ 162059 w 206708"/>
              <a:gd name="connsiteY7" fmla="*/ 16966 h 207168"/>
              <a:gd name="connsiteX8" fmla="*/ 179919 w 206708"/>
              <a:gd name="connsiteY8" fmla="*/ 31253 h 207168"/>
              <a:gd name="connsiteX9" fmla="*/ 160720 w 206708"/>
              <a:gd name="connsiteY9" fmla="*/ 46880 h 207168"/>
              <a:gd name="connsiteX10" fmla="*/ 129912 w 206708"/>
              <a:gd name="connsiteY10" fmla="*/ 91082 h 207168"/>
              <a:gd name="connsiteX11" fmla="*/ 97765 w 206708"/>
              <a:gd name="connsiteY11" fmla="*/ 142428 h 207168"/>
              <a:gd name="connsiteX12" fmla="*/ 84817 w 206708"/>
              <a:gd name="connsiteY12" fmla="*/ 172343 h 207168"/>
              <a:gd name="connsiteX13" fmla="*/ 102230 w 206708"/>
              <a:gd name="connsiteY13" fmla="*/ 182165 h 207168"/>
              <a:gd name="connsiteX14" fmla="*/ 170989 w 206708"/>
              <a:gd name="connsiteY14" fmla="*/ 182165 h 207168"/>
              <a:gd name="connsiteX15" fmla="*/ 184830 w 206708"/>
              <a:gd name="connsiteY15" fmla="*/ 172343 h 207168"/>
              <a:gd name="connsiteX16" fmla="*/ 188848 w 206708"/>
              <a:gd name="connsiteY16" fmla="*/ 132159 h 207168"/>
              <a:gd name="connsiteX17" fmla="*/ 193313 w 206708"/>
              <a:gd name="connsiteY17" fmla="*/ 132159 h 207168"/>
              <a:gd name="connsiteX18" fmla="*/ 194653 w 206708"/>
              <a:gd name="connsiteY18" fmla="*/ 159394 h 207168"/>
              <a:gd name="connsiteX19" fmla="*/ 206708 w 206708"/>
              <a:gd name="connsiteY19" fmla="*/ 178593 h 207168"/>
              <a:gd name="connsiteX20" fmla="*/ 187724 w 206708"/>
              <a:gd name="connsiteY20" fmla="*/ 201867 h 207168"/>
              <a:gd name="connsiteX21" fmla="*/ 137283 w 206708"/>
              <a:gd name="connsiteY21" fmla="*/ 191383 h 207168"/>
              <a:gd name="connsiteX22" fmla="*/ 73655 w 206708"/>
              <a:gd name="connsiteY22" fmla="*/ 183505 h 207168"/>
              <a:gd name="connsiteX23" fmla="*/ 77227 w 206708"/>
              <a:gd name="connsiteY23" fmla="*/ 154037 h 207168"/>
              <a:gd name="connsiteX24" fmla="*/ 154915 w 206708"/>
              <a:gd name="connsiteY24" fmla="*/ 32146 h 207168"/>
              <a:gd name="connsiteX25" fmla="*/ 104909 w 206708"/>
              <a:gd name="connsiteY25" fmla="*/ 32146 h 207168"/>
              <a:gd name="connsiteX26" fmla="*/ 83478 w 206708"/>
              <a:gd name="connsiteY26" fmla="*/ 34825 h 207168"/>
              <a:gd name="connsiteX27" fmla="*/ 75441 w 206708"/>
              <a:gd name="connsiteY27" fmla="*/ 26789 h 207168"/>
              <a:gd name="connsiteX28" fmla="*/ 154022 w 206708"/>
              <a:gd name="connsiteY28" fmla="*/ 26789 h 207168"/>
              <a:gd name="connsiteX29" fmla="*/ 162059 w 206708"/>
              <a:gd name="connsiteY29" fmla="*/ 16966 h 207168"/>
              <a:gd name="connsiteX30" fmla="*/ 33472 w 206708"/>
              <a:gd name="connsiteY30" fmla="*/ 0 h 207168"/>
              <a:gd name="connsiteX31" fmla="*/ 54903 w 206708"/>
              <a:gd name="connsiteY31" fmla="*/ 8929 h 207168"/>
              <a:gd name="connsiteX32" fmla="*/ 46866 w 206708"/>
              <a:gd name="connsiteY32" fmla="*/ 16073 h 207168"/>
              <a:gd name="connsiteX33" fmla="*/ 46866 w 206708"/>
              <a:gd name="connsiteY33" fmla="*/ 48220 h 207168"/>
              <a:gd name="connsiteX34" fmla="*/ 71869 w 206708"/>
              <a:gd name="connsiteY34" fmla="*/ 61168 h 207168"/>
              <a:gd name="connsiteX35" fmla="*/ 76334 w 206708"/>
              <a:gd name="connsiteY35" fmla="*/ 72776 h 207168"/>
              <a:gd name="connsiteX36" fmla="*/ 71869 w 206708"/>
              <a:gd name="connsiteY36" fmla="*/ 82599 h 207168"/>
              <a:gd name="connsiteX37" fmla="*/ 63386 w 206708"/>
              <a:gd name="connsiteY37" fmla="*/ 75009 h 207168"/>
              <a:gd name="connsiteX38" fmla="*/ 46866 w 206708"/>
              <a:gd name="connsiteY38" fmla="*/ 52685 h 207168"/>
              <a:gd name="connsiteX39" fmla="*/ 46866 w 206708"/>
              <a:gd name="connsiteY39" fmla="*/ 166092 h 207168"/>
              <a:gd name="connsiteX40" fmla="*/ 47759 w 206708"/>
              <a:gd name="connsiteY40" fmla="*/ 200918 h 207168"/>
              <a:gd name="connsiteX41" fmla="*/ 33472 w 206708"/>
              <a:gd name="connsiteY41" fmla="*/ 207168 h 207168"/>
              <a:gd name="connsiteX42" fmla="*/ 34365 w 206708"/>
              <a:gd name="connsiteY42" fmla="*/ 160734 h 207168"/>
              <a:gd name="connsiteX43" fmla="*/ 34365 w 206708"/>
              <a:gd name="connsiteY43" fmla="*/ 33039 h 207168"/>
              <a:gd name="connsiteX44" fmla="*/ 33472 w 206708"/>
              <a:gd name="connsiteY44" fmla="*/ 0 h 207168"/>
              <a:gd name="connsiteX0" fmla="*/ 14719 w 206708"/>
              <a:gd name="connsiteY0" fmla="*/ 56257 h 207168"/>
              <a:gd name="connsiteX1" fmla="*/ 18291 w 206708"/>
              <a:gd name="connsiteY1" fmla="*/ 56257 h 207168"/>
              <a:gd name="connsiteX2" fmla="*/ 20077 w 206708"/>
              <a:gd name="connsiteY2" fmla="*/ 90189 h 207168"/>
              <a:gd name="connsiteX3" fmla="*/ 12933 w 206708"/>
              <a:gd name="connsiteY3" fmla="*/ 100459 h 207168"/>
              <a:gd name="connsiteX4" fmla="*/ 2218 w 206708"/>
              <a:gd name="connsiteY4" fmla="*/ 100905 h 207168"/>
              <a:gd name="connsiteX5" fmla="*/ 4450 w 206708"/>
              <a:gd name="connsiteY5" fmla="*/ 88403 h 207168"/>
              <a:gd name="connsiteX6" fmla="*/ 14719 w 206708"/>
              <a:gd name="connsiteY6" fmla="*/ 56257 h 207168"/>
              <a:gd name="connsiteX7" fmla="*/ 162059 w 206708"/>
              <a:gd name="connsiteY7" fmla="*/ 16966 h 207168"/>
              <a:gd name="connsiteX8" fmla="*/ 179919 w 206708"/>
              <a:gd name="connsiteY8" fmla="*/ 31253 h 207168"/>
              <a:gd name="connsiteX9" fmla="*/ 160720 w 206708"/>
              <a:gd name="connsiteY9" fmla="*/ 46880 h 207168"/>
              <a:gd name="connsiteX10" fmla="*/ 129912 w 206708"/>
              <a:gd name="connsiteY10" fmla="*/ 91082 h 207168"/>
              <a:gd name="connsiteX11" fmla="*/ 97765 w 206708"/>
              <a:gd name="connsiteY11" fmla="*/ 142428 h 207168"/>
              <a:gd name="connsiteX12" fmla="*/ 84817 w 206708"/>
              <a:gd name="connsiteY12" fmla="*/ 172343 h 207168"/>
              <a:gd name="connsiteX13" fmla="*/ 102230 w 206708"/>
              <a:gd name="connsiteY13" fmla="*/ 182165 h 207168"/>
              <a:gd name="connsiteX14" fmla="*/ 170989 w 206708"/>
              <a:gd name="connsiteY14" fmla="*/ 182165 h 207168"/>
              <a:gd name="connsiteX15" fmla="*/ 184830 w 206708"/>
              <a:gd name="connsiteY15" fmla="*/ 172343 h 207168"/>
              <a:gd name="connsiteX16" fmla="*/ 188848 w 206708"/>
              <a:gd name="connsiteY16" fmla="*/ 132159 h 207168"/>
              <a:gd name="connsiteX17" fmla="*/ 193313 w 206708"/>
              <a:gd name="connsiteY17" fmla="*/ 132159 h 207168"/>
              <a:gd name="connsiteX18" fmla="*/ 194653 w 206708"/>
              <a:gd name="connsiteY18" fmla="*/ 159394 h 207168"/>
              <a:gd name="connsiteX19" fmla="*/ 206708 w 206708"/>
              <a:gd name="connsiteY19" fmla="*/ 178593 h 207168"/>
              <a:gd name="connsiteX20" fmla="*/ 187724 w 206708"/>
              <a:gd name="connsiteY20" fmla="*/ 201867 h 207168"/>
              <a:gd name="connsiteX21" fmla="*/ 144772 w 206708"/>
              <a:gd name="connsiteY21" fmla="*/ 201867 h 207168"/>
              <a:gd name="connsiteX22" fmla="*/ 73655 w 206708"/>
              <a:gd name="connsiteY22" fmla="*/ 183505 h 207168"/>
              <a:gd name="connsiteX23" fmla="*/ 77227 w 206708"/>
              <a:gd name="connsiteY23" fmla="*/ 154037 h 207168"/>
              <a:gd name="connsiteX24" fmla="*/ 154915 w 206708"/>
              <a:gd name="connsiteY24" fmla="*/ 32146 h 207168"/>
              <a:gd name="connsiteX25" fmla="*/ 104909 w 206708"/>
              <a:gd name="connsiteY25" fmla="*/ 32146 h 207168"/>
              <a:gd name="connsiteX26" fmla="*/ 83478 w 206708"/>
              <a:gd name="connsiteY26" fmla="*/ 34825 h 207168"/>
              <a:gd name="connsiteX27" fmla="*/ 75441 w 206708"/>
              <a:gd name="connsiteY27" fmla="*/ 26789 h 207168"/>
              <a:gd name="connsiteX28" fmla="*/ 154022 w 206708"/>
              <a:gd name="connsiteY28" fmla="*/ 26789 h 207168"/>
              <a:gd name="connsiteX29" fmla="*/ 162059 w 206708"/>
              <a:gd name="connsiteY29" fmla="*/ 16966 h 207168"/>
              <a:gd name="connsiteX30" fmla="*/ 33472 w 206708"/>
              <a:gd name="connsiteY30" fmla="*/ 0 h 207168"/>
              <a:gd name="connsiteX31" fmla="*/ 54903 w 206708"/>
              <a:gd name="connsiteY31" fmla="*/ 8929 h 207168"/>
              <a:gd name="connsiteX32" fmla="*/ 46866 w 206708"/>
              <a:gd name="connsiteY32" fmla="*/ 16073 h 207168"/>
              <a:gd name="connsiteX33" fmla="*/ 46866 w 206708"/>
              <a:gd name="connsiteY33" fmla="*/ 48220 h 207168"/>
              <a:gd name="connsiteX34" fmla="*/ 71869 w 206708"/>
              <a:gd name="connsiteY34" fmla="*/ 61168 h 207168"/>
              <a:gd name="connsiteX35" fmla="*/ 76334 w 206708"/>
              <a:gd name="connsiteY35" fmla="*/ 72776 h 207168"/>
              <a:gd name="connsiteX36" fmla="*/ 71869 w 206708"/>
              <a:gd name="connsiteY36" fmla="*/ 82599 h 207168"/>
              <a:gd name="connsiteX37" fmla="*/ 63386 w 206708"/>
              <a:gd name="connsiteY37" fmla="*/ 75009 h 207168"/>
              <a:gd name="connsiteX38" fmla="*/ 46866 w 206708"/>
              <a:gd name="connsiteY38" fmla="*/ 52685 h 207168"/>
              <a:gd name="connsiteX39" fmla="*/ 46866 w 206708"/>
              <a:gd name="connsiteY39" fmla="*/ 166092 h 207168"/>
              <a:gd name="connsiteX40" fmla="*/ 47759 w 206708"/>
              <a:gd name="connsiteY40" fmla="*/ 200918 h 207168"/>
              <a:gd name="connsiteX41" fmla="*/ 33472 w 206708"/>
              <a:gd name="connsiteY41" fmla="*/ 207168 h 207168"/>
              <a:gd name="connsiteX42" fmla="*/ 34365 w 206708"/>
              <a:gd name="connsiteY42" fmla="*/ 160734 h 207168"/>
              <a:gd name="connsiteX43" fmla="*/ 34365 w 206708"/>
              <a:gd name="connsiteY43" fmla="*/ 33039 h 207168"/>
              <a:gd name="connsiteX44" fmla="*/ 33472 w 206708"/>
              <a:gd name="connsiteY44" fmla="*/ 0 h 207168"/>
              <a:gd name="connsiteX0" fmla="*/ 14719 w 206708"/>
              <a:gd name="connsiteY0" fmla="*/ 56257 h 207168"/>
              <a:gd name="connsiteX1" fmla="*/ 18291 w 206708"/>
              <a:gd name="connsiteY1" fmla="*/ 56257 h 207168"/>
              <a:gd name="connsiteX2" fmla="*/ 20077 w 206708"/>
              <a:gd name="connsiteY2" fmla="*/ 90189 h 207168"/>
              <a:gd name="connsiteX3" fmla="*/ 12933 w 206708"/>
              <a:gd name="connsiteY3" fmla="*/ 100459 h 207168"/>
              <a:gd name="connsiteX4" fmla="*/ 2218 w 206708"/>
              <a:gd name="connsiteY4" fmla="*/ 100905 h 207168"/>
              <a:gd name="connsiteX5" fmla="*/ 4450 w 206708"/>
              <a:gd name="connsiteY5" fmla="*/ 88403 h 207168"/>
              <a:gd name="connsiteX6" fmla="*/ 14719 w 206708"/>
              <a:gd name="connsiteY6" fmla="*/ 56257 h 207168"/>
              <a:gd name="connsiteX7" fmla="*/ 162059 w 206708"/>
              <a:gd name="connsiteY7" fmla="*/ 16966 h 207168"/>
              <a:gd name="connsiteX8" fmla="*/ 179919 w 206708"/>
              <a:gd name="connsiteY8" fmla="*/ 31253 h 207168"/>
              <a:gd name="connsiteX9" fmla="*/ 160720 w 206708"/>
              <a:gd name="connsiteY9" fmla="*/ 46880 h 207168"/>
              <a:gd name="connsiteX10" fmla="*/ 129912 w 206708"/>
              <a:gd name="connsiteY10" fmla="*/ 91082 h 207168"/>
              <a:gd name="connsiteX11" fmla="*/ 97765 w 206708"/>
              <a:gd name="connsiteY11" fmla="*/ 142428 h 207168"/>
              <a:gd name="connsiteX12" fmla="*/ 84817 w 206708"/>
              <a:gd name="connsiteY12" fmla="*/ 172343 h 207168"/>
              <a:gd name="connsiteX13" fmla="*/ 102230 w 206708"/>
              <a:gd name="connsiteY13" fmla="*/ 182165 h 207168"/>
              <a:gd name="connsiteX14" fmla="*/ 170989 w 206708"/>
              <a:gd name="connsiteY14" fmla="*/ 182165 h 207168"/>
              <a:gd name="connsiteX15" fmla="*/ 184830 w 206708"/>
              <a:gd name="connsiteY15" fmla="*/ 172343 h 207168"/>
              <a:gd name="connsiteX16" fmla="*/ 188848 w 206708"/>
              <a:gd name="connsiteY16" fmla="*/ 132159 h 207168"/>
              <a:gd name="connsiteX17" fmla="*/ 193313 w 206708"/>
              <a:gd name="connsiteY17" fmla="*/ 132159 h 207168"/>
              <a:gd name="connsiteX18" fmla="*/ 194653 w 206708"/>
              <a:gd name="connsiteY18" fmla="*/ 159394 h 207168"/>
              <a:gd name="connsiteX19" fmla="*/ 206708 w 206708"/>
              <a:gd name="connsiteY19" fmla="*/ 178593 h 207168"/>
              <a:gd name="connsiteX20" fmla="*/ 187724 w 206708"/>
              <a:gd name="connsiteY20" fmla="*/ 201867 h 207168"/>
              <a:gd name="connsiteX21" fmla="*/ 144772 w 206708"/>
              <a:gd name="connsiteY21" fmla="*/ 201867 h 207168"/>
              <a:gd name="connsiteX22" fmla="*/ 81144 w 206708"/>
              <a:gd name="connsiteY22" fmla="*/ 190994 h 207168"/>
              <a:gd name="connsiteX23" fmla="*/ 77227 w 206708"/>
              <a:gd name="connsiteY23" fmla="*/ 154037 h 207168"/>
              <a:gd name="connsiteX24" fmla="*/ 154915 w 206708"/>
              <a:gd name="connsiteY24" fmla="*/ 32146 h 207168"/>
              <a:gd name="connsiteX25" fmla="*/ 104909 w 206708"/>
              <a:gd name="connsiteY25" fmla="*/ 32146 h 207168"/>
              <a:gd name="connsiteX26" fmla="*/ 83478 w 206708"/>
              <a:gd name="connsiteY26" fmla="*/ 34825 h 207168"/>
              <a:gd name="connsiteX27" fmla="*/ 75441 w 206708"/>
              <a:gd name="connsiteY27" fmla="*/ 26789 h 207168"/>
              <a:gd name="connsiteX28" fmla="*/ 154022 w 206708"/>
              <a:gd name="connsiteY28" fmla="*/ 26789 h 207168"/>
              <a:gd name="connsiteX29" fmla="*/ 162059 w 206708"/>
              <a:gd name="connsiteY29" fmla="*/ 16966 h 207168"/>
              <a:gd name="connsiteX30" fmla="*/ 33472 w 206708"/>
              <a:gd name="connsiteY30" fmla="*/ 0 h 207168"/>
              <a:gd name="connsiteX31" fmla="*/ 54903 w 206708"/>
              <a:gd name="connsiteY31" fmla="*/ 8929 h 207168"/>
              <a:gd name="connsiteX32" fmla="*/ 46866 w 206708"/>
              <a:gd name="connsiteY32" fmla="*/ 16073 h 207168"/>
              <a:gd name="connsiteX33" fmla="*/ 46866 w 206708"/>
              <a:gd name="connsiteY33" fmla="*/ 48220 h 207168"/>
              <a:gd name="connsiteX34" fmla="*/ 71869 w 206708"/>
              <a:gd name="connsiteY34" fmla="*/ 61168 h 207168"/>
              <a:gd name="connsiteX35" fmla="*/ 76334 w 206708"/>
              <a:gd name="connsiteY35" fmla="*/ 72776 h 207168"/>
              <a:gd name="connsiteX36" fmla="*/ 71869 w 206708"/>
              <a:gd name="connsiteY36" fmla="*/ 82599 h 207168"/>
              <a:gd name="connsiteX37" fmla="*/ 63386 w 206708"/>
              <a:gd name="connsiteY37" fmla="*/ 75009 h 207168"/>
              <a:gd name="connsiteX38" fmla="*/ 46866 w 206708"/>
              <a:gd name="connsiteY38" fmla="*/ 52685 h 207168"/>
              <a:gd name="connsiteX39" fmla="*/ 46866 w 206708"/>
              <a:gd name="connsiteY39" fmla="*/ 166092 h 207168"/>
              <a:gd name="connsiteX40" fmla="*/ 47759 w 206708"/>
              <a:gd name="connsiteY40" fmla="*/ 200918 h 207168"/>
              <a:gd name="connsiteX41" fmla="*/ 33472 w 206708"/>
              <a:gd name="connsiteY41" fmla="*/ 207168 h 207168"/>
              <a:gd name="connsiteX42" fmla="*/ 34365 w 206708"/>
              <a:gd name="connsiteY42" fmla="*/ 160734 h 207168"/>
              <a:gd name="connsiteX43" fmla="*/ 34365 w 206708"/>
              <a:gd name="connsiteY43" fmla="*/ 33039 h 207168"/>
              <a:gd name="connsiteX44" fmla="*/ 33472 w 206708"/>
              <a:gd name="connsiteY44" fmla="*/ 0 h 207168"/>
              <a:gd name="connsiteX0" fmla="*/ 14719 w 206708"/>
              <a:gd name="connsiteY0" fmla="*/ 56257 h 207168"/>
              <a:gd name="connsiteX1" fmla="*/ 18291 w 206708"/>
              <a:gd name="connsiteY1" fmla="*/ 56257 h 207168"/>
              <a:gd name="connsiteX2" fmla="*/ 20077 w 206708"/>
              <a:gd name="connsiteY2" fmla="*/ 90189 h 207168"/>
              <a:gd name="connsiteX3" fmla="*/ 12933 w 206708"/>
              <a:gd name="connsiteY3" fmla="*/ 100459 h 207168"/>
              <a:gd name="connsiteX4" fmla="*/ 2218 w 206708"/>
              <a:gd name="connsiteY4" fmla="*/ 100905 h 207168"/>
              <a:gd name="connsiteX5" fmla="*/ 4450 w 206708"/>
              <a:gd name="connsiteY5" fmla="*/ 88403 h 207168"/>
              <a:gd name="connsiteX6" fmla="*/ 14719 w 206708"/>
              <a:gd name="connsiteY6" fmla="*/ 56257 h 207168"/>
              <a:gd name="connsiteX7" fmla="*/ 162059 w 206708"/>
              <a:gd name="connsiteY7" fmla="*/ 16966 h 207168"/>
              <a:gd name="connsiteX8" fmla="*/ 179919 w 206708"/>
              <a:gd name="connsiteY8" fmla="*/ 31253 h 207168"/>
              <a:gd name="connsiteX9" fmla="*/ 160720 w 206708"/>
              <a:gd name="connsiteY9" fmla="*/ 46880 h 207168"/>
              <a:gd name="connsiteX10" fmla="*/ 129912 w 206708"/>
              <a:gd name="connsiteY10" fmla="*/ 91082 h 207168"/>
              <a:gd name="connsiteX11" fmla="*/ 114240 w 206708"/>
              <a:gd name="connsiteY11" fmla="*/ 127451 h 207168"/>
              <a:gd name="connsiteX12" fmla="*/ 84817 w 206708"/>
              <a:gd name="connsiteY12" fmla="*/ 172343 h 207168"/>
              <a:gd name="connsiteX13" fmla="*/ 102230 w 206708"/>
              <a:gd name="connsiteY13" fmla="*/ 182165 h 207168"/>
              <a:gd name="connsiteX14" fmla="*/ 170989 w 206708"/>
              <a:gd name="connsiteY14" fmla="*/ 182165 h 207168"/>
              <a:gd name="connsiteX15" fmla="*/ 184830 w 206708"/>
              <a:gd name="connsiteY15" fmla="*/ 172343 h 207168"/>
              <a:gd name="connsiteX16" fmla="*/ 188848 w 206708"/>
              <a:gd name="connsiteY16" fmla="*/ 132159 h 207168"/>
              <a:gd name="connsiteX17" fmla="*/ 193313 w 206708"/>
              <a:gd name="connsiteY17" fmla="*/ 132159 h 207168"/>
              <a:gd name="connsiteX18" fmla="*/ 194653 w 206708"/>
              <a:gd name="connsiteY18" fmla="*/ 159394 h 207168"/>
              <a:gd name="connsiteX19" fmla="*/ 206708 w 206708"/>
              <a:gd name="connsiteY19" fmla="*/ 178593 h 207168"/>
              <a:gd name="connsiteX20" fmla="*/ 187724 w 206708"/>
              <a:gd name="connsiteY20" fmla="*/ 201867 h 207168"/>
              <a:gd name="connsiteX21" fmla="*/ 144772 w 206708"/>
              <a:gd name="connsiteY21" fmla="*/ 201867 h 207168"/>
              <a:gd name="connsiteX22" fmla="*/ 81144 w 206708"/>
              <a:gd name="connsiteY22" fmla="*/ 190994 h 207168"/>
              <a:gd name="connsiteX23" fmla="*/ 77227 w 206708"/>
              <a:gd name="connsiteY23" fmla="*/ 154037 h 207168"/>
              <a:gd name="connsiteX24" fmla="*/ 154915 w 206708"/>
              <a:gd name="connsiteY24" fmla="*/ 32146 h 207168"/>
              <a:gd name="connsiteX25" fmla="*/ 104909 w 206708"/>
              <a:gd name="connsiteY25" fmla="*/ 32146 h 207168"/>
              <a:gd name="connsiteX26" fmla="*/ 83478 w 206708"/>
              <a:gd name="connsiteY26" fmla="*/ 34825 h 207168"/>
              <a:gd name="connsiteX27" fmla="*/ 75441 w 206708"/>
              <a:gd name="connsiteY27" fmla="*/ 26789 h 207168"/>
              <a:gd name="connsiteX28" fmla="*/ 154022 w 206708"/>
              <a:gd name="connsiteY28" fmla="*/ 26789 h 207168"/>
              <a:gd name="connsiteX29" fmla="*/ 162059 w 206708"/>
              <a:gd name="connsiteY29" fmla="*/ 16966 h 207168"/>
              <a:gd name="connsiteX30" fmla="*/ 33472 w 206708"/>
              <a:gd name="connsiteY30" fmla="*/ 0 h 207168"/>
              <a:gd name="connsiteX31" fmla="*/ 54903 w 206708"/>
              <a:gd name="connsiteY31" fmla="*/ 8929 h 207168"/>
              <a:gd name="connsiteX32" fmla="*/ 46866 w 206708"/>
              <a:gd name="connsiteY32" fmla="*/ 16073 h 207168"/>
              <a:gd name="connsiteX33" fmla="*/ 46866 w 206708"/>
              <a:gd name="connsiteY33" fmla="*/ 48220 h 207168"/>
              <a:gd name="connsiteX34" fmla="*/ 71869 w 206708"/>
              <a:gd name="connsiteY34" fmla="*/ 61168 h 207168"/>
              <a:gd name="connsiteX35" fmla="*/ 76334 w 206708"/>
              <a:gd name="connsiteY35" fmla="*/ 72776 h 207168"/>
              <a:gd name="connsiteX36" fmla="*/ 71869 w 206708"/>
              <a:gd name="connsiteY36" fmla="*/ 82599 h 207168"/>
              <a:gd name="connsiteX37" fmla="*/ 63386 w 206708"/>
              <a:gd name="connsiteY37" fmla="*/ 75009 h 207168"/>
              <a:gd name="connsiteX38" fmla="*/ 46866 w 206708"/>
              <a:gd name="connsiteY38" fmla="*/ 52685 h 207168"/>
              <a:gd name="connsiteX39" fmla="*/ 46866 w 206708"/>
              <a:gd name="connsiteY39" fmla="*/ 166092 h 207168"/>
              <a:gd name="connsiteX40" fmla="*/ 47759 w 206708"/>
              <a:gd name="connsiteY40" fmla="*/ 200918 h 207168"/>
              <a:gd name="connsiteX41" fmla="*/ 33472 w 206708"/>
              <a:gd name="connsiteY41" fmla="*/ 207168 h 207168"/>
              <a:gd name="connsiteX42" fmla="*/ 34365 w 206708"/>
              <a:gd name="connsiteY42" fmla="*/ 160734 h 207168"/>
              <a:gd name="connsiteX43" fmla="*/ 34365 w 206708"/>
              <a:gd name="connsiteY43" fmla="*/ 33039 h 207168"/>
              <a:gd name="connsiteX44" fmla="*/ 33472 w 206708"/>
              <a:gd name="connsiteY44" fmla="*/ 0 h 207168"/>
              <a:gd name="connsiteX0" fmla="*/ 14719 w 206708"/>
              <a:gd name="connsiteY0" fmla="*/ 56257 h 207168"/>
              <a:gd name="connsiteX1" fmla="*/ 18291 w 206708"/>
              <a:gd name="connsiteY1" fmla="*/ 56257 h 207168"/>
              <a:gd name="connsiteX2" fmla="*/ 20077 w 206708"/>
              <a:gd name="connsiteY2" fmla="*/ 90189 h 207168"/>
              <a:gd name="connsiteX3" fmla="*/ 12933 w 206708"/>
              <a:gd name="connsiteY3" fmla="*/ 100459 h 207168"/>
              <a:gd name="connsiteX4" fmla="*/ 2218 w 206708"/>
              <a:gd name="connsiteY4" fmla="*/ 100905 h 207168"/>
              <a:gd name="connsiteX5" fmla="*/ 4450 w 206708"/>
              <a:gd name="connsiteY5" fmla="*/ 88403 h 207168"/>
              <a:gd name="connsiteX6" fmla="*/ 14719 w 206708"/>
              <a:gd name="connsiteY6" fmla="*/ 56257 h 207168"/>
              <a:gd name="connsiteX7" fmla="*/ 162059 w 206708"/>
              <a:gd name="connsiteY7" fmla="*/ 16966 h 207168"/>
              <a:gd name="connsiteX8" fmla="*/ 179919 w 206708"/>
              <a:gd name="connsiteY8" fmla="*/ 31253 h 207168"/>
              <a:gd name="connsiteX9" fmla="*/ 160720 w 206708"/>
              <a:gd name="connsiteY9" fmla="*/ 46880 h 207168"/>
              <a:gd name="connsiteX10" fmla="*/ 173346 w 206708"/>
              <a:gd name="connsiteY10" fmla="*/ 58132 h 207168"/>
              <a:gd name="connsiteX11" fmla="*/ 114240 w 206708"/>
              <a:gd name="connsiteY11" fmla="*/ 127451 h 207168"/>
              <a:gd name="connsiteX12" fmla="*/ 84817 w 206708"/>
              <a:gd name="connsiteY12" fmla="*/ 172343 h 207168"/>
              <a:gd name="connsiteX13" fmla="*/ 102230 w 206708"/>
              <a:gd name="connsiteY13" fmla="*/ 182165 h 207168"/>
              <a:gd name="connsiteX14" fmla="*/ 170989 w 206708"/>
              <a:gd name="connsiteY14" fmla="*/ 182165 h 207168"/>
              <a:gd name="connsiteX15" fmla="*/ 184830 w 206708"/>
              <a:gd name="connsiteY15" fmla="*/ 172343 h 207168"/>
              <a:gd name="connsiteX16" fmla="*/ 188848 w 206708"/>
              <a:gd name="connsiteY16" fmla="*/ 132159 h 207168"/>
              <a:gd name="connsiteX17" fmla="*/ 193313 w 206708"/>
              <a:gd name="connsiteY17" fmla="*/ 132159 h 207168"/>
              <a:gd name="connsiteX18" fmla="*/ 194653 w 206708"/>
              <a:gd name="connsiteY18" fmla="*/ 159394 h 207168"/>
              <a:gd name="connsiteX19" fmla="*/ 206708 w 206708"/>
              <a:gd name="connsiteY19" fmla="*/ 178593 h 207168"/>
              <a:gd name="connsiteX20" fmla="*/ 187724 w 206708"/>
              <a:gd name="connsiteY20" fmla="*/ 201867 h 207168"/>
              <a:gd name="connsiteX21" fmla="*/ 144772 w 206708"/>
              <a:gd name="connsiteY21" fmla="*/ 201867 h 207168"/>
              <a:gd name="connsiteX22" fmla="*/ 81144 w 206708"/>
              <a:gd name="connsiteY22" fmla="*/ 190994 h 207168"/>
              <a:gd name="connsiteX23" fmla="*/ 77227 w 206708"/>
              <a:gd name="connsiteY23" fmla="*/ 154037 h 207168"/>
              <a:gd name="connsiteX24" fmla="*/ 154915 w 206708"/>
              <a:gd name="connsiteY24" fmla="*/ 32146 h 207168"/>
              <a:gd name="connsiteX25" fmla="*/ 104909 w 206708"/>
              <a:gd name="connsiteY25" fmla="*/ 32146 h 207168"/>
              <a:gd name="connsiteX26" fmla="*/ 83478 w 206708"/>
              <a:gd name="connsiteY26" fmla="*/ 34825 h 207168"/>
              <a:gd name="connsiteX27" fmla="*/ 75441 w 206708"/>
              <a:gd name="connsiteY27" fmla="*/ 26789 h 207168"/>
              <a:gd name="connsiteX28" fmla="*/ 154022 w 206708"/>
              <a:gd name="connsiteY28" fmla="*/ 26789 h 207168"/>
              <a:gd name="connsiteX29" fmla="*/ 162059 w 206708"/>
              <a:gd name="connsiteY29" fmla="*/ 16966 h 207168"/>
              <a:gd name="connsiteX30" fmla="*/ 33472 w 206708"/>
              <a:gd name="connsiteY30" fmla="*/ 0 h 207168"/>
              <a:gd name="connsiteX31" fmla="*/ 54903 w 206708"/>
              <a:gd name="connsiteY31" fmla="*/ 8929 h 207168"/>
              <a:gd name="connsiteX32" fmla="*/ 46866 w 206708"/>
              <a:gd name="connsiteY32" fmla="*/ 16073 h 207168"/>
              <a:gd name="connsiteX33" fmla="*/ 46866 w 206708"/>
              <a:gd name="connsiteY33" fmla="*/ 48220 h 207168"/>
              <a:gd name="connsiteX34" fmla="*/ 71869 w 206708"/>
              <a:gd name="connsiteY34" fmla="*/ 61168 h 207168"/>
              <a:gd name="connsiteX35" fmla="*/ 76334 w 206708"/>
              <a:gd name="connsiteY35" fmla="*/ 72776 h 207168"/>
              <a:gd name="connsiteX36" fmla="*/ 71869 w 206708"/>
              <a:gd name="connsiteY36" fmla="*/ 82599 h 207168"/>
              <a:gd name="connsiteX37" fmla="*/ 63386 w 206708"/>
              <a:gd name="connsiteY37" fmla="*/ 75009 h 207168"/>
              <a:gd name="connsiteX38" fmla="*/ 46866 w 206708"/>
              <a:gd name="connsiteY38" fmla="*/ 52685 h 207168"/>
              <a:gd name="connsiteX39" fmla="*/ 46866 w 206708"/>
              <a:gd name="connsiteY39" fmla="*/ 166092 h 207168"/>
              <a:gd name="connsiteX40" fmla="*/ 47759 w 206708"/>
              <a:gd name="connsiteY40" fmla="*/ 200918 h 207168"/>
              <a:gd name="connsiteX41" fmla="*/ 33472 w 206708"/>
              <a:gd name="connsiteY41" fmla="*/ 207168 h 207168"/>
              <a:gd name="connsiteX42" fmla="*/ 34365 w 206708"/>
              <a:gd name="connsiteY42" fmla="*/ 160734 h 207168"/>
              <a:gd name="connsiteX43" fmla="*/ 34365 w 206708"/>
              <a:gd name="connsiteY43" fmla="*/ 33039 h 207168"/>
              <a:gd name="connsiteX44" fmla="*/ 33472 w 206708"/>
              <a:gd name="connsiteY44" fmla="*/ 0 h 207168"/>
              <a:gd name="connsiteX0" fmla="*/ 14719 w 206708"/>
              <a:gd name="connsiteY0" fmla="*/ 56257 h 207168"/>
              <a:gd name="connsiteX1" fmla="*/ 18291 w 206708"/>
              <a:gd name="connsiteY1" fmla="*/ 56257 h 207168"/>
              <a:gd name="connsiteX2" fmla="*/ 20077 w 206708"/>
              <a:gd name="connsiteY2" fmla="*/ 90189 h 207168"/>
              <a:gd name="connsiteX3" fmla="*/ 12933 w 206708"/>
              <a:gd name="connsiteY3" fmla="*/ 100459 h 207168"/>
              <a:gd name="connsiteX4" fmla="*/ 2218 w 206708"/>
              <a:gd name="connsiteY4" fmla="*/ 100905 h 207168"/>
              <a:gd name="connsiteX5" fmla="*/ 4450 w 206708"/>
              <a:gd name="connsiteY5" fmla="*/ 88403 h 207168"/>
              <a:gd name="connsiteX6" fmla="*/ 14719 w 206708"/>
              <a:gd name="connsiteY6" fmla="*/ 56257 h 207168"/>
              <a:gd name="connsiteX7" fmla="*/ 162059 w 206708"/>
              <a:gd name="connsiteY7" fmla="*/ 16966 h 207168"/>
              <a:gd name="connsiteX8" fmla="*/ 179919 w 206708"/>
              <a:gd name="connsiteY8" fmla="*/ 31253 h 207168"/>
              <a:gd name="connsiteX9" fmla="*/ 183186 w 206708"/>
              <a:gd name="connsiteY9" fmla="*/ 40889 h 207168"/>
              <a:gd name="connsiteX10" fmla="*/ 173346 w 206708"/>
              <a:gd name="connsiteY10" fmla="*/ 58132 h 207168"/>
              <a:gd name="connsiteX11" fmla="*/ 114240 w 206708"/>
              <a:gd name="connsiteY11" fmla="*/ 127451 h 207168"/>
              <a:gd name="connsiteX12" fmla="*/ 84817 w 206708"/>
              <a:gd name="connsiteY12" fmla="*/ 172343 h 207168"/>
              <a:gd name="connsiteX13" fmla="*/ 102230 w 206708"/>
              <a:gd name="connsiteY13" fmla="*/ 182165 h 207168"/>
              <a:gd name="connsiteX14" fmla="*/ 170989 w 206708"/>
              <a:gd name="connsiteY14" fmla="*/ 182165 h 207168"/>
              <a:gd name="connsiteX15" fmla="*/ 184830 w 206708"/>
              <a:gd name="connsiteY15" fmla="*/ 172343 h 207168"/>
              <a:gd name="connsiteX16" fmla="*/ 188848 w 206708"/>
              <a:gd name="connsiteY16" fmla="*/ 132159 h 207168"/>
              <a:gd name="connsiteX17" fmla="*/ 193313 w 206708"/>
              <a:gd name="connsiteY17" fmla="*/ 132159 h 207168"/>
              <a:gd name="connsiteX18" fmla="*/ 194653 w 206708"/>
              <a:gd name="connsiteY18" fmla="*/ 159394 h 207168"/>
              <a:gd name="connsiteX19" fmla="*/ 206708 w 206708"/>
              <a:gd name="connsiteY19" fmla="*/ 178593 h 207168"/>
              <a:gd name="connsiteX20" fmla="*/ 187724 w 206708"/>
              <a:gd name="connsiteY20" fmla="*/ 201867 h 207168"/>
              <a:gd name="connsiteX21" fmla="*/ 144772 w 206708"/>
              <a:gd name="connsiteY21" fmla="*/ 201867 h 207168"/>
              <a:gd name="connsiteX22" fmla="*/ 81144 w 206708"/>
              <a:gd name="connsiteY22" fmla="*/ 190994 h 207168"/>
              <a:gd name="connsiteX23" fmla="*/ 77227 w 206708"/>
              <a:gd name="connsiteY23" fmla="*/ 154037 h 207168"/>
              <a:gd name="connsiteX24" fmla="*/ 154915 w 206708"/>
              <a:gd name="connsiteY24" fmla="*/ 32146 h 207168"/>
              <a:gd name="connsiteX25" fmla="*/ 104909 w 206708"/>
              <a:gd name="connsiteY25" fmla="*/ 32146 h 207168"/>
              <a:gd name="connsiteX26" fmla="*/ 83478 w 206708"/>
              <a:gd name="connsiteY26" fmla="*/ 34825 h 207168"/>
              <a:gd name="connsiteX27" fmla="*/ 75441 w 206708"/>
              <a:gd name="connsiteY27" fmla="*/ 26789 h 207168"/>
              <a:gd name="connsiteX28" fmla="*/ 154022 w 206708"/>
              <a:gd name="connsiteY28" fmla="*/ 26789 h 207168"/>
              <a:gd name="connsiteX29" fmla="*/ 162059 w 206708"/>
              <a:gd name="connsiteY29" fmla="*/ 16966 h 207168"/>
              <a:gd name="connsiteX30" fmla="*/ 33472 w 206708"/>
              <a:gd name="connsiteY30" fmla="*/ 0 h 207168"/>
              <a:gd name="connsiteX31" fmla="*/ 54903 w 206708"/>
              <a:gd name="connsiteY31" fmla="*/ 8929 h 207168"/>
              <a:gd name="connsiteX32" fmla="*/ 46866 w 206708"/>
              <a:gd name="connsiteY32" fmla="*/ 16073 h 207168"/>
              <a:gd name="connsiteX33" fmla="*/ 46866 w 206708"/>
              <a:gd name="connsiteY33" fmla="*/ 48220 h 207168"/>
              <a:gd name="connsiteX34" fmla="*/ 71869 w 206708"/>
              <a:gd name="connsiteY34" fmla="*/ 61168 h 207168"/>
              <a:gd name="connsiteX35" fmla="*/ 76334 w 206708"/>
              <a:gd name="connsiteY35" fmla="*/ 72776 h 207168"/>
              <a:gd name="connsiteX36" fmla="*/ 71869 w 206708"/>
              <a:gd name="connsiteY36" fmla="*/ 82599 h 207168"/>
              <a:gd name="connsiteX37" fmla="*/ 63386 w 206708"/>
              <a:gd name="connsiteY37" fmla="*/ 75009 h 207168"/>
              <a:gd name="connsiteX38" fmla="*/ 46866 w 206708"/>
              <a:gd name="connsiteY38" fmla="*/ 52685 h 207168"/>
              <a:gd name="connsiteX39" fmla="*/ 46866 w 206708"/>
              <a:gd name="connsiteY39" fmla="*/ 166092 h 207168"/>
              <a:gd name="connsiteX40" fmla="*/ 47759 w 206708"/>
              <a:gd name="connsiteY40" fmla="*/ 200918 h 207168"/>
              <a:gd name="connsiteX41" fmla="*/ 33472 w 206708"/>
              <a:gd name="connsiteY41" fmla="*/ 207168 h 207168"/>
              <a:gd name="connsiteX42" fmla="*/ 34365 w 206708"/>
              <a:gd name="connsiteY42" fmla="*/ 160734 h 207168"/>
              <a:gd name="connsiteX43" fmla="*/ 34365 w 206708"/>
              <a:gd name="connsiteY43" fmla="*/ 33039 h 207168"/>
              <a:gd name="connsiteX44" fmla="*/ 33472 w 206708"/>
              <a:gd name="connsiteY44" fmla="*/ 0 h 207168"/>
              <a:gd name="connsiteX0" fmla="*/ 14719 w 206708"/>
              <a:gd name="connsiteY0" fmla="*/ 56257 h 207168"/>
              <a:gd name="connsiteX1" fmla="*/ 18291 w 206708"/>
              <a:gd name="connsiteY1" fmla="*/ 56257 h 207168"/>
              <a:gd name="connsiteX2" fmla="*/ 20077 w 206708"/>
              <a:gd name="connsiteY2" fmla="*/ 90189 h 207168"/>
              <a:gd name="connsiteX3" fmla="*/ 12933 w 206708"/>
              <a:gd name="connsiteY3" fmla="*/ 100459 h 207168"/>
              <a:gd name="connsiteX4" fmla="*/ 2218 w 206708"/>
              <a:gd name="connsiteY4" fmla="*/ 100905 h 207168"/>
              <a:gd name="connsiteX5" fmla="*/ 4450 w 206708"/>
              <a:gd name="connsiteY5" fmla="*/ 88403 h 207168"/>
              <a:gd name="connsiteX6" fmla="*/ 14719 w 206708"/>
              <a:gd name="connsiteY6" fmla="*/ 56257 h 207168"/>
              <a:gd name="connsiteX7" fmla="*/ 162059 w 206708"/>
              <a:gd name="connsiteY7" fmla="*/ 16966 h 207168"/>
              <a:gd name="connsiteX8" fmla="*/ 187408 w 206708"/>
              <a:gd name="connsiteY8" fmla="*/ 19271 h 207168"/>
              <a:gd name="connsiteX9" fmla="*/ 183186 w 206708"/>
              <a:gd name="connsiteY9" fmla="*/ 40889 h 207168"/>
              <a:gd name="connsiteX10" fmla="*/ 173346 w 206708"/>
              <a:gd name="connsiteY10" fmla="*/ 58132 h 207168"/>
              <a:gd name="connsiteX11" fmla="*/ 114240 w 206708"/>
              <a:gd name="connsiteY11" fmla="*/ 127451 h 207168"/>
              <a:gd name="connsiteX12" fmla="*/ 84817 w 206708"/>
              <a:gd name="connsiteY12" fmla="*/ 172343 h 207168"/>
              <a:gd name="connsiteX13" fmla="*/ 102230 w 206708"/>
              <a:gd name="connsiteY13" fmla="*/ 182165 h 207168"/>
              <a:gd name="connsiteX14" fmla="*/ 170989 w 206708"/>
              <a:gd name="connsiteY14" fmla="*/ 182165 h 207168"/>
              <a:gd name="connsiteX15" fmla="*/ 184830 w 206708"/>
              <a:gd name="connsiteY15" fmla="*/ 172343 h 207168"/>
              <a:gd name="connsiteX16" fmla="*/ 188848 w 206708"/>
              <a:gd name="connsiteY16" fmla="*/ 132159 h 207168"/>
              <a:gd name="connsiteX17" fmla="*/ 193313 w 206708"/>
              <a:gd name="connsiteY17" fmla="*/ 132159 h 207168"/>
              <a:gd name="connsiteX18" fmla="*/ 194653 w 206708"/>
              <a:gd name="connsiteY18" fmla="*/ 159394 h 207168"/>
              <a:gd name="connsiteX19" fmla="*/ 206708 w 206708"/>
              <a:gd name="connsiteY19" fmla="*/ 178593 h 207168"/>
              <a:gd name="connsiteX20" fmla="*/ 187724 w 206708"/>
              <a:gd name="connsiteY20" fmla="*/ 201867 h 207168"/>
              <a:gd name="connsiteX21" fmla="*/ 144772 w 206708"/>
              <a:gd name="connsiteY21" fmla="*/ 201867 h 207168"/>
              <a:gd name="connsiteX22" fmla="*/ 81144 w 206708"/>
              <a:gd name="connsiteY22" fmla="*/ 190994 h 207168"/>
              <a:gd name="connsiteX23" fmla="*/ 77227 w 206708"/>
              <a:gd name="connsiteY23" fmla="*/ 154037 h 207168"/>
              <a:gd name="connsiteX24" fmla="*/ 154915 w 206708"/>
              <a:gd name="connsiteY24" fmla="*/ 32146 h 207168"/>
              <a:gd name="connsiteX25" fmla="*/ 104909 w 206708"/>
              <a:gd name="connsiteY25" fmla="*/ 32146 h 207168"/>
              <a:gd name="connsiteX26" fmla="*/ 83478 w 206708"/>
              <a:gd name="connsiteY26" fmla="*/ 34825 h 207168"/>
              <a:gd name="connsiteX27" fmla="*/ 75441 w 206708"/>
              <a:gd name="connsiteY27" fmla="*/ 26789 h 207168"/>
              <a:gd name="connsiteX28" fmla="*/ 154022 w 206708"/>
              <a:gd name="connsiteY28" fmla="*/ 26789 h 207168"/>
              <a:gd name="connsiteX29" fmla="*/ 162059 w 206708"/>
              <a:gd name="connsiteY29" fmla="*/ 16966 h 207168"/>
              <a:gd name="connsiteX30" fmla="*/ 33472 w 206708"/>
              <a:gd name="connsiteY30" fmla="*/ 0 h 207168"/>
              <a:gd name="connsiteX31" fmla="*/ 54903 w 206708"/>
              <a:gd name="connsiteY31" fmla="*/ 8929 h 207168"/>
              <a:gd name="connsiteX32" fmla="*/ 46866 w 206708"/>
              <a:gd name="connsiteY32" fmla="*/ 16073 h 207168"/>
              <a:gd name="connsiteX33" fmla="*/ 46866 w 206708"/>
              <a:gd name="connsiteY33" fmla="*/ 48220 h 207168"/>
              <a:gd name="connsiteX34" fmla="*/ 71869 w 206708"/>
              <a:gd name="connsiteY34" fmla="*/ 61168 h 207168"/>
              <a:gd name="connsiteX35" fmla="*/ 76334 w 206708"/>
              <a:gd name="connsiteY35" fmla="*/ 72776 h 207168"/>
              <a:gd name="connsiteX36" fmla="*/ 71869 w 206708"/>
              <a:gd name="connsiteY36" fmla="*/ 82599 h 207168"/>
              <a:gd name="connsiteX37" fmla="*/ 63386 w 206708"/>
              <a:gd name="connsiteY37" fmla="*/ 75009 h 207168"/>
              <a:gd name="connsiteX38" fmla="*/ 46866 w 206708"/>
              <a:gd name="connsiteY38" fmla="*/ 52685 h 207168"/>
              <a:gd name="connsiteX39" fmla="*/ 46866 w 206708"/>
              <a:gd name="connsiteY39" fmla="*/ 166092 h 207168"/>
              <a:gd name="connsiteX40" fmla="*/ 47759 w 206708"/>
              <a:gd name="connsiteY40" fmla="*/ 200918 h 207168"/>
              <a:gd name="connsiteX41" fmla="*/ 33472 w 206708"/>
              <a:gd name="connsiteY41" fmla="*/ 207168 h 207168"/>
              <a:gd name="connsiteX42" fmla="*/ 34365 w 206708"/>
              <a:gd name="connsiteY42" fmla="*/ 160734 h 207168"/>
              <a:gd name="connsiteX43" fmla="*/ 34365 w 206708"/>
              <a:gd name="connsiteY43" fmla="*/ 33039 h 207168"/>
              <a:gd name="connsiteX44" fmla="*/ 33472 w 206708"/>
              <a:gd name="connsiteY44" fmla="*/ 0 h 207168"/>
              <a:gd name="connsiteX0" fmla="*/ 14719 w 206708"/>
              <a:gd name="connsiteY0" fmla="*/ 56257 h 207168"/>
              <a:gd name="connsiteX1" fmla="*/ 18291 w 206708"/>
              <a:gd name="connsiteY1" fmla="*/ 56257 h 207168"/>
              <a:gd name="connsiteX2" fmla="*/ 20077 w 206708"/>
              <a:gd name="connsiteY2" fmla="*/ 90189 h 207168"/>
              <a:gd name="connsiteX3" fmla="*/ 12933 w 206708"/>
              <a:gd name="connsiteY3" fmla="*/ 100459 h 207168"/>
              <a:gd name="connsiteX4" fmla="*/ 2218 w 206708"/>
              <a:gd name="connsiteY4" fmla="*/ 100905 h 207168"/>
              <a:gd name="connsiteX5" fmla="*/ 4450 w 206708"/>
              <a:gd name="connsiteY5" fmla="*/ 88403 h 207168"/>
              <a:gd name="connsiteX6" fmla="*/ 14719 w 206708"/>
              <a:gd name="connsiteY6" fmla="*/ 56257 h 207168"/>
              <a:gd name="connsiteX7" fmla="*/ 162059 w 206708"/>
              <a:gd name="connsiteY7" fmla="*/ 13970 h 207168"/>
              <a:gd name="connsiteX8" fmla="*/ 187408 w 206708"/>
              <a:gd name="connsiteY8" fmla="*/ 19271 h 207168"/>
              <a:gd name="connsiteX9" fmla="*/ 183186 w 206708"/>
              <a:gd name="connsiteY9" fmla="*/ 40889 h 207168"/>
              <a:gd name="connsiteX10" fmla="*/ 173346 w 206708"/>
              <a:gd name="connsiteY10" fmla="*/ 58132 h 207168"/>
              <a:gd name="connsiteX11" fmla="*/ 114240 w 206708"/>
              <a:gd name="connsiteY11" fmla="*/ 127451 h 207168"/>
              <a:gd name="connsiteX12" fmla="*/ 84817 w 206708"/>
              <a:gd name="connsiteY12" fmla="*/ 172343 h 207168"/>
              <a:gd name="connsiteX13" fmla="*/ 102230 w 206708"/>
              <a:gd name="connsiteY13" fmla="*/ 182165 h 207168"/>
              <a:gd name="connsiteX14" fmla="*/ 170989 w 206708"/>
              <a:gd name="connsiteY14" fmla="*/ 182165 h 207168"/>
              <a:gd name="connsiteX15" fmla="*/ 184830 w 206708"/>
              <a:gd name="connsiteY15" fmla="*/ 172343 h 207168"/>
              <a:gd name="connsiteX16" fmla="*/ 188848 w 206708"/>
              <a:gd name="connsiteY16" fmla="*/ 132159 h 207168"/>
              <a:gd name="connsiteX17" fmla="*/ 193313 w 206708"/>
              <a:gd name="connsiteY17" fmla="*/ 132159 h 207168"/>
              <a:gd name="connsiteX18" fmla="*/ 194653 w 206708"/>
              <a:gd name="connsiteY18" fmla="*/ 159394 h 207168"/>
              <a:gd name="connsiteX19" fmla="*/ 206708 w 206708"/>
              <a:gd name="connsiteY19" fmla="*/ 178593 h 207168"/>
              <a:gd name="connsiteX20" fmla="*/ 187724 w 206708"/>
              <a:gd name="connsiteY20" fmla="*/ 201867 h 207168"/>
              <a:gd name="connsiteX21" fmla="*/ 144772 w 206708"/>
              <a:gd name="connsiteY21" fmla="*/ 201867 h 207168"/>
              <a:gd name="connsiteX22" fmla="*/ 81144 w 206708"/>
              <a:gd name="connsiteY22" fmla="*/ 190994 h 207168"/>
              <a:gd name="connsiteX23" fmla="*/ 77227 w 206708"/>
              <a:gd name="connsiteY23" fmla="*/ 154037 h 207168"/>
              <a:gd name="connsiteX24" fmla="*/ 154915 w 206708"/>
              <a:gd name="connsiteY24" fmla="*/ 32146 h 207168"/>
              <a:gd name="connsiteX25" fmla="*/ 104909 w 206708"/>
              <a:gd name="connsiteY25" fmla="*/ 32146 h 207168"/>
              <a:gd name="connsiteX26" fmla="*/ 83478 w 206708"/>
              <a:gd name="connsiteY26" fmla="*/ 34825 h 207168"/>
              <a:gd name="connsiteX27" fmla="*/ 75441 w 206708"/>
              <a:gd name="connsiteY27" fmla="*/ 26789 h 207168"/>
              <a:gd name="connsiteX28" fmla="*/ 154022 w 206708"/>
              <a:gd name="connsiteY28" fmla="*/ 26789 h 207168"/>
              <a:gd name="connsiteX29" fmla="*/ 162059 w 206708"/>
              <a:gd name="connsiteY29" fmla="*/ 13970 h 207168"/>
              <a:gd name="connsiteX30" fmla="*/ 33472 w 206708"/>
              <a:gd name="connsiteY30" fmla="*/ 0 h 207168"/>
              <a:gd name="connsiteX31" fmla="*/ 54903 w 206708"/>
              <a:gd name="connsiteY31" fmla="*/ 8929 h 207168"/>
              <a:gd name="connsiteX32" fmla="*/ 46866 w 206708"/>
              <a:gd name="connsiteY32" fmla="*/ 16073 h 207168"/>
              <a:gd name="connsiteX33" fmla="*/ 46866 w 206708"/>
              <a:gd name="connsiteY33" fmla="*/ 48220 h 207168"/>
              <a:gd name="connsiteX34" fmla="*/ 71869 w 206708"/>
              <a:gd name="connsiteY34" fmla="*/ 61168 h 207168"/>
              <a:gd name="connsiteX35" fmla="*/ 76334 w 206708"/>
              <a:gd name="connsiteY35" fmla="*/ 72776 h 207168"/>
              <a:gd name="connsiteX36" fmla="*/ 71869 w 206708"/>
              <a:gd name="connsiteY36" fmla="*/ 82599 h 207168"/>
              <a:gd name="connsiteX37" fmla="*/ 63386 w 206708"/>
              <a:gd name="connsiteY37" fmla="*/ 75009 h 207168"/>
              <a:gd name="connsiteX38" fmla="*/ 46866 w 206708"/>
              <a:gd name="connsiteY38" fmla="*/ 52685 h 207168"/>
              <a:gd name="connsiteX39" fmla="*/ 46866 w 206708"/>
              <a:gd name="connsiteY39" fmla="*/ 166092 h 207168"/>
              <a:gd name="connsiteX40" fmla="*/ 47759 w 206708"/>
              <a:gd name="connsiteY40" fmla="*/ 200918 h 207168"/>
              <a:gd name="connsiteX41" fmla="*/ 33472 w 206708"/>
              <a:gd name="connsiteY41" fmla="*/ 207168 h 207168"/>
              <a:gd name="connsiteX42" fmla="*/ 34365 w 206708"/>
              <a:gd name="connsiteY42" fmla="*/ 160734 h 207168"/>
              <a:gd name="connsiteX43" fmla="*/ 34365 w 206708"/>
              <a:gd name="connsiteY43" fmla="*/ 33039 h 207168"/>
              <a:gd name="connsiteX44" fmla="*/ 33472 w 206708"/>
              <a:gd name="connsiteY44" fmla="*/ 0 h 207168"/>
              <a:gd name="connsiteX0" fmla="*/ 14719 w 206708"/>
              <a:gd name="connsiteY0" fmla="*/ 56257 h 207168"/>
              <a:gd name="connsiteX1" fmla="*/ 18291 w 206708"/>
              <a:gd name="connsiteY1" fmla="*/ 56257 h 207168"/>
              <a:gd name="connsiteX2" fmla="*/ 20077 w 206708"/>
              <a:gd name="connsiteY2" fmla="*/ 90189 h 207168"/>
              <a:gd name="connsiteX3" fmla="*/ 12933 w 206708"/>
              <a:gd name="connsiteY3" fmla="*/ 100459 h 207168"/>
              <a:gd name="connsiteX4" fmla="*/ 2218 w 206708"/>
              <a:gd name="connsiteY4" fmla="*/ 100905 h 207168"/>
              <a:gd name="connsiteX5" fmla="*/ 4450 w 206708"/>
              <a:gd name="connsiteY5" fmla="*/ 88403 h 207168"/>
              <a:gd name="connsiteX6" fmla="*/ 14719 w 206708"/>
              <a:gd name="connsiteY6" fmla="*/ 56257 h 207168"/>
              <a:gd name="connsiteX7" fmla="*/ 162059 w 206708"/>
              <a:gd name="connsiteY7" fmla="*/ 13970 h 207168"/>
              <a:gd name="connsiteX8" fmla="*/ 187408 w 206708"/>
              <a:gd name="connsiteY8" fmla="*/ 19271 h 207168"/>
              <a:gd name="connsiteX9" fmla="*/ 183186 w 206708"/>
              <a:gd name="connsiteY9" fmla="*/ 40889 h 207168"/>
              <a:gd name="connsiteX10" fmla="*/ 173346 w 206708"/>
              <a:gd name="connsiteY10" fmla="*/ 58132 h 207168"/>
              <a:gd name="connsiteX11" fmla="*/ 114240 w 206708"/>
              <a:gd name="connsiteY11" fmla="*/ 127451 h 207168"/>
              <a:gd name="connsiteX12" fmla="*/ 84817 w 206708"/>
              <a:gd name="connsiteY12" fmla="*/ 172343 h 207168"/>
              <a:gd name="connsiteX13" fmla="*/ 102230 w 206708"/>
              <a:gd name="connsiteY13" fmla="*/ 182165 h 207168"/>
              <a:gd name="connsiteX14" fmla="*/ 170989 w 206708"/>
              <a:gd name="connsiteY14" fmla="*/ 182165 h 207168"/>
              <a:gd name="connsiteX15" fmla="*/ 184830 w 206708"/>
              <a:gd name="connsiteY15" fmla="*/ 172343 h 207168"/>
              <a:gd name="connsiteX16" fmla="*/ 188848 w 206708"/>
              <a:gd name="connsiteY16" fmla="*/ 132159 h 207168"/>
              <a:gd name="connsiteX17" fmla="*/ 193313 w 206708"/>
              <a:gd name="connsiteY17" fmla="*/ 132159 h 207168"/>
              <a:gd name="connsiteX18" fmla="*/ 194653 w 206708"/>
              <a:gd name="connsiteY18" fmla="*/ 159394 h 207168"/>
              <a:gd name="connsiteX19" fmla="*/ 206708 w 206708"/>
              <a:gd name="connsiteY19" fmla="*/ 178593 h 207168"/>
              <a:gd name="connsiteX20" fmla="*/ 187724 w 206708"/>
              <a:gd name="connsiteY20" fmla="*/ 201867 h 207168"/>
              <a:gd name="connsiteX21" fmla="*/ 144772 w 206708"/>
              <a:gd name="connsiteY21" fmla="*/ 201867 h 207168"/>
              <a:gd name="connsiteX22" fmla="*/ 81144 w 206708"/>
              <a:gd name="connsiteY22" fmla="*/ 190994 h 207168"/>
              <a:gd name="connsiteX23" fmla="*/ 77227 w 206708"/>
              <a:gd name="connsiteY23" fmla="*/ 154037 h 207168"/>
              <a:gd name="connsiteX24" fmla="*/ 154915 w 206708"/>
              <a:gd name="connsiteY24" fmla="*/ 32146 h 207168"/>
              <a:gd name="connsiteX25" fmla="*/ 104909 w 206708"/>
              <a:gd name="connsiteY25" fmla="*/ 32146 h 207168"/>
              <a:gd name="connsiteX26" fmla="*/ 83478 w 206708"/>
              <a:gd name="connsiteY26" fmla="*/ 34825 h 207168"/>
              <a:gd name="connsiteX27" fmla="*/ 75441 w 206708"/>
              <a:gd name="connsiteY27" fmla="*/ 26789 h 207168"/>
              <a:gd name="connsiteX28" fmla="*/ 146533 w 206708"/>
              <a:gd name="connsiteY28" fmla="*/ 20798 h 207168"/>
              <a:gd name="connsiteX29" fmla="*/ 162059 w 206708"/>
              <a:gd name="connsiteY29" fmla="*/ 13970 h 207168"/>
              <a:gd name="connsiteX30" fmla="*/ 33472 w 206708"/>
              <a:gd name="connsiteY30" fmla="*/ 0 h 207168"/>
              <a:gd name="connsiteX31" fmla="*/ 54903 w 206708"/>
              <a:gd name="connsiteY31" fmla="*/ 8929 h 207168"/>
              <a:gd name="connsiteX32" fmla="*/ 46866 w 206708"/>
              <a:gd name="connsiteY32" fmla="*/ 16073 h 207168"/>
              <a:gd name="connsiteX33" fmla="*/ 46866 w 206708"/>
              <a:gd name="connsiteY33" fmla="*/ 48220 h 207168"/>
              <a:gd name="connsiteX34" fmla="*/ 71869 w 206708"/>
              <a:gd name="connsiteY34" fmla="*/ 61168 h 207168"/>
              <a:gd name="connsiteX35" fmla="*/ 76334 w 206708"/>
              <a:gd name="connsiteY35" fmla="*/ 72776 h 207168"/>
              <a:gd name="connsiteX36" fmla="*/ 71869 w 206708"/>
              <a:gd name="connsiteY36" fmla="*/ 82599 h 207168"/>
              <a:gd name="connsiteX37" fmla="*/ 63386 w 206708"/>
              <a:gd name="connsiteY37" fmla="*/ 75009 h 207168"/>
              <a:gd name="connsiteX38" fmla="*/ 46866 w 206708"/>
              <a:gd name="connsiteY38" fmla="*/ 52685 h 207168"/>
              <a:gd name="connsiteX39" fmla="*/ 46866 w 206708"/>
              <a:gd name="connsiteY39" fmla="*/ 166092 h 207168"/>
              <a:gd name="connsiteX40" fmla="*/ 47759 w 206708"/>
              <a:gd name="connsiteY40" fmla="*/ 200918 h 207168"/>
              <a:gd name="connsiteX41" fmla="*/ 33472 w 206708"/>
              <a:gd name="connsiteY41" fmla="*/ 207168 h 207168"/>
              <a:gd name="connsiteX42" fmla="*/ 34365 w 206708"/>
              <a:gd name="connsiteY42" fmla="*/ 160734 h 207168"/>
              <a:gd name="connsiteX43" fmla="*/ 34365 w 206708"/>
              <a:gd name="connsiteY43" fmla="*/ 33039 h 207168"/>
              <a:gd name="connsiteX44" fmla="*/ 33472 w 206708"/>
              <a:gd name="connsiteY44" fmla="*/ 0 h 207168"/>
              <a:gd name="connsiteX0" fmla="*/ 14719 w 206708"/>
              <a:gd name="connsiteY0" fmla="*/ 56257 h 207168"/>
              <a:gd name="connsiteX1" fmla="*/ 18291 w 206708"/>
              <a:gd name="connsiteY1" fmla="*/ 56257 h 207168"/>
              <a:gd name="connsiteX2" fmla="*/ 20077 w 206708"/>
              <a:gd name="connsiteY2" fmla="*/ 90189 h 207168"/>
              <a:gd name="connsiteX3" fmla="*/ 12933 w 206708"/>
              <a:gd name="connsiteY3" fmla="*/ 100459 h 207168"/>
              <a:gd name="connsiteX4" fmla="*/ 2218 w 206708"/>
              <a:gd name="connsiteY4" fmla="*/ 100905 h 207168"/>
              <a:gd name="connsiteX5" fmla="*/ 4450 w 206708"/>
              <a:gd name="connsiteY5" fmla="*/ 88403 h 207168"/>
              <a:gd name="connsiteX6" fmla="*/ 14719 w 206708"/>
              <a:gd name="connsiteY6" fmla="*/ 56257 h 207168"/>
              <a:gd name="connsiteX7" fmla="*/ 174041 w 206708"/>
              <a:gd name="connsiteY7" fmla="*/ 3486 h 207168"/>
              <a:gd name="connsiteX8" fmla="*/ 187408 w 206708"/>
              <a:gd name="connsiteY8" fmla="*/ 19271 h 207168"/>
              <a:gd name="connsiteX9" fmla="*/ 183186 w 206708"/>
              <a:gd name="connsiteY9" fmla="*/ 40889 h 207168"/>
              <a:gd name="connsiteX10" fmla="*/ 173346 w 206708"/>
              <a:gd name="connsiteY10" fmla="*/ 58132 h 207168"/>
              <a:gd name="connsiteX11" fmla="*/ 114240 w 206708"/>
              <a:gd name="connsiteY11" fmla="*/ 127451 h 207168"/>
              <a:gd name="connsiteX12" fmla="*/ 84817 w 206708"/>
              <a:gd name="connsiteY12" fmla="*/ 172343 h 207168"/>
              <a:gd name="connsiteX13" fmla="*/ 102230 w 206708"/>
              <a:gd name="connsiteY13" fmla="*/ 182165 h 207168"/>
              <a:gd name="connsiteX14" fmla="*/ 170989 w 206708"/>
              <a:gd name="connsiteY14" fmla="*/ 182165 h 207168"/>
              <a:gd name="connsiteX15" fmla="*/ 184830 w 206708"/>
              <a:gd name="connsiteY15" fmla="*/ 172343 h 207168"/>
              <a:gd name="connsiteX16" fmla="*/ 188848 w 206708"/>
              <a:gd name="connsiteY16" fmla="*/ 132159 h 207168"/>
              <a:gd name="connsiteX17" fmla="*/ 193313 w 206708"/>
              <a:gd name="connsiteY17" fmla="*/ 132159 h 207168"/>
              <a:gd name="connsiteX18" fmla="*/ 194653 w 206708"/>
              <a:gd name="connsiteY18" fmla="*/ 159394 h 207168"/>
              <a:gd name="connsiteX19" fmla="*/ 206708 w 206708"/>
              <a:gd name="connsiteY19" fmla="*/ 178593 h 207168"/>
              <a:gd name="connsiteX20" fmla="*/ 187724 w 206708"/>
              <a:gd name="connsiteY20" fmla="*/ 201867 h 207168"/>
              <a:gd name="connsiteX21" fmla="*/ 144772 w 206708"/>
              <a:gd name="connsiteY21" fmla="*/ 201867 h 207168"/>
              <a:gd name="connsiteX22" fmla="*/ 81144 w 206708"/>
              <a:gd name="connsiteY22" fmla="*/ 190994 h 207168"/>
              <a:gd name="connsiteX23" fmla="*/ 77227 w 206708"/>
              <a:gd name="connsiteY23" fmla="*/ 154037 h 207168"/>
              <a:gd name="connsiteX24" fmla="*/ 154915 w 206708"/>
              <a:gd name="connsiteY24" fmla="*/ 32146 h 207168"/>
              <a:gd name="connsiteX25" fmla="*/ 104909 w 206708"/>
              <a:gd name="connsiteY25" fmla="*/ 32146 h 207168"/>
              <a:gd name="connsiteX26" fmla="*/ 83478 w 206708"/>
              <a:gd name="connsiteY26" fmla="*/ 34825 h 207168"/>
              <a:gd name="connsiteX27" fmla="*/ 75441 w 206708"/>
              <a:gd name="connsiteY27" fmla="*/ 26789 h 207168"/>
              <a:gd name="connsiteX28" fmla="*/ 146533 w 206708"/>
              <a:gd name="connsiteY28" fmla="*/ 20798 h 207168"/>
              <a:gd name="connsiteX29" fmla="*/ 174041 w 206708"/>
              <a:gd name="connsiteY29" fmla="*/ 3486 h 207168"/>
              <a:gd name="connsiteX30" fmla="*/ 33472 w 206708"/>
              <a:gd name="connsiteY30" fmla="*/ 0 h 207168"/>
              <a:gd name="connsiteX31" fmla="*/ 54903 w 206708"/>
              <a:gd name="connsiteY31" fmla="*/ 8929 h 207168"/>
              <a:gd name="connsiteX32" fmla="*/ 46866 w 206708"/>
              <a:gd name="connsiteY32" fmla="*/ 16073 h 207168"/>
              <a:gd name="connsiteX33" fmla="*/ 46866 w 206708"/>
              <a:gd name="connsiteY33" fmla="*/ 48220 h 207168"/>
              <a:gd name="connsiteX34" fmla="*/ 71869 w 206708"/>
              <a:gd name="connsiteY34" fmla="*/ 61168 h 207168"/>
              <a:gd name="connsiteX35" fmla="*/ 76334 w 206708"/>
              <a:gd name="connsiteY35" fmla="*/ 72776 h 207168"/>
              <a:gd name="connsiteX36" fmla="*/ 71869 w 206708"/>
              <a:gd name="connsiteY36" fmla="*/ 82599 h 207168"/>
              <a:gd name="connsiteX37" fmla="*/ 63386 w 206708"/>
              <a:gd name="connsiteY37" fmla="*/ 75009 h 207168"/>
              <a:gd name="connsiteX38" fmla="*/ 46866 w 206708"/>
              <a:gd name="connsiteY38" fmla="*/ 52685 h 207168"/>
              <a:gd name="connsiteX39" fmla="*/ 46866 w 206708"/>
              <a:gd name="connsiteY39" fmla="*/ 166092 h 207168"/>
              <a:gd name="connsiteX40" fmla="*/ 47759 w 206708"/>
              <a:gd name="connsiteY40" fmla="*/ 200918 h 207168"/>
              <a:gd name="connsiteX41" fmla="*/ 33472 w 206708"/>
              <a:gd name="connsiteY41" fmla="*/ 207168 h 207168"/>
              <a:gd name="connsiteX42" fmla="*/ 34365 w 206708"/>
              <a:gd name="connsiteY42" fmla="*/ 160734 h 207168"/>
              <a:gd name="connsiteX43" fmla="*/ 34365 w 206708"/>
              <a:gd name="connsiteY43" fmla="*/ 33039 h 207168"/>
              <a:gd name="connsiteX44" fmla="*/ 33472 w 206708"/>
              <a:gd name="connsiteY44" fmla="*/ 0 h 207168"/>
              <a:gd name="connsiteX0" fmla="*/ 14719 w 206708"/>
              <a:gd name="connsiteY0" fmla="*/ 56257 h 207168"/>
              <a:gd name="connsiteX1" fmla="*/ 18291 w 206708"/>
              <a:gd name="connsiteY1" fmla="*/ 56257 h 207168"/>
              <a:gd name="connsiteX2" fmla="*/ 20077 w 206708"/>
              <a:gd name="connsiteY2" fmla="*/ 90189 h 207168"/>
              <a:gd name="connsiteX3" fmla="*/ 12933 w 206708"/>
              <a:gd name="connsiteY3" fmla="*/ 100459 h 207168"/>
              <a:gd name="connsiteX4" fmla="*/ 2218 w 206708"/>
              <a:gd name="connsiteY4" fmla="*/ 100905 h 207168"/>
              <a:gd name="connsiteX5" fmla="*/ 4450 w 206708"/>
              <a:gd name="connsiteY5" fmla="*/ 88403 h 207168"/>
              <a:gd name="connsiteX6" fmla="*/ 14719 w 206708"/>
              <a:gd name="connsiteY6" fmla="*/ 56257 h 207168"/>
              <a:gd name="connsiteX7" fmla="*/ 174041 w 206708"/>
              <a:gd name="connsiteY7" fmla="*/ 3486 h 207168"/>
              <a:gd name="connsiteX8" fmla="*/ 187408 w 206708"/>
              <a:gd name="connsiteY8" fmla="*/ 19271 h 207168"/>
              <a:gd name="connsiteX9" fmla="*/ 183186 w 206708"/>
              <a:gd name="connsiteY9" fmla="*/ 40889 h 207168"/>
              <a:gd name="connsiteX10" fmla="*/ 173346 w 206708"/>
              <a:gd name="connsiteY10" fmla="*/ 58132 h 207168"/>
              <a:gd name="connsiteX11" fmla="*/ 114240 w 206708"/>
              <a:gd name="connsiteY11" fmla="*/ 127451 h 207168"/>
              <a:gd name="connsiteX12" fmla="*/ 84817 w 206708"/>
              <a:gd name="connsiteY12" fmla="*/ 172343 h 207168"/>
              <a:gd name="connsiteX13" fmla="*/ 102230 w 206708"/>
              <a:gd name="connsiteY13" fmla="*/ 182165 h 207168"/>
              <a:gd name="connsiteX14" fmla="*/ 170989 w 206708"/>
              <a:gd name="connsiteY14" fmla="*/ 182165 h 207168"/>
              <a:gd name="connsiteX15" fmla="*/ 184830 w 206708"/>
              <a:gd name="connsiteY15" fmla="*/ 172343 h 207168"/>
              <a:gd name="connsiteX16" fmla="*/ 188848 w 206708"/>
              <a:gd name="connsiteY16" fmla="*/ 132159 h 207168"/>
              <a:gd name="connsiteX17" fmla="*/ 193313 w 206708"/>
              <a:gd name="connsiteY17" fmla="*/ 132159 h 207168"/>
              <a:gd name="connsiteX18" fmla="*/ 194653 w 206708"/>
              <a:gd name="connsiteY18" fmla="*/ 159394 h 207168"/>
              <a:gd name="connsiteX19" fmla="*/ 206708 w 206708"/>
              <a:gd name="connsiteY19" fmla="*/ 178593 h 207168"/>
              <a:gd name="connsiteX20" fmla="*/ 187724 w 206708"/>
              <a:gd name="connsiteY20" fmla="*/ 201867 h 207168"/>
              <a:gd name="connsiteX21" fmla="*/ 144772 w 206708"/>
              <a:gd name="connsiteY21" fmla="*/ 201867 h 207168"/>
              <a:gd name="connsiteX22" fmla="*/ 81144 w 206708"/>
              <a:gd name="connsiteY22" fmla="*/ 190994 h 207168"/>
              <a:gd name="connsiteX23" fmla="*/ 77227 w 206708"/>
              <a:gd name="connsiteY23" fmla="*/ 154037 h 207168"/>
              <a:gd name="connsiteX24" fmla="*/ 154915 w 206708"/>
              <a:gd name="connsiteY24" fmla="*/ 32146 h 207168"/>
              <a:gd name="connsiteX25" fmla="*/ 104909 w 206708"/>
              <a:gd name="connsiteY25" fmla="*/ 32146 h 207168"/>
              <a:gd name="connsiteX26" fmla="*/ 83478 w 206708"/>
              <a:gd name="connsiteY26" fmla="*/ 34825 h 207168"/>
              <a:gd name="connsiteX27" fmla="*/ 75441 w 206708"/>
              <a:gd name="connsiteY27" fmla="*/ 26789 h 207168"/>
              <a:gd name="connsiteX28" fmla="*/ 146533 w 206708"/>
              <a:gd name="connsiteY28" fmla="*/ 14807 h 207168"/>
              <a:gd name="connsiteX29" fmla="*/ 174041 w 206708"/>
              <a:gd name="connsiteY29" fmla="*/ 3486 h 207168"/>
              <a:gd name="connsiteX30" fmla="*/ 33472 w 206708"/>
              <a:gd name="connsiteY30" fmla="*/ 0 h 207168"/>
              <a:gd name="connsiteX31" fmla="*/ 54903 w 206708"/>
              <a:gd name="connsiteY31" fmla="*/ 8929 h 207168"/>
              <a:gd name="connsiteX32" fmla="*/ 46866 w 206708"/>
              <a:gd name="connsiteY32" fmla="*/ 16073 h 207168"/>
              <a:gd name="connsiteX33" fmla="*/ 46866 w 206708"/>
              <a:gd name="connsiteY33" fmla="*/ 48220 h 207168"/>
              <a:gd name="connsiteX34" fmla="*/ 71869 w 206708"/>
              <a:gd name="connsiteY34" fmla="*/ 61168 h 207168"/>
              <a:gd name="connsiteX35" fmla="*/ 76334 w 206708"/>
              <a:gd name="connsiteY35" fmla="*/ 72776 h 207168"/>
              <a:gd name="connsiteX36" fmla="*/ 71869 w 206708"/>
              <a:gd name="connsiteY36" fmla="*/ 82599 h 207168"/>
              <a:gd name="connsiteX37" fmla="*/ 63386 w 206708"/>
              <a:gd name="connsiteY37" fmla="*/ 75009 h 207168"/>
              <a:gd name="connsiteX38" fmla="*/ 46866 w 206708"/>
              <a:gd name="connsiteY38" fmla="*/ 52685 h 207168"/>
              <a:gd name="connsiteX39" fmla="*/ 46866 w 206708"/>
              <a:gd name="connsiteY39" fmla="*/ 166092 h 207168"/>
              <a:gd name="connsiteX40" fmla="*/ 47759 w 206708"/>
              <a:gd name="connsiteY40" fmla="*/ 200918 h 207168"/>
              <a:gd name="connsiteX41" fmla="*/ 33472 w 206708"/>
              <a:gd name="connsiteY41" fmla="*/ 207168 h 207168"/>
              <a:gd name="connsiteX42" fmla="*/ 34365 w 206708"/>
              <a:gd name="connsiteY42" fmla="*/ 160734 h 207168"/>
              <a:gd name="connsiteX43" fmla="*/ 34365 w 206708"/>
              <a:gd name="connsiteY43" fmla="*/ 33039 h 207168"/>
              <a:gd name="connsiteX44" fmla="*/ 33472 w 206708"/>
              <a:gd name="connsiteY44" fmla="*/ 0 h 207168"/>
              <a:gd name="connsiteX0" fmla="*/ 20780 w 212769"/>
              <a:gd name="connsiteY0" fmla="*/ 56257 h 207168"/>
              <a:gd name="connsiteX1" fmla="*/ 24352 w 212769"/>
              <a:gd name="connsiteY1" fmla="*/ 56257 h 207168"/>
              <a:gd name="connsiteX2" fmla="*/ 26138 w 212769"/>
              <a:gd name="connsiteY2" fmla="*/ 90189 h 207168"/>
              <a:gd name="connsiteX3" fmla="*/ 18994 w 212769"/>
              <a:gd name="connsiteY3" fmla="*/ 100459 h 207168"/>
              <a:gd name="connsiteX4" fmla="*/ 8279 w 212769"/>
              <a:gd name="connsiteY4" fmla="*/ 100905 h 207168"/>
              <a:gd name="connsiteX5" fmla="*/ 1525 w 212769"/>
              <a:gd name="connsiteY5" fmla="*/ 82412 h 207168"/>
              <a:gd name="connsiteX6" fmla="*/ 20780 w 212769"/>
              <a:gd name="connsiteY6" fmla="*/ 56257 h 207168"/>
              <a:gd name="connsiteX7" fmla="*/ 180102 w 212769"/>
              <a:gd name="connsiteY7" fmla="*/ 3486 h 207168"/>
              <a:gd name="connsiteX8" fmla="*/ 193469 w 212769"/>
              <a:gd name="connsiteY8" fmla="*/ 19271 h 207168"/>
              <a:gd name="connsiteX9" fmla="*/ 189247 w 212769"/>
              <a:gd name="connsiteY9" fmla="*/ 40889 h 207168"/>
              <a:gd name="connsiteX10" fmla="*/ 179407 w 212769"/>
              <a:gd name="connsiteY10" fmla="*/ 58132 h 207168"/>
              <a:gd name="connsiteX11" fmla="*/ 120301 w 212769"/>
              <a:gd name="connsiteY11" fmla="*/ 127451 h 207168"/>
              <a:gd name="connsiteX12" fmla="*/ 90878 w 212769"/>
              <a:gd name="connsiteY12" fmla="*/ 172343 h 207168"/>
              <a:gd name="connsiteX13" fmla="*/ 108291 w 212769"/>
              <a:gd name="connsiteY13" fmla="*/ 182165 h 207168"/>
              <a:gd name="connsiteX14" fmla="*/ 177050 w 212769"/>
              <a:gd name="connsiteY14" fmla="*/ 182165 h 207168"/>
              <a:gd name="connsiteX15" fmla="*/ 190891 w 212769"/>
              <a:gd name="connsiteY15" fmla="*/ 172343 h 207168"/>
              <a:gd name="connsiteX16" fmla="*/ 194909 w 212769"/>
              <a:gd name="connsiteY16" fmla="*/ 132159 h 207168"/>
              <a:gd name="connsiteX17" fmla="*/ 199374 w 212769"/>
              <a:gd name="connsiteY17" fmla="*/ 132159 h 207168"/>
              <a:gd name="connsiteX18" fmla="*/ 200714 w 212769"/>
              <a:gd name="connsiteY18" fmla="*/ 159394 h 207168"/>
              <a:gd name="connsiteX19" fmla="*/ 212769 w 212769"/>
              <a:gd name="connsiteY19" fmla="*/ 178593 h 207168"/>
              <a:gd name="connsiteX20" fmla="*/ 193785 w 212769"/>
              <a:gd name="connsiteY20" fmla="*/ 201867 h 207168"/>
              <a:gd name="connsiteX21" fmla="*/ 150833 w 212769"/>
              <a:gd name="connsiteY21" fmla="*/ 201867 h 207168"/>
              <a:gd name="connsiteX22" fmla="*/ 87205 w 212769"/>
              <a:gd name="connsiteY22" fmla="*/ 190994 h 207168"/>
              <a:gd name="connsiteX23" fmla="*/ 83288 w 212769"/>
              <a:gd name="connsiteY23" fmla="*/ 154037 h 207168"/>
              <a:gd name="connsiteX24" fmla="*/ 160976 w 212769"/>
              <a:gd name="connsiteY24" fmla="*/ 32146 h 207168"/>
              <a:gd name="connsiteX25" fmla="*/ 110970 w 212769"/>
              <a:gd name="connsiteY25" fmla="*/ 32146 h 207168"/>
              <a:gd name="connsiteX26" fmla="*/ 89539 w 212769"/>
              <a:gd name="connsiteY26" fmla="*/ 34825 h 207168"/>
              <a:gd name="connsiteX27" fmla="*/ 81502 w 212769"/>
              <a:gd name="connsiteY27" fmla="*/ 26789 h 207168"/>
              <a:gd name="connsiteX28" fmla="*/ 152594 w 212769"/>
              <a:gd name="connsiteY28" fmla="*/ 14807 h 207168"/>
              <a:gd name="connsiteX29" fmla="*/ 180102 w 212769"/>
              <a:gd name="connsiteY29" fmla="*/ 3486 h 207168"/>
              <a:gd name="connsiteX30" fmla="*/ 39533 w 212769"/>
              <a:gd name="connsiteY30" fmla="*/ 0 h 207168"/>
              <a:gd name="connsiteX31" fmla="*/ 60964 w 212769"/>
              <a:gd name="connsiteY31" fmla="*/ 8929 h 207168"/>
              <a:gd name="connsiteX32" fmla="*/ 52927 w 212769"/>
              <a:gd name="connsiteY32" fmla="*/ 16073 h 207168"/>
              <a:gd name="connsiteX33" fmla="*/ 52927 w 212769"/>
              <a:gd name="connsiteY33" fmla="*/ 48220 h 207168"/>
              <a:gd name="connsiteX34" fmla="*/ 77930 w 212769"/>
              <a:gd name="connsiteY34" fmla="*/ 61168 h 207168"/>
              <a:gd name="connsiteX35" fmla="*/ 82395 w 212769"/>
              <a:gd name="connsiteY35" fmla="*/ 72776 h 207168"/>
              <a:gd name="connsiteX36" fmla="*/ 77930 w 212769"/>
              <a:gd name="connsiteY36" fmla="*/ 82599 h 207168"/>
              <a:gd name="connsiteX37" fmla="*/ 69447 w 212769"/>
              <a:gd name="connsiteY37" fmla="*/ 75009 h 207168"/>
              <a:gd name="connsiteX38" fmla="*/ 52927 w 212769"/>
              <a:gd name="connsiteY38" fmla="*/ 52685 h 207168"/>
              <a:gd name="connsiteX39" fmla="*/ 52927 w 212769"/>
              <a:gd name="connsiteY39" fmla="*/ 166092 h 207168"/>
              <a:gd name="connsiteX40" fmla="*/ 53820 w 212769"/>
              <a:gd name="connsiteY40" fmla="*/ 200918 h 207168"/>
              <a:gd name="connsiteX41" fmla="*/ 39533 w 212769"/>
              <a:gd name="connsiteY41" fmla="*/ 207168 h 207168"/>
              <a:gd name="connsiteX42" fmla="*/ 40426 w 212769"/>
              <a:gd name="connsiteY42" fmla="*/ 160734 h 207168"/>
              <a:gd name="connsiteX43" fmla="*/ 40426 w 212769"/>
              <a:gd name="connsiteY43" fmla="*/ 33039 h 207168"/>
              <a:gd name="connsiteX44" fmla="*/ 39533 w 212769"/>
              <a:gd name="connsiteY44" fmla="*/ 0 h 207168"/>
              <a:gd name="connsiteX0" fmla="*/ 20780 w 212769"/>
              <a:gd name="connsiteY0" fmla="*/ 56257 h 252100"/>
              <a:gd name="connsiteX1" fmla="*/ 24352 w 212769"/>
              <a:gd name="connsiteY1" fmla="*/ 56257 h 252100"/>
              <a:gd name="connsiteX2" fmla="*/ 26138 w 212769"/>
              <a:gd name="connsiteY2" fmla="*/ 90189 h 252100"/>
              <a:gd name="connsiteX3" fmla="*/ 18994 w 212769"/>
              <a:gd name="connsiteY3" fmla="*/ 100459 h 252100"/>
              <a:gd name="connsiteX4" fmla="*/ 8279 w 212769"/>
              <a:gd name="connsiteY4" fmla="*/ 100905 h 252100"/>
              <a:gd name="connsiteX5" fmla="*/ 1525 w 212769"/>
              <a:gd name="connsiteY5" fmla="*/ 82412 h 252100"/>
              <a:gd name="connsiteX6" fmla="*/ 20780 w 212769"/>
              <a:gd name="connsiteY6" fmla="*/ 56257 h 252100"/>
              <a:gd name="connsiteX7" fmla="*/ 180102 w 212769"/>
              <a:gd name="connsiteY7" fmla="*/ 3486 h 252100"/>
              <a:gd name="connsiteX8" fmla="*/ 193469 w 212769"/>
              <a:gd name="connsiteY8" fmla="*/ 19271 h 252100"/>
              <a:gd name="connsiteX9" fmla="*/ 189247 w 212769"/>
              <a:gd name="connsiteY9" fmla="*/ 40889 h 252100"/>
              <a:gd name="connsiteX10" fmla="*/ 179407 w 212769"/>
              <a:gd name="connsiteY10" fmla="*/ 58132 h 252100"/>
              <a:gd name="connsiteX11" fmla="*/ 120301 w 212769"/>
              <a:gd name="connsiteY11" fmla="*/ 127451 h 252100"/>
              <a:gd name="connsiteX12" fmla="*/ 90878 w 212769"/>
              <a:gd name="connsiteY12" fmla="*/ 172343 h 252100"/>
              <a:gd name="connsiteX13" fmla="*/ 108291 w 212769"/>
              <a:gd name="connsiteY13" fmla="*/ 182165 h 252100"/>
              <a:gd name="connsiteX14" fmla="*/ 177050 w 212769"/>
              <a:gd name="connsiteY14" fmla="*/ 182165 h 252100"/>
              <a:gd name="connsiteX15" fmla="*/ 190891 w 212769"/>
              <a:gd name="connsiteY15" fmla="*/ 172343 h 252100"/>
              <a:gd name="connsiteX16" fmla="*/ 194909 w 212769"/>
              <a:gd name="connsiteY16" fmla="*/ 132159 h 252100"/>
              <a:gd name="connsiteX17" fmla="*/ 199374 w 212769"/>
              <a:gd name="connsiteY17" fmla="*/ 132159 h 252100"/>
              <a:gd name="connsiteX18" fmla="*/ 200714 w 212769"/>
              <a:gd name="connsiteY18" fmla="*/ 159394 h 252100"/>
              <a:gd name="connsiteX19" fmla="*/ 212769 w 212769"/>
              <a:gd name="connsiteY19" fmla="*/ 178593 h 252100"/>
              <a:gd name="connsiteX20" fmla="*/ 193785 w 212769"/>
              <a:gd name="connsiteY20" fmla="*/ 201867 h 252100"/>
              <a:gd name="connsiteX21" fmla="*/ 150833 w 212769"/>
              <a:gd name="connsiteY21" fmla="*/ 201867 h 252100"/>
              <a:gd name="connsiteX22" fmla="*/ 87205 w 212769"/>
              <a:gd name="connsiteY22" fmla="*/ 190994 h 252100"/>
              <a:gd name="connsiteX23" fmla="*/ 83288 w 212769"/>
              <a:gd name="connsiteY23" fmla="*/ 154037 h 252100"/>
              <a:gd name="connsiteX24" fmla="*/ 160976 w 212769"/>
              <a:gd name="connsiteY24" fmla="*/ 32146 h 252100"/>
              <a:gd name="connsiteX25" fmla="*/ 110970 w 212769"/>
              <a:gd name="connsiteY25" fmla="*/ 32146 h 252100"/>
              <a:gd name="connsiteX26" fmla="*/ 89539 w 212769"/>
              <a:gd name="connsiteY26" fmla="*/ 34825 h 252100"/>
              <a:gd name="connsiteX27" fmla="*/ 81502 w 212769"/>
              <a:gd name="connsiteY27" fmla="*/ 26789 h 252100"/>
              <a:gd name="connsiteX28" fmla="*/ 152594 w 212769"/>
              <a:gd name="connsiteY28" fmla="*/ 14807 h 252100"/>
              <a:gd name="connsiteX29" fmla="*/ 180102 w 212769"/>
              <a:gd name="connsiteY29" fmla="*/ 3486 h 252100"/>
              <a:gd name="connsiteX30" fmla="*/ 39533 w 212769"/>
              <a:gd name="connsiteY30" fmla="*/ 0 h 252100"/>
              <a:gd name="connsiteX31" fmla="*/ 60964 w 212769"/>
              <a:gd name="connsiteY31" fmla="*/ 8929 h 252100"/>
              <a:gd name="connsiteX32" fmla="*/ 52927 w 212769"/>
              <a:gd name="connsiteY32" fmla="*/ 16073 h 252100"/>
              <a:gd name="connsiteX33" fmla="*/ 52927 w 212769"/>
              <a:gd name="connsiteY33" fmla="*/ 48220 h 252100"/>
              <a:gd name="connsiteX34" fmla="*/ 77930 w 212769"/>
              <a:gd name="connsiteY34" fmla="*/ 61168 h 252100"/>
              <a:gd name="connsiteX35" fmla="*/ 82395 w 212769"/>
              <a:gd name="connsiteY35" fmla="*/ 72776 h 252100"/>
              <a:gd name="connsiteX36" fmla="*/ 77930 w 212769"/>
              <a:gd name="connsiteY36" fmla="*/ 82599 h 252100"/>
              <a:gd name="connsiteX37" fmla="*/ 69447 w 212769"/>
              <a:gd name="connsiteY37" fmla="*/ 75009 h 252100"/>
              <a:gd name="connsiteX38" fmla="*/ 52927 w 212769"/>
              <a:gd name="connsiteY38" fmla="*/ 52685 h 252100"/>
              <a:gd name="connsiteX39" fmla="*/ 52927 w 212769"/>
              <a:gd name="connsiteY39" fmla="*/ 166092 h 252100"/>
              <a:gd name="connsiteX40" fmla="*/ 53820 w 212769"/>
              <a:gd name="connsiteY40" fmla="*/ 200918 h 252100"/>
              <a:gd name="connsiteX41" fmla="*/ 51515 w 212769"/>
              <a:gd name="connsiteY41" fmla="*/ 252100 h 252100"/>
              <a:gd name="connsiteX42" fmla="*/ 40426 w 212769"/>
              <a:gd name="connsiteY42" fmla="*/ 160734 h 252100"/>
              <a:gd name="connsiteX43" fmla="*/ 40426 w 212769"/>
              <a:gd name="connsiteY43" fmla="*/ 33039 h 252100"/>
              <a:gd name="connsiteX44" fmla="*/ 39533 w 212769"/>
              <a:gd name="connsiteY44" fmla="*/ 0 h 252100"/>
              <a:gd name="connsiteX0" fmla="*/ 20780 w 212769"/>
              <a:gd name="connsiteY0" fmla="*/ 56257 h 252100"/>
              <a:gd name="connsiteX1" fmla="*/ 24352 w 212769"/>
              <a:gd name="connsiteY1" fmla="*/ 56257 h 252100"/>
              <a:gd name="connsiteX2" fmla="*/ 26138 w 212769"/>
              <a:gd name="connsiteY2" fmla="*/ 90189 h 252100"/>
              <a:gd name="connsiteX3" fmla="*/ 18994 w 212769"/>
              <a:gd name="connsiteY3" fmla="*/ 100459 h 252100"/>
              <a:gd name="connsiteX4" fmla="*/ 8279 w 212769"/>
              <a:gd name="connsiteY4" fmla="*/ 100905 h 252100"/>
              <a:gd name="connsiteX5" fmla="*/ 1525 w 212769"/>
              <a:gd name="connsiteY5" fmla="*/ 82412 h 252100"/>
              <a:gd name="connsiteX6" fmla="*/ 20780 w 212769"/>
              <a:gd name="connsiteY6" fmla="*/ 56257 h 252100"/>
              <a:gd name="connsiteX7" fmla="*/ 180102 w 212769"/>
              <a:gd name="connsiteY7" fmla="*/ 3486 h 252100"/>
              <a:gd name="connsiteX8" fmla="*/ 193469 w 212769"/>
              <a:gd name="connsiteY8" fmla="*/ 19271 h 252100"/>
              <a:gd name="connsiteX9" fmla="*/ 189247 w 212769"/>
              <a:gd name="connsiteY9" fmla="*/ 40889 h 252100"/>
              <a:gd name="connsiteX10" fmla="*/ 179407 w 212769"/>
              <a:gd name="connsiteY10" fmla="*/ 58132 h 252100"/>
              <a:gd name="connsiteX11" fmla="*/ 120301 w 212769"/>
              <a:gd name="connsiteY11" fmla="*/ 127451 h 252100"/>
              <a:gd name="connsiteX12" fmla="*/ 90878 w 212769"/>
              <a:gd name="connsiteY12" fmla="*/ 172343 h 252100"/>
              <a:gd name="connsiteX13" fmla="*/ 108291 w 212769"/>
              <a:gd name="connsiteY13" fmla="*/ 182165 h 252100"/>
              <a:gd name="connsiteX14" fmla="*/ 177050 w 212769"/>
              <a:gd name="connsiteY14" fmla="*/ 182165 h 252100"/>
              <a:gd name="connsiteX15" fmla="*/ 190891 w 212769"/>
              <a:gd name="connsiteY15" fmla="*/ 172343 h 252100"/>
              <a:gd name="connsiteX16" fmla="*/ 194909 w 212769"/>
              <a:gd name="connsiteY16" fmla="*/ 132159 h 252100"/>
              <a:gd name="connsiteX17" fmla="*/ 199374 w 212769"/>
              <a:gd name="connsiteY17" fmla="*/ 132159 h 252100"/>
              <a:gd name="connsiteX18" fmla="*/ 200714 w 212769"/>
              <a:gd name="connsiteY18" fmla="*/ 159394 h 252100"/>
              <a:gd name="connsiteX19" fmla="*/ 212769 w 212769"/>
              <a:gd name="connsiteY19" fmla="*/ 178593 h 252100"/>
              <a:gd name="connsiteX20" fmla="*/ 193785 w 212769"/>
              <a:gd name="connsiteY20" fmla="*/ 201867 h 252100"/>
              <a:gd name="connsiteX21" fmla="*/ 150833 w 212769"/>
              <a:gd name="connsiteY21" fmla="*/ 201867 h 252100"/>
              <a:gd name="connsiteX22" fmla="*/ 87205 w 212769"/>
              <a:gd name="connsiteY22" fmla="*/ 190994 h 252100"/>
              <a:gd name="connsiteX23" fmla="*/ 83288 w 212769"/>
              <a:gd name="connsiteY23" fmla="*/ 154037 h 252100"/>
              <a:gd name="connsiteX24" fmla="*/ 160976 w 212769"/>
              <a:gd name="connsiteY24" fmla="*/ 32146 h 252100"/>
              <a:gd name="connsiteX25" fmla="*/ 110970 w 212769"/>
              <a:gd name="connsiteY25" fmla="*/ 32146 h 252100"/>
              <a:gd name="connsiteX26" fmla="*/ 89539 w 212769"/>
              <a:gd name="connsiteY26" fmla="*/ 34825 h 252100"/>
              <a:gd name="connsiteX27" fmla="*/ 81502 w 212769"/>
              <a:gd name="connsiteY27" fmla="*/ 26789 h 252100"/>
              <a:gd name="connsiteX28" fmla="*/ 152594 w 212769"/>
              <a:gd name="connsiteY28" fmla="*/ 14807 h 252100"/>
              <a:gd name="connsiteX29" fmla="*/ 180102 w 212769"/>
              <a:gd name="connsiteY29" fmla="*/ 3486 h 252100"/>
              <a:gd name="connsiteX30" fmla="*/ 39533 w 212769"/>
              <a:gd name="connsiteY30" fmla="*/ 0 h 252100"/>
              <a:gd name="connsiteX31" fmla="*/ 60964 w 212769"/>
              <a:gd name="connsiteY31" fmla="*/ 8929 h 252100"/>
              <a:gd name="connsiteX32" fmla="*/ 52927 w 212769"/>
              <a:gd name="connsiteY32" fmla="*/ 16073 h 252100"/>
              <a:gd name="connsiteX33" fmla="*/ 52927 w 212769"/>
              <a:gd name="connsiteY33" fmla="*/ 48220 h 252100"/>
              <a:gd name="connsiteX34" fmla="*/ 77930 w 212769"/>
              <a:gd name="connsiteY34" fmla="*/ 61168 h 252100"/>
              <a:gd name="connsiteX35" fmla="*/ 82395 w 212769"/>
              <a:gd name="connsiteY35" fmla="*/ 72776 h 252100"/>
              <a:gd name="connsiteX36" fmla="*/ 77930 w 212769"/>
              <a:gd name="connsiteY36" fmla="*/ 82599 h 252100"/>
              <a:gd name="connsiteX37" fmla="*/ 69447 w 212769"/>
              <a:gd name="connsiteY37" fmla="*/ 75009 h 252100"/>
              <a:gd name="connsiteX38" fmla="*/ 52927 w 212769"/>
              <a:gd name="connsiteY38" fmla="*/ 52685 h 252100"/>
              <a:gd name="connsiteX39" fmla="*/ 52927 w 212769"/>
              <a:gd name="connsiteY39" fmla="*/ 166092 h 252100"/>
              <a:gd name="connsiteX40" fmla="*/ 53820 w 212769"/>
              <a:gd name="connsiteY40" fmla="*/ 200918 h 252100"/>
              <a:gd name="connsiteX41" fmla="*/ 51515 w 212769"/>
              <a:gd name="connsiteY41" fmla="*/ 252100 h 252100"/>
              <a:gd name="connsiteX42" fmla="*/ 40426 w 212769"/>
              <a:gd name="connsiteY42" fmla="*/ 160734 h 252100"/>
              <a:gd name="connsiteX43" fmla="*/ 40426 w 212769"/>
              <a:gd name="connsiteY43" fmla="*/ 33039 h 252100"/>
              <a:gd name="connsiteX44" fmla="*/ 39533 w 212769"/>
              <a:gd name="connsiteY44" fmla="*/ 0 h 252100"/>
              <a:gd name="connsiteX0" fmla="*/ 20780 w 212769"/>
              <a:gd name="connsiteY0" fmla="*/ 56257 h 252100"/>
              <a:gd name="connsiteX1" fmla="*/ 24352 w 212769"/>
              <a:gd name="connsiteY1" fmla="*/ 56257 h 252100"/>
              <a:gd name="connsiteX2" fmla="*/ 26138 w 212769"/>
              <a:gd name="connsiteY2" fmla="*/ 90189 h 252100"/>
              <a:gd name="connsiteX3" fmla="*/ 18994 w 212769"/>
              <a:gd name="connsiteY3" fmla="*/ 100459 h 252100"/>
              <a:gd name="connsiteX4" fmla="*/ 8279 w 212769"/>
              <a:gd name="connsiteY4" fmla="*/ 100905 h 252100"/>
              <a:gd name="connsiteX5" fmla="*/ 1525 w 212769"/>
              <a:gd name="connsiteY5" fmla="*/ 82412 h 252100"/>
              <a:gd name="connsiteX6" fmla="*/ 20780 w 212769"/>
              <a:gd name="connsiteY6" fmla="*/ 56257 h 252100"/>
              <a:gd name="connsiteX7" fmla="*/ 180102 w 212769"/>
              <a:gd name="connsiteY7" fmla="*/ 3486 h 252100"/>
              <a:gd name="connsiteX8" fmla="*/ 193469 w 212769"/>
              <a:gd name="connsiteY8" fmla="*/ 19271 h 252100"/>
              <a:gd name="connsiteX9" fmla="*/ 189247 w 212769"/>
              <a:gd name="connsiteY9" fmla="*/ 40889 h 252100"/>
              <a:gd name="connsiteX10" fmla="*/ 179407 w 212769"/>
              <a:gd name="connsiteY10" fmla="*/ 58132 h 252100"/>
              <a:gd name="connsiteX11" fmla="*/ 120301 w 212769"/>
              <a:gd name="connsiteY11" fmla="*/ 127451 h 252100"/>
              <a:gd name="connsiteX12" fmla="*/ 90878 w 212769"/>
              <a:gd name="connsiteY12" fmla="*/ 172343 h 252100"/>
              <a:gd name="connsiteX13" fmla="*/ 108291 w 212769"/>
              <a:gd name="connsiteY13" fmla="*/ 182165 h 252100"/>
              <a:gd name="connsiteX14" fmla="*/ 177050 w 212769"/>
              <a:gd name="connsiteY14" fmla="*/ 182165 h 252100"/>
              <a:gd name="connsiteX15" fmla="*/ 190891 w 212769"/>
              <a:gd name="connsiteY15" fmla="*/ 172343 h 252100"/>
              <a:gd name="connsiteX16" fmla="*/ 194909 w 212769"/>
              <a:gd name="connsiteY16" fmla="*/ 132159 h 252100"/>
              <a:gd name="connsiteX17" fmla="*/ 199374 w 212769"/>
              <a:gd name="connsiteY17" fmla="*/ 132159 h 252100"/>
              <a:gd name="connsiteX18" fmla="*/ 200714 w 212769"/>
              <a:gd name="connsiteY18" fmla="*/ 159394 h 252100"/>
              <a:gd name="connsiteX19" fmla="*/ 212769 w 212769"/>
              <a:gd name="connsiteY19" fmla="*/ 178593 h 252100"/>
              <a:gd name="connsiteX20" fmla="*/ 193785 w 212769"/>
              <a:gd name="connsiteY20" fmla="*/ 201867 h 252100"/>
              <a:gd name="connsiteX21" fmla="*/ 150833 w 212769"/>
              <a:gd name="connsiteY21" fmla="*/ 201867 h 252100"/>
              <a:gd name="connsiteX22" fmla="*/ 87205 w 212769"/>
              <a:gd name="connsiteY22" fmla="*/ 190994 h 252100"/>
              <a:gd name="connsiteX23" fmla="*/ 83288 w 212769"/>
              <a:gd name="connsiteY23" fmla="*/ 154037 h 252100"/>
              <a:gd name="connsiteX24" fmla="*/ 160976 w 212769"/>
              <a:gd name="connsiteY24" fmla="*/ 32146 h 252100"/>
              <a:gd name="connsiteX25" fmla="*/ 110970 w 212769"/>
              <a:gd name="connsiteY25" fmla="*/ 32146 h 252100"/>
              <a:gd name="connsiteX26" fmla="*/ 89539 w 212769"/>
              <a:gd name="connsiteY26" fmla="*/ 34825 h 252100"/>
              <a:gd name="connsiteX27" fmla="*/ 81502 w 212769"/>
              <a:gd name="connsiteY27" fmla="*/ 26789 h 252100"/>
              <a:gd name="connsiteX28" fmla="*/ 152594 w 212769"/>
              <a:gd name="connsiteY28" fmla="*/ 14807 h 252100"/>
              <a:gd name="connsiteX29" fmla="*/ 180102 w 212769"/>
              <a:gd name="connsiteY29" fmla="*/ 3486 h 252100"/>
              <a:gd name="connsiteX30" fmla="*/ 39533 w 212769"/>
              <a:gd name="connsiteY30" fmla="*/ 0 h 252100"/>
              <a:gd name="connsiteX31" fmla="*/ 60964 w 212769"/>
              <a:gd name="connsiteY31" fmla="*/ 8929 h 252100"/>
              <a:gd name="connsiteX32" fmla="*/ 52927 w 212769"/>
              <a:gd name="connsiteY32" fmla="*/ 16073 h 252100"/>
              <a:gd name="connsiteX33" fmla="*/ 52927 w 212769"/>
              <a:gd name="connsiteY33" fmla="*/ 48220 h 252100"/>
              <a:gd name="connsiteX34" fmla="*/ 77930 w 212769"/>
              <a:gd name="connsiteY34" fmla="*/ 61168 h 252100"/>
              <a:gd name="connsiteX35" fmla="*/ 82395 w 212769"/>
              <a:gd name="connsiteY35" fmla="*/ 72776 h 252100"/>
              <a:gd name="connsiteX36" fmla="*/ 77930 w 212769"/>
              <a:gd name="connsiteY36" fmla="*/ 82599 h 252100"/>
              <a:gd name="connsiteX37" fmla="*/ 69447 w 212769"/>
              <a:gd name="connsiteY37" fmla="*/ 75009 h 252100"/>
              <a:gd name="connsiteX38" fmla="*/ 52927 w 212769"/>
              <a:gd name="connsiteY38" fmla="*/ 52685 h 252100"/>
              <a:gd name="connsiteX39" fmla="*/ 52927 w 212769"/>
              <a:gd name="connsiteY39" fmla="*/ 166092 h 252100"/>
              <a:gd name="connsiteX40" fmla="*/ 56815 w 212769"/>
              <a:gd name="connsiteY40" fmla="*/ 190434 h 252100"/>
              <a:gd name="connsiteX41" fmla="*/ 51515 w 212769"/>
              <a:gd name="connsiteY41" fmla="*/ 252100 h 252100"/>
              <a:gd name="connsiteX42" fmla="*/ 40426 w 212769"/>
              <a:gd name="connsiteY42" fmla="*/ 160734 h 252100"/>
              <a:gd name="connsiteX43" fmla="*/ 40426 w 212769"/>
              <a:gd name="connsiteY43" fmla="*/ 33039 h 252100"/>
              <a:gd name="connsiteX44" fmla="*/ 39533 w 212769"/>
              <a:gd name="connsiteY44" fmla="*/ 0 h 252100"/>
              <a:gd name="connsiteX0" fmla="*/ 20780 w 212769"/>
              <a:gd name="connsiteY0" fmla="*/ 56257 h 252100"/>
              <a:gd name="connsiteX1" fmla="*/ 24352 w 212769"/>
              <a:gd name="connsiteY1" fmla="*/ 56257 h 252100"/>
              <a:gd name="connsiteX2" fmla="*/ 26138 w 212769"/>
              <a:gd name="connsiteY2" fmla="*/ 90189 h 252100"/>
              <a:gd name="connsiteX3" fmla="*/ 18994 w 212769"/>
              <a:gd name="connsiteY3" fmla="*/ 100459 h 252100"/>
              <a:gd name="connsiteX4" fmla="*/ 8279 w 212769"/>
              <a:gd name="connsiteY4" fmla="*/ 100905 h 252100"/>
              <a:gd name="connsiteX5" fmla="*/ 1525 w 212769"/>
              <a:gd name="connsiteY5" fmla="*/ 82412 h 252100"/>
              <a:gd name="connsiteX6" fmla="*/ 20780 w 212769"/>
              <a:gd name="connsiteY6" fmla="*/ 56257 h 252100"/>
              <a:gd name="connsiteX7" fmla="*/ 180102 w 212769"/>
              <a:gd name="connsiteY7" fmla="*/ 3486 h 252100"/>
              <a:gd name="connsiteX8" fmla="*/ 193469 w 212769"/>
              <a:gd name="connsiteY8" fmla="*/ 19271 h 252100"/>
              <a:gd name="connsiteX9" fmla="*/ 189247 w 212769"/>
              <a:gd name="connsiteY9" fmla="*/ 40889 h 252100"/>
              <a:gd name="connsiteX10" fmla="*/ 179407 w 212769"/>
              <a:gd name="connsiteY10" fmla="*/ 58132 h 252100"/>
              <a:gd name="connsiteX11" fmla="*/ 120301 w 212769"/>
              <a:gd name="connsiteY11" fmla="*/ 127451 h 252100"/>
              <a:gd name="connsiteX12" fmla="*/ 90878 w 212769"/>
              <a:gd name="connsiteY12" fmla="*/ 172343 h 252100"/>
              <a:gd name="connsiteX13" fmla="*/ 108291 w 212769"/>
              <a:gd name="connsiteY13" fmla="*/ 182165 h 252100"/>
              <a:gd name="connsiteX14" fmla="*/ 177050 w 212769"/>
              <a:gd name="connsiteY14" fmla="*/ 182165 h 252100"/>
              <a:gd name="connsiteX15" fmla="*/ 190891 w 212769"/>
              <a:gd name="connsiteY15" fmla="*/ 172343 h 252100"/>
              <a:gd name="connsiteX16" fmla="*/ 194909 w 212769"/>
              <a:gd name="connsiteY16" fmla="*/ 132159 h 252100"/>
              <a:gd name="connsiteX17" fmla="*/ 199374 w 212769"/>
              <a:gd name="connsiteY17" fmla="*/ 132159 h 252100"/>
              <a:gd name="connsiteX18" fmla="*/ 200714 w 212769"/>
              <a:gd name="connsiteY18" fmla="*/ 159394 h 252100"/>
              <a:gd name="connsiteX19" fmla="*/ 212769 w 212769"/>
              <a:gd name="connsiteY19" fmla="*/ 178593 h 252100"/>
              <a:gd name="connsiteX20" fmla="*/ 193785 w 212769"/>
              <a:gd name="connsiteY20" fmla="*/ 201867 h 252100"/>
              <a:gd name="connsiteX21" fmla="*/ 150833 w 212769"/>
              <a:gd name="connsiteY21" fmla="*/ 201867 h 252100"/>
              <a:gd name="connsiteX22" fmla="*/ 87205 w 212769"/>
              <a:gd name="connsiteY22" fmla="*/ 190994 h 252100"/>
              <a:gd name="connsiteX23" fmla="*/ 83288 w 212769"/>
              <a:gd name="connsiteY23" fmla="*/ 154037 h 252100"/>
              <a:gd name="connsiteX24" fmla="*/ 160976 w 212769"/>
              <a:gd name="connsiteY24" fmla="*/ 32146 h 252100"/>
              <a:gd name="connsiteX25" fmla="*/ 110970 w 212769"/>
              <a:gd name="connsiteY25" fmla="*/ 32146 h 252100"/>
              <a:gd name="connsiteX26" fmla="*/ 89539 w 212769"/>
              <a:gd name="connsiteY26" fmla="*/ 34825 h 252100"/>
              <a:gd name="connsiteX27" fmla="*/ 81502 w 212769"/>
              <a:gd name="connsiteY27" fmla="*/ 26789 h 252100"/>
              <a:gd name="connsiteX28" fmla="*/ 152594 w 212769"/>
              <a:gd name="connsiteY28" fmla="*/ 14807 h 252100"/>
              <a:gd name="connsiteX29" fmla="*/ 180102 w 212769"/>
              <a:gd name="connsiteY29" fmla="*/ 3486 h 252100"/>
              <a:gd name="connsiteX30" fmla="*/ 39533 w 212769"/>
              <a:gd name="connsiteY30" fmla="*/ 0 h 252100"/>
              <a:gd name="connsiteX31" fmla="*/ 60964 w 212769"/>
              <a:gd name="connsiteY31" fmla="*/ 8929 h 252100"/>
              <a:gd name="connsiteX32" fmla="*/ 52927 w 212769"/>
              <a:gd name="connsiteY32" fmla="*/ 16073 h 252100"/>
              <a:gd name="connsiteX33" fmla="*/ 52927 w 212769"/>
              <a:gd name="connsiteY33" fmla="*/ 48220 h 252100"/>
              <a:gd name="connsiteX34" fmla="*/ 77930 w 212769"/>
              <a:gd name="connsiteY34" fmla="*/ 61168 h 252100"/>
              <a:gd name="connsiteX35" fmla="*/ 82395 w 212769"/>
              <a:gd name="connsiteY35" fmla="*/ 72776 h 252100"/>
              <a:gd name="connsiteX36" fmla="*/ 77930 w 212769"/>
              <a:gd name="connsiteY36" fmla="*/ 82599 h 252100"/>
              <a:gd name="connsiteX37" fmla="*/ 69447 w 212769"/>
              <a:gd name="connsiteY37" fmla="*/ 75009 h 252100"/>
              <a:gd name="connsiteX38" fmla="*/ 52927 w 212769"/>
              <a:gd name="connsiteY38" fmla="*/ 52685 h 252100"/>
              <a:gd name="connsiteX39" fmla="*/ 57420 w 212769"/>
              <a:gd name="connsiteY39" fmla="*/ 160101 h 252100"/>
              <a:gd name="connsiteX40" fmla="*/ 56815 w 212769"/>
              <a:gd name="connsiteY40" fmla="*/ 190434 h 252100"/>
              <a:gd name="connsiteX41" fmla="*/ 51515 w 212769"/>
              <a:gd name="connsiteY41" fmla="*/ 252100 h 252100"/>
              <a:gd name="connsiteX42" fmla="*/ 40426 w 212769"/>
              <a:gd name="connsiteY42" fmla="*/ 160734 h 252100"/>
              <a:gd name="connsiteX43" fmla="*/ 40426 w 212769"/>
              <a:gd name="connsiteY43" fmla="*/ 33039 h 252100"/>
              <a:gd name="connsiteX44" fmla="*/ 39533 w 212769"/>
              <a:gd name="connsiteY44" fmla="*/ 0 h 252100"/>
              <a:gd name="connsiteX0" fmla="*/ 20780 w 212769"/>
              <a:gd name="connsiteY0" fmla="*/ 56257 h 252100"/>
              <a:gd name="connsiteX1" fmla="*/ 24352 w 212769"/>
              <a:gd name="connsiteY1" fmla="*/ 56257 h 252100"/>
              <a:gd name="connsiteX2" fmla="*/ 26138 w 212769"/>
              <a:gd name="connsiteY2" fmla="*/ 90189 h 252100"/>
              <a:gd name="connsiteX3" fmla="*/ 18994 w 212769"/>
              <a:gd name="connsiteY3" fmla="*/ 100459 h 252100"/>
              <a:gd name="connsiteX4" fmla="*/ 8279 w 212769"/>
              <a:gd name="connsiteY4" fmla="*/ 100905 h 252100"/>
              <a:gd name="connsiteX5" fmla="*/ 1525 w 212769"/>
              <a:gd name="connsiteY5" fmla="*/ 82412 h 252100"/>
              <a:gd name="connsiteX6" fmla="*/ 20780 w 212769"/>
              <a:gd name="connsiteY6" fmla="*/ 56257 h 252100"/>
              <a:gd name="connsiteX7" fmla="*/ 180102 w 212769"/>
              <a:gd name="connsiteY7" fmla="*/ 3486 h 252100"/>
              <a:gd name="connsiteX8" fmla="*/ 193469 w 212769"/>
              <a:gd name="connsiteY8" fmla="*/ 19271 h 252100"/>
              <a:gd name="connsiteX9" fmla="*/ 189247 w 212769"/>
              <a:gd name="connsiteY9" fmla="*/ 40889 h 252100"/>
              <a:gd name="connsiteX10" fmla="*/ 179407 w 212769"/>
              <a:gd name="connsiteY10" fmla="*/ 58132 h 252100"/>
              <a:gd name="connsiteX11" fmla="*/ 120301 w 212769"/>
              <a:gd name="connsiteY11" fmla="*/ 127451 h 252100"/>
              <a:gd name="connsiteX12" fmla="*/ 90878 w 212769"/>
              <a:gd name="connsiteY12" fmla="*/ 172343 h 252100"/>
              <a:gd name="connsiteX13" fmla="*/ 108291 w 212769"/>
              <a:gd name="connsiteY13" fmla="*/ 182165 h 252100"/>
              <a:gd name="connsiteX14" fmla="*/ 177050 w 212769"/>
              <a:gd name="connsiteY14" fmla="*/ 182165 h 252100"/>
              <a:gd name="connsiteX15" fmla="*/ 190891 w 212769"/>
              <a:gd name="connsiteY15" fmla="*/ 172343 h 252100"/>
              <a:gd name="connsiteX16" fmla="*/ 194909 w 212769"/>
              <a:gd name="connsiteY16" fmla="*/ 132159 h 252100"/>
              <a:gd name="connsiteX17" fmla="*/ 199374 w 212769"/>
              <a:gd name="connsiteY17" fmla="*/ 132159 h 252100"/>
              <a:gd name="connsiteX18" fmla="*/ 200714 w 212769"/>
              <a:gd name="connsiteY18" fmla="*/ 159394 h 252100"/>
              <a:gd name="connsiteX19" fmla="*/ 212769 w 212769"/>
              <a:gd name="connsiteY19" fmla="*/ 178593 h 252100"/>
              <a:gd name="connsiteX20" fmla="*/ 193785 w 212769"/>
              <a:gd name="connsiteY20" fmla="*/ 201867 h 252100"/>
              <a:gd name="connsiteX21" fmla="*/ 150833 w 212769"/>
              <a:gd name="connsiteY21" fmla="*/ 201867 h 252100"/>
              <a:gd name="connsiteX22" fmla="*/ 87205 w 212769"/>
              <a:gd name="connsiteY22" fmla="*/ 190994 h 252100"/>
              <a:gd name="connsiteX23" fmla="*/ 83288 w 212769"/>
              <a:gd name="connsiteY23" fmla="*/ 154037 h 252100"/>
              <a:gd name="connsiteX24" fmla="*/ 160976 w 212769"/>
              <a:gd name="connsiteY24" fmla="*/ 32146 h 252100"/>
              <a:gd name="connsiteX25" fmla="*/ 110970 w 212769"/>
              <a:gd name="connsiteY25" fmla="*/ 32146 h 252100"/>
              <a:gd name="connsiteX26" fmla="*/ 89539 w 212769"/>
              <a:gd name="connsiteY26" fmla="*/ 34825 h 252100"/>
              <a:gd name="connsiteX27" fmla="*/ 81502 w 212769"/>
              <a:gd name="connsiteY27" fmla="*/ 26789 h 252100"/>
              <a:gd name="connsiteX28" fmla="*/ 152594 w 212769"/>
              <a:gd name="connsiteY28" fmla="*/ 14807 h 252100"/>
              <a:gd name="connsiteX29" fmla="*/ 180102 w 212769"/>
              <a:gd name="connsiteY29" fmla="*/ 3486 h 252100"/>
              <a:gd name="connsiteX30" fmla="*/ 39533 w 212769"/>
              <a:gd name="connsiteY30" fmla="*/ 0 h 252100"/>
              <a:gd name="connsiteX31" fmla="*/ 60964 w 212769"/>
              <a:gd name="connsiteY31" fmla="*/ 8929 h 252100"/>
              <a:gd name="connsiteX32" fmla="*/ 52927 w 212769"/>
              <a:gd name="connsiteY32" fmla="*/ 16073 h 252100"/>
              <a:gd name="connsiteX33" fmla="*/ 52927 w 212769"/>
              <a:gd name="connsiteY33" fmla="*/ 48220 h 252100"/>
              <a:gd name="connsiteX34" fmla="*/ 95903 w 212769"/>
              <a:gd name="connsiteY34" fmla="*/ 58173 h 252100"/>
              <a:gd name="connsiteX35" fmla="*/ 82395 w 212769"/>
              <a:gd name="connsiteY35" fmla="*/ 72776 h 252100"/>
              <a:gd name="connsiteX36" fmla="*/ 77930 w 212769"/>
              <a:gd name="connsiteY36" fmla="*/ 82599 h 252100"/>
              <a:gd name="connsiteX37" fmla="*/ 69447 w 212769"/>
              <a:gd name="connsiteY37" fmla="*/ 75009 h 252100"/>
              <a:gd name="connsiteX38" fmla="*/ 52927 w 212769"/>
              <a:gd name="connsiteY38" fmla="*/ 52685 h 252100"/>
              <a:gd name="connsiteX39" fmla="*/ 57420 w 212769"/>
              <a:gd name="connsiteY39" fmla="*/ 160101 h 252100"/>
              <a:gd name="connsiteX40" fmla="*/ 56815 w 212769"/>
              <a:gd name="connsiteY40" fmla="*/ 190434 h 252100"/>
              <a:gd name="connsiteX41" fmla="*/ 51515 w 212769"/>
              <a:gd name="connsiteY41" fmla="*/ 252100 h 252100"/>
              <a:gd name="connsiteX42" fmla="*/ 40426 w 212769"/>
              <a:gd name="connsiteY42" fmla="*/ 160734 h 252100"/>
              <a:gd name="connsiteX43" fmla="*/ 40426 w 212769"/>
              <a:gd name="connsiteY43" fmla="*/ 33039 h 252100"/>
              <a:gd name="connsiteX44" fmla="*/ 39533 w 212769"/>
              <a:gd name="connsiteY44" fmla="*/ 0 h 252100"/>
              <a:gd name="connsiteX0" fmla="*/ 20780 w 212769"/>
              <a:gd name="connsiteY0" fmla="*/ 56257 h 252100"/>
              <a:gd name="connsiteX1" fmla="*/ 24352 w 212769"/>
              <a:gd name="connsiteY1" fmla="*/ 56257 h 252100"/>
              <a:gd name="connsiteX2" fmla="*/ 26138 w 212769"/>
              <a:gd name="connsiteY2" fmla="*/ 90189 h 252100"/>
              <a:gd name="connsiteX3" fmla="*/ 18994 w 212769"/>
              <a:gd name="connsiteY3" fmla="*/ 100459 h 252100"/>
              <a:gd name="connsiteX4" fmla="*/ 8279 w 212769"/>
              <a:gd name="connsiteY4" fmla="*/ 100905 h 252100"/>
              <a:gd name="connsiteX5" fmla="*/ 1525 w 212769"/>
              <a:gd name="connsiteY5" fmla="*/ 82412 h 252100"/>
              <a:gd name="connsiteX6" fmla="*/ 20780 w 212769"/>
              <a:gd name="connsiteY6" fmla="*/ 56257 h 252100"/>
              <a:gd name="connsiteX7" fmla="*/ 180102 w 212769"/>
              <a:gd name="connsiteY7" fmla="*/ 3486 h 252100"/>
              <a:gd name="connsiteX8" fmla="*/ 193469 w 212769"/>
              <a:gd name="connsiteY8" fmla="*/ 19271 h 252100"/>
              <a:gd name="connsiteX9" fmla="*/ 189247 w 212769"/>
              <a:gd name="connsiteY9" fmla="*/ 40889 h 252100"/>
              <a:gd name="connsiteX10" fmla="*/ 179407 w 212769"/>
              <a:gd name="connsiteY10" fmla="*/ 58132 h 252100"/>
              <a:gd name="connsiteX11" fmla="*/ 120301 w 212769"/>
              <a:gd name="connsiteY11" fmla="*/ 127451 h 252100"/>
              <a:gd name="connsiteX12" fmla="*/ 90878 w 212769"/>
              <a:gd name="connsiteY12" fmla="*/ 172343 h 252100"/>
              <a:gd name="connsiteX13" fmla="*/ 108291 w 212769"/>
              <a:gd name="connsiteY13" fmla="*/ 182165 h 252100"/>
              <a:gd name="connsiteX14" fmla="*/ 177050 w 212769"/>
              <a:gd name="connsiteY14" fmla="*/ 182165 h 252100"/>
              <a:gd name="connsiteX15" fmla="*/ 190891 w 212769"/>
              <a:gd name="connsiteY15" fmla="*/ 172343 h 252100"/>
              <a:gd name="connsiteX16" fmla="*/ 194909 w 212769"/>
              <a:gd name="connsiteY16" fmla="*/ 132159 h 252100"/>
              <a:gd name="connsiteX17" fmla="*/ 199374 w 212769"/>
              <a:gd name="connsiteY17" fmla="*/ 132159 h 252100"/>
              <a:gd name="connsiteX18" fmla="*/ 200714 w 212769"/>
              <a:gd name="connsiteY18" fmla="*/ 159394 h 252100"/>
              <a:gd name="connsiteX19" fmla="*/ 212769 w 212769"/>
              <a:gd name="connsiteY19" fmla="*/ 178593 h 252100"/>
              <a:gd name="connsiteX20" fmla="*/ 193785 w 212769"/>
              <a:gd name="connsiteY20" fmla="*/ 201867 h 252100"/>
              <a:gd name="connsiteX21" fmla="*/ 150833 w 212769"/>
              <a:gd name="connsiteY21" fmla="*/ 201867 h 252100"/>
              <a:gd name="connsiteX22" fmla="*/ 87205 w 212769"/>
              <a:gd name="connsiteY22" fmla="*/ 190994 h 252100"/>
              <a:gd name="connsiteX23" fmla="*/ 83288 w 212769"/>
              <a:gd name="connsiteY23" fmla="*/ 154037 h 252100"/>
              <a:gd name="connsiteX24" fmla="*/ 160976 w 212769"/>
              <a:gd name="connsiteY24" fmla="*/ 32146 h 252100"/>
              <a:gd name="connsiteX25" fmla="*/ 110970 w 212769"/>
              <a:gd name="connsiteY25" fmla="*/ 32146 h 252100"/>
              <a:gd name="connsiteX26" fmla="*/ 89539 w 212769"/>
              <a:gd name="connsiteY26" fmla="*/ 34825 h 252100"/>
              <a:gd name="connsiteX27" fmla="*/ 81502 w 212769"/>
              <a:gd name="connsiteY27" fmla="*/ 26789 h 252100"/>
              <a:gd name="connsiteX28" fmla="*/ 152594 w 212769"/>
              <a:gd name="connsiteY28" fmla="*/ 14807 h 252100"/>
              <a:gd name="connsiteX29" fmla="*/ 180102 w 212769"/>
              <a:gd name="connsiteY29" fmla="*/ 3486 h 252100"/>
              <a:gd name="connsiteX30" fmla="*/ 39533 w 212769"/>
              <a:gd name="connsiteY30" fmla="*/ 0 h 252100"/>
              <a:gd name="connsiteX31" fmla="*/ 60964 w 212769"/>
              <a:gd name="connsiteY31" fmla="*/ 8929 h 252100"/>
              <a:gd name="connsiteX32" fmla="*/ 52927 w 212769"/>
              <a:gd name="connsiteY32" fmla="*/ 16073 h 252100"/>
              <a:gd name="connsiteX33" fmla="*/ 52927 w 212769"/>
              <a:gd name="connsiteY33" fmla="*/ 48220 h 252100"/>
              <a:gd name="connsiteX34" fmla="*/ 95903 w 212769"/>
              <a:gd name="connsiteY34" fmla="*/ 58173 h 252100"/>
              <a:gd name="connsiteX35" fmla="*/ 82395 w 212769"/>
              <a:gd name="connsiteY35" fmla="*/ 72776 h 252100"/>
              <a:gd name="connsiteX36" fmla="*/ 77930 w 212769"/>
              <a:gd name="connsiteY36" fmla="*/ 82599 h 252100"/>
              <a:gd name="connsiteX37" fmla="*/ 69447 w 212769"/>
              <a:gd name="connsiteY37" fmla="*/ 79502 h 252100"/>
              <a:gd name="connsiteX38" fmla="*/ 52927 w 212769"/>
              <a:gd name="connsiteY38" fmla="*/ 52685 h 252100"/>
              <a:gd name="connsiteX39" fmla="*/ 57420 w 212769"/>
              <a:gd name="connsiteY39" fmla="*/ 160101 h 252100"/>
              <a:gd name="connsiteX40" fmla="*/ 56815 w 212769"/>
              <a:gd name="connsiteY40" fmla="*/ 190434 h 252100"/>
              <a:gd name="connsiteX41" fmla="*/ 51515 w 212769"/>
              <a:gd name="connsiteY41" fmla="*/ 252100 h 252100"/>
              <a:gd name="connsiteX42" fmla="*/ 40426 w 212769"/>
              <a:gd name="connsiteY42" fmla="*/ 160734 h 252100"/>
              <a:gd name="connsiteX43" fmla="*/ 40426 w 212769"/>
              <a:gd name="connsiteY43" fmla="*/ 33039 h 252100"/>
              <a:gd name="connsiteX44" fmla="*/ 39533 w 212769"/>
              <a:gd name="connsiteY44" fmla="*/ 0 h 252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212769" h="252100">
                <a:moveTo>
                  <a:pt x="20780" y="56257"/>
                </a:moveTo>
                <a:lnTo>
                  <a:pt x="24352" y="56257"/>
                </a:lnTo>
                <a:cubicBezTo>
                  <a:pt x="26733" y="73521"/>
                  <a:pt x="27329" y="84832"/>
                  <a:pt x="26138" y="90189"/>
                </a:cubicBezTo>
                <a:cubicBezTo>
                  <a:pt x="24948" y="95547"/>
                  <a:pt x="22566" y="98970"/>
                  <a:pt x="18994" y="100459"/>
                </a:cubicBezTo>
                <a:cubicBezTo>
                  <a:pt x="15423" y="101947"/>
                  <a:pt x="11190" y="103913"/>
                  <a:pt x="8279" y="100905"/>
                </a:cubicBezTo>
                <a:cubicBezTo>
                  <a:pt x="5368" y="97897"/>
                  <a:pt x="-3535" y="89556"/>
                  <a:pt x="1525" y="82412"/>
                </a:cubicBezTo>
                <a:cubicBezTo>
                  <a:pt x="6585" y="75269"/>
                  <a:pt x="18994" y="70544"/>
                  <a:pt x="20780" y="56257"/>
                </a:cubicBezTo>
                <a:close/>
                <a:moveTo>
                  <a:pt x="180102" y="3486"/>
                </a:moveTo>
                <a:lnTo>
                  <a:pt x="193469" y="19271"/>
                </a:lnTo>
                <a:cubicBezTo>
                  <a:pt x="187515" y="21057"/>
                  <a:pt x="191591" y="34412"/>
                  <a:pt x="189247" y="40889"/>
                </a:cubicBezTo>
                <a:cubicBezTo>
                  <a:pt x="186903" y="47366"/>
                  <a:pt x="190898" y="43705"/>
                  <a:pt x="179407" y="58132"/>
                </a:cubicBezTo>
                <a:cubicBezTo>
                  <a:pt x="167916" y="72559"/>
                  <a:pt x="135056" y="108416"/>
                  <a:pt x="120301" y="127451"/>
                </a:cubicBezTo>
                <a:cubicBezTo>
                  <a:pt x="105546" y="146486"/>
                  <a:pt x="92880" y="163224"/>
                  <a:pt x="90878" y="172343"/>
                </a:cubicBezTo>
                <a:cubicBezTo>
                  <a:pt x="88876" y="181462"/>
                  <a:pt x="95790" y="182165"/>
                  <a:pt x="108291" y="182165"/>
                </a:cubicBezTo>
                <a:lnTo>
                  <a:pt x="177050" y="182165"/>
                </a:lnTo>
                <a:cubicBezTo>
                  <a:pt x="184194" y="182165"/>
                  <a:pt x="188807" y="178891"/>
                  <a:pt x="190891" y="172343"/>
                </a:cubicBezTo>
                <a:cubicBezTo>
                  <a:pt x="192974" y="165794"/>
                  <a:pt x="194314" y="152400"/>
                  <a:pt x="194909" y="132159"/>
                </a:cubicBezTo>
                <a:lnTo>
                  <a:pt x="199374" y="132159"/>
                </a:lnTo>
                <a:cubicBezTo>
                  <a:pt x="199374" y="139303"/>
                  <a:pt x="199821" y="148381"/>
                  <a:pt x="200714" y="159394"/>
                </a:cubicBezTo>
                <a:cubicBezTo>
                  <a:pt x="201607" y="170408"/>
                  <a:pt x="205625" y="176807"/>
                  <a:pt x="212769" y="178593"/>
                </a:cubicBezTo>
                <a:cubicBezTo>
                  <a:pt x="208006" y="188118"/>
                  <a:pt x="208667" y="201867"/>
                  <a:pt x="193785" y="201867"/>
                </a:cubicBezTo>
                <a:lnTo>
                  <a:pt x="150833" y="201867"/>
                </a:lnTo>
                <a:cubicBezTo>
                  <a:pt x="135950" y="202462"/>
                  <a:pt x="98463" y="198966"/>
                  <a:pt x="87205" y="190994"/>
                </a:cubicBezTo>
                <a:cubicBezTo>
                  <a:pt x="75948" y="183022"/>
                  <a:pt x="70993" y="180512"/>
                  <a:pt x="83288" y="154037"/>
                </a:cubicBezTo>
                <a:cubicBezTo>
                  <a:pt x="95583" y="127562"/>
                  <a:pt x="115137" y="100607"/>
                  <a:pt x="160976" y="32146"/>
                </a:cubicBezTo>
                <a:lnTo>
                  <a:pt x="110970" y="32146"/>
                </a:lnTo>
                <a:cubicBezTo>
                  <a:pt x="103231" y="32146"/>
                  <a:pt x="96087" y="33039"/>
                  <a:pt x="89539" y="34825"/>
                </a:cubicBezTo>
                <a:lnTo>
                  <a:pt x="81502" y="26789"/>
                </a:lnTo>
                <a:lnTo>
                  <a:pt x="152594" y="14807"/>
                </a:lnTo>
                <a:lnTo>
                  <a:pt x="180102" y="3486"/>
                </a:lnTo>
                <a:close/>
                <a:moveTo>
                  <a:pt x="39533" y="0"/>
                </a:moveTo>
                <a:lnTo>
                  <a:pt x="60964" y="8929"/>
                </a:lnTo>
                <a:lnTo>
                  <a:pt x="52927" y="16073"/>
                </a:lnTo>
                <a:lnTo>
                  <a:pt x="52927" y="48220"/>
                </a:lnTo>
                <a:cubicBezTo>
                  <a:pt x="66024" y="53578"/>
                  <a:pt x="92331" y="54899"/>
                  <a:pt x="95903" y="58173"/>
                </a:cubicBezTo>
                <a:cubicBezTo>
                  <a:pt x="99475" y="61447"/>
                  <a:pt x="85391" y="68705"/>
                  <a:pt x="82395" y="72776"/>
                </a:cubicBezTo>
                <a:cubicBezTo>
                  <a:pt x="79399" y="76847"/>
                  <a:pt x="80088" y="81478"/>
                  <a:pt x="77930" y="82599"/>
                </a:cubicBezTo>
                <a:cubicBezTo>
                  <a:pt x="75772" y="83720"/>
                  <a:pt x="72721" y="86646"/>
                  <a:pt x="69447" y="79502"/>
                </a:cubicBezTo>
                <a:cubicBezTo>
                  <a:pt x="66173" y="72358"/>
                  <a:pt x="60666" y="60424"/>
                  <a:pt x="52927" y="52685"/>
                </a:cubicBezTo>
                <a:lnTo>
                  <a:pt x="57420" y="160101"/>
                </a:lnTo>
                <a:cubicBezTo>
                  <a:pt x="57420" y="171412"/>
                  <a:pt x="56220" y="178527"/>
                  <a:pt x="56815" y="190434"/>
                </a:cubicBezTo>
                <a:cubicBezTo>
                  <a:pt x="56047" y="207495"/>
                  <a:pt x="52283" y="238035"/>
                  <a:pt x="51515" y="252100"/>
                </a:cubicBezTo>
                <a:cubicBezTo>
                  <a:pt x="52110" y="234241"/>
                  <a:pt x="40426" y="173831"/>
                  <a:pt x="40426" y="160734"/>
                </a:cubicBezTo>
                <a:lnTo>
                  <a:pt x="40426" y="33039"/>
                </a:lnTo>
                <a:cubicBezTo>
                  <a:pt x="40426" y="22324"/>
                  <a:pt x="40128" y="11310"/>
                  <a:pt x="39533" y="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611233" y="870660"/>
            <a:ext cx="353943" cy="8720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00" dirty="0">
                <a:solidFill>
                  <a:srgbClr val="96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甲午年  小满</a:t>
            </a:r>
            <a:endParaRPr lang="en-US" altLang="zh-CN" sz="1100" dirty="0">
              <a:solidFill>
                <a:srgbClr val="96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7999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88169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579583" y="0"/>
            <a:ext cx="12183414" cy="6858000"/>
          </a:xfrm>
          <a:prstGeom prst="rect">
            <a:avLst/>
          </a:prstGeom>
          <a:solidFill>
            <a:schemeClr val="dk1">
              <a:alpha val="76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4956005" y="1384649"/>
            <a:ext cx="1103652" cy="2606780"/>
          </a:xfrm>
          <a:custGeom>
            <a:avLst/>
            <a:gdLst>
              <a:gd name="connsiteX0" fmla="*/ 69191 w 206708"/>
              <a:gd name="connsiteY0" fmla="*/ 334268 h 485179"/>
              <a:gd name="connsiteX1" fmla="*/ 85264 w 206708"/>
              <a:gd name="connsiteY1" fmla="*/ 348555 h 485179"/>
              <a:gd name="connsiteX2" fmla="*/ 76334 w 206708"/>
              <a:gd name="connsiteY2" fmla="*/ 353020 h 485179"/>
              <a:gd name="connsiteX3" fmla="*/ 2218 w 206708"/>
              <a:gd name="connsiteY3" fmla="*/ 467320 h 485179"/>
              <a:gd name="connsiteX4" fmla="*/ 432 w 206708"/>
              <a:gd name="connsiteY4" fmla="*/ 464641 h 485179"/>
              <a:gd name="connsiteX5" fmla="*/ 62047 w 206708"/>
              <a:gd name="connsiteY5" fmla="*/ 350341 h 485179"/>
              <a:gd name="connsiteX6" fmla="*/ 34365 w 206708"/>
              <a:gd name="connsiteY6" fmla="*/ 350341 h 485179"/>
              <a:gd name="connsiteX7" fmla="*/ 12934 w 206708"/>
              <a:gd name="connsiteY7" fmla="*/ 353020 h 485179"/>
              <a:gd name="connsiteX8" fmla="*/ 4897 w 206708"/>
              <a:gd name="connsiteY8" fmla="*/ 344983 h 485179"/>
              <a:gd name="connsiteX9" fmla="*/ 61154 w 206708"/>
              <a:gd name="connsiteY9" fmla="*/ 344983 h 485179"/>
              <a:gd name="connsiteX10" fmla="*/ 69191 w 206708"/>
              <a:gd name="connsiteY10" fmla="*/ 334268 h 485179"/>
              <a:gd name="connsiteX11" fmla="*/ 94194 w 206708"/>
              <a:gd name="connsiteY11" fmla="*/ 276225 h 485179"/>
              <a:gd name="connsiteX12" fmla="*/ 117411 w 206708"/>
              <a:gd name="connsiteY12" fmla="*/ 286047 h 485179"/>
              <a:gd name="connsiteX13" fmla="*/ 108481 w 206708"/>
              <a:gd name="connsiteY13" fmla="*/ 293191 h 485179"/>
              <a:gd name="connsiteX14" fmla="*/ 112053 w 206708"/>
              <a:gd name="connsiteY14" fmla="*/ 328017 h 485179"/>
              <a:gd name="connsiteX15" fmla="*/ 126341 w 206708"/>
              <a:gd name="connsiteY15" fmla="*/ 362843 h 485179"/>
              <a:gd name="connsiteX16" fmla="*/ 173668 w 206708"/>
              <a:gd name="connsiteY16" fmla="*/ 313729 h 485179"/>
              <a:gd name="connsiteX17" fmla="*/ 188848 w 206708"/>
              <a:gd name="connsiteY17" fmla="*/ 329803 h 485179"/>
              <a:gd name="connsiteX18" fmla="*/ 166078 w 206708"/>
              <a:gd name="connsiteY18" fmla="*/ 340519 h 485179"/>
              <a:gd name="connsiteX19" fmla="*/ 128126 w 206708"/>
              <a:gd name="connsiteY19" fmla="*/ 367308 h 485179"/>
              <a:gd name="connsiteX20" fmla="*/ 206708 w 206708"/>
              <a:gd name="connsiteY20" fmla="*/ 448568 h 485179"/>
              <a:gd name="connsiteX21" fmla="*/ 206708 w 206708"/>
              <a:gd name="connsiteY21" fmla="*/ 452140 h 485179"/>
              <a:gd name="connsiteX22" fmla="*/ 186169 w 206708"/>
              <a:gd name="connsiteY22" fmla="*/ 462855 h 485179"/>
              <a:gd name="connsiteX23" fmla="*/ 108481 w 206708"/>
              <a:gd name="connsiteY23" fmla="*/ 332482 h 485179"/>
              <a:gd name="connsiteX24" fmla="*/ 108481 w 206708"/>
              <a:gd name="connsiteY24" fmla="*/ 457497 h 485179"/>
              <a:gd name="connsiteX25" fmla="*/ 87050 w 206708"/>
              <a:gd name="connsiteY25" fmla="*/ 485179 h 485179"/>
              <a:gd name="connsiteX26" fmla="*/ 59368 w 206708"/>
              <a:gd name="connsiteY26" fmla="*/ 465534 h 485179"/>
              <a:gd name="connsiteX27" fmla="*/ 59368 w 206708"/>
              <a:gd name="connsiteY27" fmla="*/ 461962 h 485179"/>
              <a:gd name="connsiteX28" fmla="*/ 87496 w 206708"/>
              <a:gd name="connsiteY28" fmla="*/ 463748 h 485179"/>
              <a:gd name="connsiteX29" fmla="*/ 95087 w 206708"/>
              <a:gd name="connsiteY29" fmla="*/ 453033 h 485179"/>
              <a:gd name="connsiteX30" fmla="*/ 95087 w 206708"/>
              <a:gd name="connsiteY30" fmla="*/ 309265 h 485179"/>
              <a:gd name="connsiteX31" fmla="*/ 94194 w 206708"/>
              <a:gd name="connsiteY31" fmla="*/ 276225 h 485179"/>
              <a:gd name="connsiteX32" fmla="*/ 14719 w 206708"/>
              <a:gd name="connsiteY32" fmla="*/ 56257 h 485179"/>
              <a:gd name="connsiteX33" fmla="*/ 18291 w 206708"/>
              <a:gd name="connsiteY33" fmla="*/ 56257 h 485179"/>
              <a:gd name="connsiteX34" fmla="*/ 20635 w 206708"/>
              <a:gd name="connsiteY34" fmla="*/ 85055 h 485179"/>
              <a:gd name="connsiteX35" fmla="*/ 20077 w 206708"/>
              <a:gd name="connsiteY35" fmla="*/ 90190 h 485179"/>
              <a:gd name="connsiteX36" fmla="*/ 12934 w 206708"/>
              <a:gd name="connsiteY36" fmla="*/ 100459 h 485179"/>
              <a:gd name="connsiteX37" fmla="*/ 2218 w 206708"/>
              <a:gd name="connsiteY37" fmla="*/ 100905 h 485179"/>
              <a:gd name="connsiteX38" fmla="*/ 4450 w 206708"/>
              <a:gd name="connsiteY38" fmla="*/ 88404 h 485179"/>
              <a:gd name="connsiteX39" fmla="*/ 14719 w 206708"/>
              <a:gd name="connsiteY39" fmla="*/ 56257 h 485179"/>
              <a:gd name="connsiteX40" fmla="*/ 162059 w 206708"/>
              <a:gd name="connsiteY40" fmla="*/ 16966 h 485179"/>
              <a:gd name="connsiteX41" fmla="*/ 179919 w 206708"/>
              <a:gd name="connsiteY41" fmla="*/ 31254 h 485179"/>
              <a:gd name="connsiteX42" fmla="*/ 160720 w 206708"/>
              <a:gd name="connsiteY42" fmla="*/ 46881 h 485179"/>
              <a:gd name="connsiteX43" fmla="*/ 129912 w 206708"/>
              <a:gd name="connsiteY43" fmla="*/ 91083 h 485179"/>
              <a:gd name="connsiteX44" fmla="*/ 97766 w 206708"/>
              <a:gd name="connsiteY44" fmla="*/ 142428 h 485179"/>
              <a:gd name="connsiteX45" fmla="*/ 84818 w 206708"/>
              <a:gd name="connsiteY45" fmla="*/ 172343 h 485179"/>
              <a:gd name="connsiteX46" fmla="*/ 102230 w 206708"/>
              <a:gd name="connsiteY46" fmla="*/ 182165 h 485179"/>
              <a:gd name="connsiteX47" fmla="*/ 170989 w 206708"/>
              <a:gd name="connsiteY47" fmla="*/ 182165 h 485179"/>
              <a:gd name="connsiteX48" fmla="*/ 184830 w 206708"/>
              <a:gd name="connsiteY48" fmla="*/ 172343 h 485179"/>
              <a:gd name="connsiteX49" fmla="*/ 188848 w 206708"/>
              <a:gd name="connsiteY49" fmla="*/ 132159 h 485179"/>
              <a:gd name="connsiteX50" fmla="*/ 193313 w 206708"/>
              <a:gd name="connsiteY50" fmla="*/ 132159 h 485179"/>
              <a:gd name="connsiteX51" fmla="*/ 194653 w 206708"/>
              <a:gd name="connsiteY51" fmla="*/ 159395 h 485179"/>
              <a:gd name="connsiteX52" fmla="*/ 206708 w 206708"/>
              <a:gd name="connsiteY52" fmla="*/ 178594 h 485179"/>
              <a:gd name="connsiteX53" fmla="*/ 177240 w 206708"/>
              <a:gd name="connsiteY53" fmla="*/ 199096 h 485179"/>
              <a:gd name="connsiteX54" fmla="*/ 101337 w 206708"/>
              <a:gd name="connsiteY54" fmla="*/ 192881 h 485179"/>
              <a:gd name="connsiteX55" fmla="*/ 73655 w 206708"/>
              <a:gd name="connsiteY55" fmla="*/ 183505 h 485179"/>
              <a:gd name="connsiteX56" fmla="*/ 77227 w 206708"/>
              <a:gd name="connsiteY56" fmla="*/ 154037 h 485179"/>
              <a:gd name="connsiteX57" fmla="*/ 154916 w 206708"/>
              <a:gd name="connsiteY57" fmla="*/ 32147 h 485179"/>
              <a:gd name="connsiteX58" fmla="*/ 104909 w 206708"/>
              <a:gd name="connsiteY58" fmla="*/ 32147 h 485179"/>
              <a:gd name="connsiteX59" fmla="*/ 83478 w 206708"/>
              <a:gd name="connsiteY59" fmla="*/ 34825 h 485179"/>
              <a:gd name="connsiteX60" fmla="*/ 75441 w 206708"/>
              <a:gd name="connsiteY60" fmla="*/ 26789 h 485179"/>
              <a:gd name="connsiteX61" fmla="*/ 154023 w 206708"/>
              <a:gd name="connsiteY61" fmla="*/ 26789 h 485179"/>
              <a:gd name="connsiteX62" fmla="*/ 162059 w 206708"/>
              <a:gd name="connsiteY62" fmla="*/ 16966 h 485179"/>
              <a:gd name="connsiteX63" fmla="*/ 33472 w 206708"/>
              <a:gd name="connsiteY63" fmla="*/ 0 h 485179"/>
              <a:gd name="connsiteX64" fmla="*/ 54903 w 206708"/>
              <a:gd name="connsiteY64" fmla="*/ 8929 h 485179"/>
              <a:gd name="connsiteX65" fmla="*/ 46866 w 206708"/>
              <a:gd name="connsiteY65" fmla="*/ 16073 h 485179"/>
              <a:gd name="connsiteX66" fmla="*/ 46866 w 206708"/>
              <a:gd name="connsiteY66" fmla="*/ 48220 h 485179"/>
              <a:gd name="connsiteX67" fmla="*/ 71869 w 206708"/>
              <a:gd name="connsiteY67" fmla="*/ 61168 h 485179"/>
              <a:gd name="connsiteX68" fmla="*/ 76334 w 206708"/>
              <a:gd name="connsiteY68" fmla="*/ 72777 h 485179"/>
              <a:gd name="connsiteX69" fmla="*/ 71869 w 206708"/>
              <a:gd name="connsiteY69" fmla="*/ 82599 h 485179"/>
              <a:gd name="connsiteX70" fmla="*/ 63386 w 206708"/>
              <a:gd name="connsiteY70" fmla="*/ 75009 h 485179"/>
              <a:gd name="connsiteX71" fmla="*/ 46866 w 206708"/>
              <a:gd name="connsiteY71" fmla="*/ 52685 h 485179"/>
              <a:gd name="connsiteX72" fmla="*/ 46866 w 206708"/>
              <a:gd name="connsiteY72" fmla="*/ 166092 h 485179"/>
              <a:gd name="connsiteX73" fmla="*/ 47759 w 206708"/>
              <a:gd name="connsiteY73" fmla="*/ 200918 h 485179"/>
              <a:gd name="connsiteX74" fmla="*/ 33472 w 206708"/>
              <a:gd name="connsiteY74" fmla="*/ 207169 h 485179"/>
              <a:gd name="connsiteX75" fmla="*/ 34365 w 206708"/>
              <a:gd name="connsiteY75" fmla="*/ 160734 h 485179"/>
              <a:gd name="connsiteX76" fmla="*/ 34365 w 206708"/>
              <a:gd name="connsiteY76" fmla="*/ 33040 h 485179"/>
              <a:gd name="connsiteX77" fmla="*/ 33472 w 206708"/>
              <a:gd name="connsiteY77" fmla="*/ 0 h 485179"/>
              <a:gd name="connsiteX0" fmla="*/ 69191 w 206708"/>
              <a:gd name="connsiteY0" fmla="*/ 334268 h 485179"/>
              <a:gd name="connsiteX1" fmla="*/ 85264 w 206708"/>
              <a:gd name="connsiteY1" fmla="*/ 348555 h 485179"/>
              <a:gd name="connsiteX2" fmla="*/ 76334 w 206708"/>
              <a:gd name="connsiteY2" fmla="*/ 353020 h 485179"/>
              <a:gd name="connsiteX3" fmla="*/ 2218 w 206708"/>
              <a:gd name="connsiteY3" fmla="*/ 467320 h 485179"/>
              <a:gd name="connsiteX4" fmla="*/ 432 w 206708"/>
              <a:gd name="connsiteY4" fmla="*/ 464641 h 485179"/>
              <a:gd name="connsiteX5" fmla="*/ 62047 w 206708"/>
              <a:gd name="connsiteY5" fmla="*/ 350341 h 485179"/>
              <a:gd name="connsiteX6" fmla="*/ 34365 w 206708"/>
              <a:gd name="connsiteY6" fmla="*/ 350341 h 485179"/>
              <a:gd name="connsiteX7" fmla="*/ 12934 w 206708"/>
              <a:gd name="connsiteY7" fmla="*/ 353020 h 485179"/>
              <a:gd name="connsiteX8" fmla="*/ 4897 w 206708"/>
              <a:gd name="connsiteY8" fmla="*/ 344983 h 485179"/>
              <a:gd name="connsiteX9" fmla="*/ 61154 w 206708"/>
              <a:gd name="connsiteY9" fmla="*/ 344983 h 485179"/>
              <a:gd name="connsiteX10" fmla="*/ 69191 w 206708"/>
              <a:gd name="connsiteY10" fmla="*/ 334268 h 485179"/>
              <a:gd name="connsiteX11" fmla="*/ 94194 w 206708"/>
              <a:gd name="connsiteY11" fmla="*/ 276225 h 485179"/>
              <a:gd name="connsiteX12" fmla="*/ 117411 w 206708"/>
              <a:gd name="connsiteY12" fmla="*/ 286047 h 485179"/>
              <a:gd name="connsiteX13" fmla="*/ 108481 w 206708"/>
              <a:gd name="connsiteY13" fmla="*/ 293191 h 485179"/>
              <a:gd name="connsiteX14" fmla="*/ 112053 w 206708"/>
              <a:gd name="connsiteY14" fmla="*/ 328017 h 485179"/>
              <a:gd name="connsiteX15" fmla="*/ 126341 w 206708"/>
              <a:gd name="connsiteY15" fmla="*/ 362843 h 485179"/>
              <a:gd name="connsiteX16" fmla="*/ 173668 w 206708"/>
              <a:gd name="connsiteY16" fmla="*/ 313729 h 485179"/>
              <a:gd name="connsiteX17" fmla="*/ 188848 w 206708"/>
              <a:gd name="connsiteY17" fmla="*/ 329803 h 485179"/>
              <a:gd name="connsiteX18" fmla="*/ 166078 w 206708"/>
              <a:gd name="connsiteY18" fmla="*/ 340519 h 485179"/>
              <a:gd name="connsiteX19" fmla="*/ 128126 w 206708"/>
              <a:gd name="connsiteY19" fmla="*/ 367308 h 485179"/>
              <a:gd name="connsiteX20" fmla="*/ 206708 w 206708"/>
              <a:gd name="connsiteY20" fmla="*/ 448568 h 485179"/>
              <a:gd name="connsiteX21" fmla="*/ 206708 w 206708"/>
              <a:gd name="connsiteY21" fmla="*/ 452140 h 485179"/>
              <a:gd name="connsiteX22" fmla="*/ 186169 w 206708"/>
              <a:gd name="connsiteY22" fmla="*/ 462855 h 485179"/>
              <a:gd name="connsiteX23" fmla="*/ 108481 w 206708"/>
              <a:gd name="connsiteY23" fmla="*/ 332482 h 485179"/>
              <a:gd name="connsiteX24" fmla="*/ 108481 w 206708"/>
              <a:gd name="connsiteY24" fmla="*/ 457497 h 485179"/>
              <a:gd name="connsiteX25" fmla="*/ 87050 w 206708"/>
              <a:gd name="connsiteY25" fmla="*/ 485179 h 485179"/>
              <a:gd name="connsiteX26" fmla="*/ 59368 w 206708"/>
              <a:gd name="connsiteY26" fmla="*/ 465534 h 485179"/>
              <a:gd name="connsiteX27" fmla="*/ 59368 w 206708"/>
              <a:gd name="connsiteY27" fmla="*/ 461962 h 485179"/>
              <a:gd name="connsiteX28" fmla="*/ 87496 w 206708"/>
              <a:gd name="connsiteY28" fmla="*/ 463748 h 485179"/>
              <a:gd name="connsiteX29" fmla="*/ 95087 w 206708"/>
              <a:gd name="connsiteY29" fmla="*/ 453033 h 485179"/>
              <a:gd name="connsiteX30" fmla="*/ 95087 w 206708"/>
              <a:gd name="connsiteY30" fmla="*/ 309265 h 485179"/>
              <a:gd name="connsiteX31" fmla="*/ 94194 w 206708"/>
              <a:gd name="connsiteY31" fmla="*/ 276225 h 485179"/>
              <a:gd name="connsiteX32" fmla="*/ 14719 w 206708"/>
              <a:gd name="connsiteY32" fmla="*/ 56257 h 485179"/>
              <a:gd name="connsiteX33" fmla="*/ 18291 w 206708"/>
              <a:gd name="connsiteY33" fmla="*/ 56257 h 485179"/>
              <a:gd name="connsiteX34" fmla="*/ 20635 w 206708"/>
              <a:gd name="connsiteY34" fmla="*/ 85055 h 485179"/>
              <a:gd name="connsiteX35" fmla="*/ 20077 w 206708"/>
              <a:gd name="connsiteY35" fmla="*/ 90190 h 485179"/>
              <a:gd name="connsiteX36" fmla="*/ 12934 w 206708"/>
              <a:gd name="connsiteY36" fmla="*/ 100459 h 485179"/>
              <a:gd name="connsiteX37" fmla="*/ 2218 w 206708"/>
              <a:gd name="connsiteY37" fmla="*/ 100905 h 485179"/>
              <a:gd name="connsiteX38" fmla="*/ 4450 w 206708"/>
              <a:gd name="connsiteY38" fmla="*/ 88404 h 485179"/>
              <a:gd name="connsiteX39" fmla="*/ 14719 w 206708"/>
              <a:gd name="connsiteY39" fmla="*/ 56257 h 485179"/>
              <a:gd name="connsiteX40" fmla="*/ 162059 w 206708"/>
              <a:gd name="connsiteY40" fmla="*/ 16966 h 485179"/>
              <a:gd name="connsiteX41" fmla="*/ 179919 w 206708"/>
              <a:gd name="connsiteY41" fmla="*/ 31254 h 485179"/>
              <a:gd name="connsiteX42" fmla="*/ 160720 w 206708"/>
              <a:gd name="connsiteY42" fmla="*/ 46881 h 485179"/>
              <a:gd name="connsiteX43" fmla="*/ 129912 w 206708"/>
              <a:gd name="connsiteY43" fmla="*/ 91083 h 485179"/>
              <a:gd name="connsiteX44" fmla="*/ 97766 w 206708"/>
              <a:gd name="connsiteY44" fmla="*/ 142428 h 485179"/>
              <a:gd name="connsiteX45" fmla="*/ 84818 w 206708"/>
              <a:gd name="connsiteY45" fmla="*/ 172343 h 485179"/>
              <a:gd name="connsiteX46" fmla="*/ 102230 w 206708"/>
              <a:gd name="connsiteY46" fmla="*/ 182165 h 485179"/>
              <a:gd name="connsiteX47" fmla="*/ 170989 w 206708"/>
              <a:gd name="connsiteY47" fmla="*/ 182165 h 485179"/>
              <a:gd name="connsiteX48" fmla="*/ 184830 w 206708"/>
              <a:gd name="connsiteY48" fmla="*/ 172343 h 485179"/>
              <a:gd name="connsiteX49" fmla="*/ 188848 w 206708"/>
              <a:gd name="connsiteY49" fmla="*/ 132159 h 485179"/>
              <a:gd name="connsiteX50" fmla="*/ 193313 w 206708"/>
              <a:gd name="connsiteY50" fmla="*/ 132159 h 485179"/>
              <a:gd name="connsiteX51" fmla="*/ 194653 w 206708"/>
              <a:gd name="connsiteY51" fmla="*/ 159395 h 485179"/>
              <a:gd name="connsiteX52" fmla="*/ 206708 w 206708"/>
              <a:gd name="connsiteY52" fmla="*/ 178594 h 485179"/>
              <a:gd name="connsiteX53" fmla="*/ 177240 w 206708"/>
              <a:gd name="connsiteY53" fmla="*/ 199096 h 485179"/>
              <a:gd name="connsiteX54" fmla="*/ 101337 w 206708"/>
              <a:gd name="connsiteY54" fmla="*/ 192881 h 485179"/>
              <a:gd name="connsiteX55" fmla="*/ 73655 w 206708"/>
              <a:gd name="connsiteY55" fmla="*/ 183505 h 485179"/>
              <a:gd name="connsiteX56" fmla="*/ 77227 w 206708"/>
              <a:gd name="connsiteY56" fmla="*/ 154037 h 485179"/>
              <a:gd name="connsiteX57" fmla="*/ 154916 w 206708"/>
              <a:gd name="connsiteY57" fmla="*/ 32147 h 485179"/>
              <a:gd name="connsiteX58" fmla="*/ 104909 w 206708"/>
              <a:gd name="connsiteY58" fmla="*/ 32147 h 485179"/>
              <a:gd name="connsiteX59" fmla="*/ 83478 w 206708"/>
              <a:gd name="connsiteY59" fmla="*/ 34825 h 485179"/>
              <a:gd name="connsiteX60" fmla="*/ 75441 w 206708"/>
              <a:gd name="connsiteY60" fmla="*/ 26789 h 485179"/>
              <a:gd name="connsiteX61" fmla="*/ 154023 w 206708"/>
              <a:gd name="connsiteY61" fmla="*/ 26789 h 485179"/>
              <a:gd name="connsiteX62" fmla="*/ 162059 w 206708"/>
              <a:gd name="connsiteY62" fmla="*/ 16966 h 485179"/>
              <a:gd name="connsiteX63" fmla="*/ 33472 w 206708"/>
              <a:gd name="connsiteY63" fmla="*/ 0 h 485179"/>
              <a:gd name="connsiteX64" fmla="*/ 54903 w 206708"/>
              <a:gd name="connsiteY64" fmla="*/ 8929 h 485179"/>
              <a:gd name="connsiteX65" fmla="*/ 46866 w 206708"/>
              <a:gd name="connsiteY65" fmla="*/ 16073 h 485179"/>
              <a:gd name="connsiteX66" fmla="*/ 46866 w 206708"/>
              <a:gd name="connsiteY66" fmla="*/ 48220 h 485179"/>
              <a:gd name="connsiteX67" fmla="*/ 71869 w 206708"/>
              <a:gd name="connsiteY67" fmla="*/ 61168 h 485179"/>
              <a:gd name="connsiteX68" fmla="*/ 76334 w 206708"/>
              <a:gd name="connsiteY68" fmla="*/ 72777 h 485179"/>
              <a:gd name="connsiteX69" fmla="*/ 71869 w 206708"/>
              <a:gd name="connsiteY69" fmla="*/ 82599 h 485179"/>
              <a:gd name="connsiteX70" fmla="*/ 63386 w 206708"/>
              <a:gd name="connsiteY70" fmla="*/ 75009 h 485179"/>
              <a:gd name="connsiteX71" fmla="*/ 46866 w 206708"/>
              <a:gd name="connsiteY71" fmla="*/ 52685 h 485179"/>
              <a:gd name="connsiteX72" fmla="*/ 46866 w 206708"/>
              <a:gd name="connsiteY72" fmla="*/ 166092 h 485179"/>
              <a:gd name="connsiteX73" fmla="*/ 47759 w 206708"/>
              <a:gd name="connsiteY73" fmla="*/ 200918 h 485179"/>
              <a:gd name="connsiteX74" fmla="*/ 33472 w 206708"/>
              <a:gd name="connsiteY74" fmla="*/ 207169 h 485179"/>
              <a:gd name="connsiteX75" fmla="*/ 34365 w 206708"/>
              <a:gd name="connsiteY75" fmla="*/ 160734 h 485179"/>
              <a:gd name="connsiteX76" fmla="*/ 34365 w 206708"/>
              <a:gd name="connsiteY76" fmla="*/ 33040 h 485179"/>
              <a:gd name="connsiteX77" fmla="*/ 33472 w 206708"/>
              <a:gd name="connsiteY77" fmla="*/ 0 h 485179"/>
              <a:gd name="connsiteX0" fmla="*/ 69191 w 206708"/>
              <a:gd name="connsiteY0" fmla="*/ 334268 h 485179"/>
              <a:gd name="connsiteX1" fmla="*/ 85264 w 206708"/>
              <a:gd name="connsiteY1" fmla="*/ 348555 h 485179"/>
              <a:gd name="connsiteX2" fmla="*/ 76334 w 206708"/>
              <a:gd name="connsiteY2" fmla="*/ 353020 h 485179"/>
              <a:gd name="connsiteX3" fmla="*/ 2218 w 206708"/>
              <a:gd name="connsiteY3" fmla="*/ 467320 h 485179"/>
              <a:gd name="connsiteX4" fmla="*/ 432 w 206708"/>
              <a:gd name="connsiteY4" fmla="*/ 464641 h 485179"/>
              <a:gd name="connsiteX5" fmla="*/ 62047 w 206708"/>
              <a:gd name="connsiteY5" fmla="*/ 350341 h 485179"/>
              <a:gd name="connsiteX6" fmla="*/ 34365 w 206708"/>
              <a:gd name="connsiteY6" fmla="*/ 350341 h 485179"/>
              <a:gd name="connsiteX7" fmla="*/ 12934 w 206708"/>
              <a:gd name="connsiteY7" fmla="*/ 353020 h 485179"/>
              <a:gd name="connsiteX8" fmla="*/ 4897 w 206708"/>
              <a:gd name="connsiteY8" fmla="*/ 344983 h 485179"/>
              <a:gd name="connsiteX9" fmla="*/ 61154 w 206708"/>
              <a:gd name="connsiteY9" fmla="*/ 344983 h 485179"/>
              <a:gd name="connsiteX10" fmla="*/ 69191 w 206708"/>
              <a:gd name="connsiteY10" fmla="*/ 334268 h 485179"/>
              <a:gd name="connsiteX11" fmla="*/ 94194 w 206708"/>
              <a:gd name="connsiteY11" fmla="*/ 276225 h 485179"/>
              <a:gd name="connsiteX12" fmla="*/ 117411 w 206708"/>
              <a:gd name="connsiteY12" fmla="*/ 286047 h 485179"/>
              <a:gd name="connsiteX13" fmla="*/ 108481 w 206708"/>
              <a:gd name="connsiteY13" fmla="*/ 293191 h 485179"/>
              <a:gd name="connsiteX14" fmla="*/ 112053 w 206708"/>
              <a:gd name="connsiteY14" fmla="*/ 328017 h 485179"/>
              <a:gd name="connsiteX15" fmla="*/ 126341 w 206708"/>
              <a:gd name="connsiteY15" fmla="*/ 362843 h 485179"/>
              <a:gd name="connsiteX16" fmla="*/ 173668 w 206708"/>
              <a:gd name="connsiteY16" fmla="*/ 313729 h 485179"/>
              <a:gd name="connsiteX17" fmla="*/ 188848 w 206708"/>
              <a:gd name="connsiteY17" fmla="*/ 329803 h 485179"/>
              <a:gd name="connsiteX18" fmla="*/ 166078 w 206708"/>
              <a:gd name="connsiteY18" fmla="*/ 340519 h 485179"/>
              <a:gd name="connsiteX19" fmla="*/ 128126 w 206708"/>
              <a:gd name="connsiteY19" fmla="*/ 367308 h 485179"/>
              <a:gd name="connsiteX20" fmla="*/ 206708 w 206708"/>
              <a:gd name="connsiteY20" fmla="*/ 448568 h 485179"/>
              <a:gd name="connsiteX21" fmla="*/ 206708 w 206708"/>
              <a:gd name="connsiteY21" fmla="*/ 452140 h 485179"/>
              <a:gd name="connsiteX22" fmla="*/ 186169 w 206708"/>
              <a:gd name="connsiteY22" fmla="*/ 462855 h 485179"/>
              <a:gd name="connsiteX23" fmla="*/ 108481 w 206708"/>
              <a:gd name="connsiteY23" fmla="*/ 332482 h 485179"/>
              <a:gd name="connsiteX24" fmla="*/ 108481 w 206708"/>
              <a:gd name="connsiteY24" fmla="*/ 457497 h 485179"/>
              <a:gd name="connsiteX25" fmla="*/ 87050 w 206708"/>
              <a:gd name="connsiteY25" fmla="*/ 485179 h 485179"/>
              <a:gd name="connsiteX26" fmla="*/ 59368 w 206708"/>
              <a:gd name="connsiteY26" fmla="*/ 465534 h 485179"/>
              <a:gd name="connsiteX27" fmla="*/ 59368 w 206708"/>
              <a:gd name="connsiteY27" fmla="*/ 461962 h 485179"/>
              <a:gd name="connsiteX28" fmla="*/ 87496 w 206708"/>
              <a:gd name="connsiteY28" fmla="*/ 463748 h 485179"/>
              <a:gd name="connsiteX29" fmla="*/ 95087 w 206708"/>
              <a:gd name="connsiteY29" fmla="*/ 453033 h 485179"/>
              <a:gd name="connsiteX30" fmla="*/ 95087 w 206708"/>
              <a:gd name="connsiteY30" fmla="*/ 309265 h 485179"/>
              <a:gd name="connsiteX31" fmla="*/ 94194 w 206708"/>
              <a:gd name="connsiteY31" fmla="*/ 276225 h 485179"/>
              <a:gd name="connsiteX32" fmla="*/ 14719 w 206708"/>
              <a:gd name="connsiteY32" fmla="*/ 56257 h 485179"/>
              <a:gd name="connsiteX33" fmla="*/ 18291 w 206708"/>
              <a:gd name="connsiteY33" fmla="*/ 56257 h 485179"/>
              <a:gd name="connsiteX34" fmla="*/ 20635 w 206708"/>
              <a:gd name="connsiteY34" fmla="*/ 85055 h 485179"/>
              <a:gd name="connsiteX35" fmla="*/ 20077 w 206708"/>
              <a:gd name="connsiteY35" fmla="*/ 90190 h 485179"/>
              <a:gd name="connsiteX36" fmla="*/ 12934 w 206708"/>
              <a:gd name="connsiteY36" fmla="*/ 100459 h 485179"/>
              <a:gd name="connsiteX37" fmla="*/ 2218 w 206708"/>
              <a:gd name="connsiteY37" fmla="*/ 100905 h 485179"/>
              <a:gd name="connsiteX38" fmla="*/ 4450 w 206708"/>
              <a:gd name="connsiteY38" fmla="*/ 88404 h 485179"/>
              <a:gd name="connsiteX39" fmla="*/ 14719 w 206708"/>
              <a:gd name="connsiteY39" fmla="*/ 56257 h 485179"/>
              <a:gd name="connsiteX40" fmla="*/ 162059 w 206708"/>
              <a:gd name="connsiteY40" fmla="*/ 16966 h 485179"/>
              <a:gd name="connsiteX41" fmla="*/ 179919 w 206708"/>
              <a:gd name="connsiteY41" fmla="*/ 31254 h 485179"/>
              <a:gd name="connsiteX42" fmla="*/ 160720 w 206708"/>
              <a:gd name="connsiteY42" fmla="*/ 46881 h 485179"/>
              <a:gd name="connsiteX43" fmla="*/ 129912 w 206708"/>
              <a:gd name="connsiteY43" fmla="*/ 91083 h 485179"/>
              <a:gd name="connsiteX44" fmla="*/ 97766 w 206708"/>
              <a:gd name="connsiteY44" fmla="*/ 142428 h 485179"/>
              <a:gd name="connsiteX45" fmla="*/ 84818 w 206708"/>
              <a:gd name="connsiteY45" fmla="*/ 172343 h 485179"/>
              <a:gd name="connsiteX46" fmla="*/ 102230 w 206708"/>
              <a:gd name="connsiteY46" fmla="*/ 182165 h 485179"/>
              <a:gd name="connsiteX47" fmla="*/ 170989 w 206708"/>
              <a:gd name="connsiteY47" fmla="*/ 182165 h 485179"/>
              <a:gd name="connsiteX48" fmla="*/ 184830 w 206708"/>
              <a:gd name="connsiteY48" fmla="*/ 172343 h 485179"/>
              <a:gd name="connsiteX49" fmla="*/ 188848 w 206708"/>
              <a:gd name="connsiteY49" fmla="*/ 132159 h 485179"/>
              <a:gd name="connsiteX50" fmla="*/ 193313 w 206708"/>
              <a:gd name="connsiteY50" fmla="*/ 132159 h 485179"/>
              <a:gd name="connsiteX51" fmla="*/ 194653 w 206708"/>
              <a:gd name="connsiteY51" fmla="*/ 159395 h 485179"/>
              <a:gd name="connsiteX52" fmla="*/ 203601 w 206708"/>
              <a:gd name="connsiteY52" fmla="*/ 178594 h 485179"/>
              <a:gd name="connsiteX53" fmla="*/ 177240 w 206708"/>
              <a:gd name="connsiteY53" fmla="*/ 199096 h 485179"/>
              <a:gd name="connsiteX54" fmla="*/ 101337 w 206708"/>
              <a:gd name="connsiteY54" fmla="*/ 192881 h 485179"/>
              <a:gd name="connsiteX55" fmla="*/ 73655 w 206708"/>
              <a:gd name="connsiteY55" fmla="*/ 183505 h 485179"/>
              <a:gd name="connsiteX56" fmla="*/ 77227 w 206708"/>
              <a:gd name="connsiteY56" fmla="*/ 154037 h 485179"/>
              <a:gd name="connsiteX57" fmla="*/ 154916 w 206708"/>
              <a:gd name="connsiteY57" fmla="*/ 32147 h 485179"/>
              <a:gd name="connsiteX58" fmla="*/ 104909 w 206708"/>
              <a:gd name="connsiteY58" fmla="*/ 32147 h 485179"/>
              <a:gd name="connsiteX59" fmla="*/ 83478 w 206708"/>
              <a:gd name="connsiteY59" fmla="*/ 34825 h 485179"/>
              <a:gd name="connsiteX60" fmla="*/ 75441 w 206708"/>
              <a:gd name="connsiteY60" fmla="*/ 26789 h 485179"/>
              <a:gd name="connsiteX61" fmla="*/ 154023 w 206708"/>
              <a:gd name="connsiteY61" fmla="*/ 26789 h 485179"/>
              <a:gd name="connsiteX62" fmla="*/ 162059 w 206708"/>
              <a:gd name="connsiteY62" fmla="*/ 16966 h 485179"/>
              <a:gd name="connsiteX63" fmla="*/ 33472 w 206708"/>
              <a:gd name="connsiteY63" fmla="*/ 0 h 485179"/>
              <a:gd name="connsiteX64" fmla="*/ 54903 w 206708"/>
              <a:gd name="connsiteY64" fmla="*/ 8929 h 485179"/>
              <a:gd name="connsiteX65" fmla="*/ 46866 w 206708"/>
              <a:gd name="connsiteY65" fmla="*/ 16073 h 485179"/>
              <a:gd name="connsiteX66" fmla="*/ 46866 w 206708"/>
              <a:gd name="connsiteY66" fmla="*/ 48220 h 485179"/>
              <a:gd name="connsiteX67" fmla="*/ 71869 w 206708"/>
              <a:gd name="connsiteY67" fmla="*/ 61168 h 485179"/>
              <a:gd name="connsiteX68" fmla="*/ 76334 w 206708"/>
              <a:gd name="connsiteY68" fmla="*/ 72777 h 485179"/>
              <a:gd name="connsiteX69" fmla="*/ 71869 w 206708"/>
              <a:gd name="connsiteY69" fmla="*/ 82599 h 485179"/>
              <a:gd name="connsiteX70" fmla="*/ 63386 w 206708"/>
              <a:gd name="connsiteY70" fmla="*/ 75009 h 485179"/>
              <a:gd name="connsiteX71" fmla="*/ 46866 w 206708"/>
              <a:gd name="connsiteY71" fmla="*/ 52685 h 485179"/>
              <a:gd name="connsiteX72" fmla="*/ 46866 w 206708"/>
              <a:gd name="connsiteY72" fmla="*/ 166092 h 485179"/>
              <a:gd name="connsiteX73" fmla="*/ 47759 w 206708"/>
              <a:gd name="connsiteY73" fmla="*/ 200918 h 485179"/>
              <a:gd name="connsiteX74" fmla="*/ 33472 w 206708"/>
              <a:gd name="connsiteY74" fmla="*/ 207169 h 485179"/>
              <a:gd name="connsiteX75" fmla="*/ 34365 w 206708"/>
              <a:gd name="connsiteY75" fmla="*/ 160734 h 485179"/>
              <a:gd name="connsiteX76" fmla="*/ 34365 w 206708"/>
              <a:gd name="connsiteY76" fmla="*/ 33040 h 485179"/>
              <a:gd name="connsiteX77" fmla="*/ 33472 w 206708"/>
              <a:gd name="connsiteY77" fmla="*/ 0 h 485179"/>
              <a:gd name="connsiteX0" fmla="*/ 69191 w 206708"/>
              <a:gd name="connsiteY0" fmla="*/ 334268 h 485179"/>
              <a:gd name="connsiteX1" fmla="*/ 85264 w 206708"/>
              <a:gd name="connsiteY1" fmla="*/ 348555 h 485179"/>
              <a:gd name="connsiteX2" fmla="*/ 76334 w 206708"/>
              <a:gd name="connsiteY2" fmla="*/ 353020 h 485179"/>
              <a:gd name="connsiteX3" fmla="*/ 2218 w 206708"/>
              <a:gd name="connsiteY3" fmla="*/ 467320 h 485179"/>
              <a:gd name="connsiteX4" fmla="*/ 432 w 206708"/>
              <a:gd name="connsiteY4" fmla="*/ 464641 h 485179"/>
              <a:gd name="connsiteX5" fmla="*/ 62047 w 206708"/>
              <a:gd name="connsiteY5" fmla="*/ 350341 h 485179"/>
              <a:gd name="connsiteX6" fmla="*/ 34365 w 206708"/>
              <a:gd name="connsiteY6" fmla="*/ 350341 h 485179"/>
              <a:gd name="connsiteX7" fmla="*/ 12934 w 206708"/>
              <a:gd name="connsiteY7" fmla="*/ 353020 h 485179"/>
              <a:gd name="connsiteX8" fmla="*/ 4897 w 206708"/>
              <a:gd name="connsiteY8" fmla="*/ 344983 h 485179"/>
              <a:gd name="connsiteX9" fmla="*/ 61154 w 206708"/>
              <a:gd name="connsiteY9" fmla="*/ 344983 h 485179"/>
              <a:gd name="connsiteX10" fmla="*/ 69191 w 206708"/>
              <a:gd name="connsiteY10" fmla="*/ 334268 h 485179"/>
              <a:gd name="connsiteX11" fmla="*/ 94194 w 206708"/>
              <a:gd name="connsiteY11" fmla="*/ 276225 h 485179"/>
              <a:gd name="connsiteX12" fmla="*/ 117411 w 206708"/>
              <a:gd name="connsiteY12" fmla="*/ 286047 h 485179"/>
              <a:gd name="connsiteX13" fmla="*/ 108481 w 206708"/>
              <a:gd name="connsiteY13" fmla="*/ 293191 h 485179"/>
              <a:gd name="connsiteX14" fmla="*/ 112053 w 206708"/>
              <a:gd name="connsiteY14" fmla="*/ 328017 h 485179"/>
              <a:gd name="connsiteX15" fmla="*/ 126341 w 206708"/>
              <a:gd name="connsiteY15" fmla="*/ 362843 h 485179"/>
              <a:gd name="connsiteX16" fmla="*/ 173668 w 206708"/>
              <a:gd name="connsiteY16" fmla="*/ 313729 h 485179"/>
              <a:gd name="connsiteX17" fmla="*/ 188848 w 206708"/>
              <a:gd name="connsiteY17" fmla="*/ 329803 h 485179"/>
              <a:gd name="connsiteX18" fmla="*/ 166078 w 206708"/>
              <a:gd name="connsiteY18" fmla="*/ 340519 h 485179"/>
              <a:gd name="connsiteX19" fmla="*/ 128126 w 206708"/>
              <a:gd name="connsiteY19" fmla="*/ 367308 h 485179"/>
              <a:gd name="connsiteX20" fmla="*/ 206708 w 206708"/>
              <a:gd name="connsiteY20" fmla="*/ 448568 h 485179"/>
              <a:gd name="connsiteX21" fmla="*/ 206708 w 206708"/>
              <a:gd name="connsiteY21" fmla="*/ 452140 h 485179"/>
              <a:gd name="connsiteX22" fmla="*/ 186169 w 206708"/>
              <a:gd name="connsiteY22" fmla="*/ 462855 h 485179"/>
              <a:gd name="connsiteX23" fmla="*/ 108481 w 206708"/>
              <a:gd name="connsiteY23" fmla="*/ 332482 h 485179"/>
              <a:gd name="connsiteX24" fmla="*/ 108481 w 206708"/>
              <a:gd name="connsiteY24" fmla="*/ 457497 h 485179"/>
              <a:gd name="connsiteX25" fmla="*/ 87050 w 206708"/>
              <a:gd name="connsiteY25" fmla="*/ 485179 h 485179"/>
              <a:gd name="connsiteX26" fmla="*/ 59368 w 206708"/>
              <a:gd name="connsiteY26" fmla="*/ 465534 h 485179"/>
              <a:gd name="connsiteX27" fmla="*/ 59368 w 206708"/>
              <a:gd name="connsiteY27" fmla="*/ 461962 h 485179"/>
              <a:gd name="connsiteX28" fmla="*/ 87496 w 206708"/>
              <a:gd name="connsiteY28" fmla="*/ 463748 h 485179"/>
              <a:gd name="connsiteX29" fmla="*/ 95087 w 206708"/>
              <a:gd name="connsiteY29" fmla="*/ 453033 h 485179"/>
              <a:gd name="connsiteX30" fmla="*/ 95087 w 206708"/>
              <a:gd name="connsiteY30" fmla="*/ 309265 h 485179"/>
              <a:gd name="connsiteX31" fmla="*/ 94194 w 206708"/>
              <a:gd name="connsiteY31" fmla="*/ 276225 h 485179"/>
              <a:gd name="connsiteX32" fmla="*/ 14719 w 206708"/>
              <a:gd name="connsiteY32" fmla="*/ 56257 h 485179"/>
              <a:gd name="connsiteX33" fmla="*/ 18291 w 206708"/>
              <a:gd name="connsiteY33" fmla="*/ 56257 h 485179"/>
              <a:gd name="connsiteX34" fmla="*/ 20635 w 206708"/>
              <a:gd name="connsiteY34" fmla="*/ 85055 h 485179"/>
              <a:gd name="connsiteX35" fmla="*/ 20077 w 206708"/>
              <a:gd name="connsiteY35" fmla="*/ 90190 h 485179"/>
              <a:gd name="connsiteX36" fmla="*/ 12934 w 206708"/>
              <a:gd name="connsiteY36" fmla="*/ 100459 h 485179"/>
              <a:gd name="connsiteX37" fmla="*/ 2218 w 206708"/>
              <a:gd name="connsiteY37" fmla="*/ 100905 h 485179"/>
              <a:gd name="connsiteX38" fmla="*/ 4450 w 206708"/>
              <a:gd name="connsiteY38" fmla="*/ 88404 h 485179"/>
              <a:gd name="connsiteX39" fmla="*/ 14719 w 206708"/>
              <a:gd name="connsiteY39" fmla="*/ 56257 h 485179"/>
              <a:gd name="connsiteX40" fmla="*/ 162059 w 206708"/>
              <a:gd name="connsiteY40" fmla="*/ 16966 h 485179"/>
              <a:gd name="connsiteX41" fmla="*/ 179919 w 206708"/>
              <a:gd name="connsiteY41" fmla="*/ 31254 h 485179"/>
              <a:gd name="connsiteX42" fmla="*/ 160720 w 206708"/>
              <a:gd name="connsiteY42" fmla="*/ 46881 h 485179"/>
              <a:gd name="connsiteX43" fmla="*/ 129912 w 206708"/>
              <a:gd name="connsiteY43" fmla="*/ 91083 h 485179"/>
              <a:gd name="connsiteX44" fmla="*/ 103981 w 206708"/>
              <a:gd name="connsiteY44" fmla="*/ 140874 h 485179"/>
              <a:gd name="connsiteX45" fmla="*/ 84818 w 206708"/>
              <a:gd name="connsiteY45" fmla="*/ 172343 h 485179"/>
              <a:gd name="connsiteX46" fmla="*/ 102230 w 206708"/>
              <a:gd name="connsiteY46" fmla="*/ 182165 h 485179"/>
              <a:gd name="connsiteX47" fmla="*/ 170989 w 206708"/>
              <a:gd name="connsiteY47" fmla="*/ 182165 h 485179"/>
              <a:gd name="connsiteX48" fmla="*/ 184830 w 206708"/>
              <a:gd name="connsiteY48" fmla="*/ 172343 h 485179"/>
              <a:gd name="connsiteX49" fmla="*/ 188848 w 206708"/>
              <a:gd name="connsiteY49" fmla="*/ 132159 h 485179"/>
              <a:gd name="connsiteX50" fmla="*/ 193313 w 206708"/>
              <a:gd name="connsiteY50" fmla="*/ 132159 h 485179"/>
              <a:gd name="connsiteX51" fmla="*/ 194653 w 206708"/>
              <a:gd name="connsiteY51" fmla="*/ 159395 h 485179"/>
              <a:gd name="connsiteX52" fmla="*/ 203601 w 206708"/>
              <a:gd name="connsiteY52" fmla="*/ 178594 h 485179"/>
              <a:gd name="connsiteX53" fmla="*/ 177240 w 206708"/>
              <a:gd name="connsiteY53" fmla="*/ 199096 h 485179"/>
              <a:gd name="connsiteX54" fmla="*/ 101337 w 206708"/>
              <a:gd name="connsiteY54" fmla="*/ 192881 h 485179"/>
              <a:gd name="connsiteX55" fmla="*/ 73655 w 206708"/>
              <a:gd name="connsiteY55" fmla="*/ 183505 h 485179"/>
              <a:gd name="connsiteX56" fmla="*/ 77227 w 206708"/>
              <a:gd name="connsiteY56" fmla="*/ 154037 h 485179"/>
              <a:gd name="connsiteX57" fmla="*/ 154916 w 206708"/>
              <a:gd name="connsiteY57" fmla="*/ 32147 h 485179"/>
              <a:gd name="connsiteX58" fmla="*/ 104909 w 206708"/>
              <a:gd name="connsiteY58" fmla="*/ 32147 h 485179"/>
              <a:gd name="connsiteX59" fmla="*/ 83478 w 206708"/>
              <a:gd name="connsiteY59" fmla="*/ 34825 h 485179"/>
              <a:gd name="connsiteX60" fmla="*/ 75441 w 206708"/>
              <a:gd name="connsiteY60" fmla="*/ 26789 h 485179"/>
              <a:gd name="connsiteX61" fmla="*/ 154023 w 206708"/>
              <a:gd name="connsiteY61" fmla="*/ 26789 h 485179"/>
              <a:gd name="connsiteX62" fmla="*/ 162059 w 206708"/>
              <a:gd name="connsiteY62" fmla="*/ 16966 h 485179"/>
              <a:gd name="connsiteX63" fmla="*/ 33472 w 206708"/>
              <a:gd name="connsiteY63" fmla="*/ 0 h 485179"/>
              <a:gd name="connsiteX64" fmla="*/ 54903 w 206708"/>
              <a:gd name="connsiteY64" fmla="*/ 8929 h 485179"/>
              <a:gd name="connsiteX65" fmla="*/ 46866 w 206708"/>
              <a:gd name="connsiteY65" fmla="*/ 16073 h 485179"/>
              <a:gd name="connsiteX66" fmla="*/ 46866 w 206708"/>
              <a:gd name="connsiteY66" fmla="*/ 48220 h 485179"/>
              <a:gd name="connsiteX67" fmla="*/ 71869 w 206708"/>
              <a:gd name="connsiteY67" fmla="*/ 61168 h 485179"/>
              <a:gd name="connsiteX68" fmla="*/ 76334 w 206708"/>
              <a:gd name="connsiteY68" fmla="*/ 72777 h 485179"/>
              <a:gd name="connsiteX69" fmla="*/ 71869 w 206708"/>
              <a:gd name="connsiteY69" fmla="*/ 82599 h 485179"/>
              <a:gd name="connsiteX70" fmla="*/ 63386 w 206708"/>
              <a:gd name="connsiteY70" fmla="*/ 75009 h 485179"/>
              <a:gd name="connsiteX71" fmla="*/ 46866 w 206708"/>
              <a:gd name="connsiteY71" fmla="*/ 52685 h 485179"/>
              <a:gd name="connsiteX72" fmla="*/ 46866 w 206708"/>
              <a:gd name="connsiteY72" fmla="*/ 166092 h 485179"/>
              <a:gd name="connsiteX73" fmla="*/ 47759 w 206708"/>
              <a:gd name="connsiteY73" fmla="*/ 200918 h 485179"/>
              <a:gd name="connsiteX74" fmla="*/ 33472 w 206708"/>
              <a:gd name="connsiteY74" fmla="*/ 207169 h 485179"/>
              <a:gd name="connsiteX75" fmla="*/ 34365 w 206708"/>
              <a:gd name="connsiteY75" fmla="*/ 160734 h 485179"/>
              <a:gd name="connsiteX76" fmla="*/ 34365 w 206708"/>
              <a:gd name="connsiteY76" fmla="*/ 33040 h 485179"/>
              <a:gd name="connsiteX77" fmla="*/ 33472 w 206708"/>
              <a:gd name="connsiteY77" fmla="*/ 0 h 485179"/>
              <a:gd name="connsiteX0" fmla="*/ 69191 w 206708"/>
              <a:gd name="connsiteY0" fmla="*/ 334268 h 485179"/>
              <a:gd name="connsiteX1" fmla="*/ 85264 w 206708"/>
              <a:gd name="connsiteY1" fmla="*/ 348555 h 485179"/>
              <a:gd name="connsiteX2" fmla="*/ 76334 w 206708"/>
              <a:gd name="connsiteY2" fmla="*/ 353020 h 485179"/>
              <a:gd name="connsiteX3" fmla="*/ 2218 w 206708"/>
              <a:gd name="connsiteY3" fmla="*/ 467320 h 485179"/>
              <a:gd name="connsiteX4" fmla="*/ 432 w 206708"/>
              <a:gd name="connsiteY4" fmla="*/ 464641 h 485179"/>
              <a:gd name="connsiteX5" fmla="*/ 62047 w 206708"/>
              <a:gd name="connsiteY5" fmla="*/ 350341 h 485179"/>
              <a:gd name="connsiteX6" fmla="*/ 34365 w 206708"/>
              <a:gd name="connsiteY6" fmla="*/ 350341 h 485179"/>
              <a:gd name="connsiteX7" fmla="*/ 12934 w 206708"/>
              <a:gd name="connsiteY7" fmla="*/ 353020 h 485179"/>
              <a:gd name="connsiteX8" fmla="*/ 4897 w 206708"/>
              <a:gd name="connsiteY8" fmla="*/ 344983 h 485179"/>
              <a:gd name="connsiteX9" fmla="*/ 61154 w 206708"/>
              <a:gd name="connsiteY9" fmla="*/ 344983 h 485179"/>
              <a:gd name="connsiteX10" fmla="*/ 69191 w 206708"/>
              <a:gd name="connsiteY10" fmla="*/ 334268 h 485179"/>
              <a:gd name="connsiteX11" fmla="*/ 94194 w 206708"/>
              <a:gd name="connsiteY11" fmla="*/ 276225 h 485179"/>
              <a:gd name="connsiteX12" fmla="*/ 117411 w 206708"/>
              <a:gd name="connsiteY12" fmla="*/ 286047 h 485179"/>
              <a:gd name="connsiteX13" fmla="*/ 108481 w 206708"/>
              <a:gd name="connsiteY13" fmla="*/ 293191 h 485179"/>
              <a:gd name="connsiteX14" fmla="*/ 112053 w 206708"/>
              <a:gd name="connsiteY14" fmla="*/ 328017 h 485179"/>
              <a:gd name="connsiteX15" fmla="*/ 126341 w 206708"/>
              <a:gd name="connsiteY15" fmla="*/ 362843 h 485179"/>
              <a:gd name="connsiteX16" fmla="*/ 173668 w 206708"/>
              <a:gd name="connsiteY16" fmla="*/ 313729 h 485179"/>
              <a:gd name="connsiteX17" fmla="*/ 188848 w 206708"/>
              <a:gd name="connsiteY17" fmla="*/ 329803 h 485179"/>
              <a:gd name="connsiteX18" fmla="*/ 166078 w 206708"/>
              <a:gd name="connsiteY18" fmla="*/ 340519 h 485179"/>
              <a:gd name="connsiteX19" fmla="*/ 128126 w 206708"/>
              <a:gd name="connsiteY19" fmla="*/ 367308 h 485179"/>
              <a:gd name="connsiteX20" fmla="*/ 206708 w 206708"/>
              <a:gd name="connsiteY20" fmla="*/ 448568 h 485179"/>
              <a:gd name="connsiteX21" fmla="*/ 206708 w 206708"/>
              <a:gd name="connsiteY21" fmla="*/ 452140 h 485179"/>
              <a:gd name="connsiteX22" fmla="*/ 186169 w 206708"/>
              <a:gd name="connsiteY22" fmla="*/ 462855 h 485179"/>
              <a:gd name="connsiteX23" fmla="*/ 108481 w 206708"/>
              <a:gd name="connsiteY23" fmla="*/ 332482 h 485179"/>
              <a:gd name="connsiteX24" fmla="*/ 108481 w 206708"/>
              <a:gd name="connsiteY24" fmla="*/ 457497 h 485179"/>
              <a:gd name="connsiteX25" fmla="*/ 87050 w 206708"/>
              <a:gd name="connsiteY25" fmla="*/ 485179 h 485179"/>
              <a:gd name="connsiteX26" fmla="*/ 59368 w 206708"/>
              <a:gd name="connsiteY26" fmla="*/ 465534 h 485179"/>
              <a:gd name="connsiteX27" fmla="*/ 59368 w 206708"/>
              <a:gd name="connsiteY27" fmla="*/ 461962 h 485179"/>
              <a:gd name="connsiteX28" fmla="*/ 87496 w 206708"/>
              <a:gd name="connsiteY28" fmla="*/ 463748 h 485179"/>
              <a:gd name="connsiteX29" fmla="*/ 95087 w 206708"/>
              <a:gd name="connsiteY29" fmla="*/ 453033 h 485179"/>
              <a:gd name="connsiteX30" fmla="*/ 95087 w 206708"/>
              <a:gd name="connsiteY30" fmla="*/ 309265 h 485179"/>
              <a:gd name="connsiteX31" fmla="*/ 94194 w 206708"/>
              <a:gd name="connsiteY31" fmla="*/ 276225 h 485179"/>
              <a:gd name="connsiteX32" fmla="*/ 14719 w 206708"/>
              <a:gd name="connsiteY32" fmla="*/ 56257 h 485179"/>
              <a:gd name="connsiteX33" fmla="*/ 18291 w 206708"/>
              <a:gd name="connsiteY33" fmla="*/ 56257 h 485179"/>
              <a:gd name="connsiteX34" fmla="*/ 20635 w 206708"/>
              <a:gd name="connsiteY34" fmla="*/ 85055 h 485179"/>
              <a:gd name="connsiteX35" fmla="*/ 20077 w 206708"/>
              <a:gd name="connsiteY35" fmla="*/ 90190 h 485179"/>
              <a:gd name="connsiteX36" fmla="*/ 12934 w 206708"/>
              <a:gd name="connsiteY36" fmla="*/ 100459 h 485179"/>
              <a:gd name="connsiteX37" fmla="*/ 2218 w 206708"/>
              <a:gd name="connsiteY37" fmla="*/ 100905 h 485179"/>
              <a:gd name="connsiteX38" fmla="*/ 4450 w 206708"/>
              <a:gd name="connsiteY38" fmla="*/ 88404 h 485179"/>
              <a:gd name="connsiteX39" fmla="*/ 14719 w 206708"/>
              <a:gd name="connsiteY39" fmla="*/ 56257 h 485179"/>
              <a:gd name="connsiteX40" fmla="*/ 162059 w 206708"/>
              <a:gd name="connsiteY40" fmla="*/ 16966 h 485179"/>
              <a:gd name="connsiteX41" fmla="*/ 179919 w 206708"/>
              <a:gd name="connsiteY41" fmla="*/ 31254 h 485179"/>
              <a:gd name="connsiteX42" fmla="*/ 160720 w 206708"/>
              <a:gd name="connsiteY42" fmla="*/ 46881 h 485179"/>
              <a:gd name="connsiteX43" fmla="*/ 156324 w 206708"/>
              <a:gd name="connsiteY43" fmla="*/ 75546 h 485179"/>
              <a:gd name="connsiteX44" fmla="*/ 103981 w 206708"/>
              <a:gd name="connsiteY44" fmla="*/ 140874 h 485179"/>
              <a:gd name="connsiteX45" fmla="*/ 84818 w 206708"/>
              <a:gd name="connsiteY45" fmla="*/ 172343 h 485179"/>
              <a:gd name="connsiteX46" fmla="*/ 102230 w 206708"/>
              <a:gd name="connsiteY46" fmla="*/ 182165 h 485179"/>
              <a:gd name="connsiteX47" fmla="*/ 170989 w 206708"/>
              <a:gd name="connsiteY47" fmla="*/ 182165 h 485179"/>
              <a:gd name="connsiteX48" fmla="*/ 184830 w 206708"/>
              <a:gd name="connsiteY48" fmla="*/ 172343 h 485179"/>
              <a:gd name="connsiteX49" fmla="*/ 188848 w 206708"/>
              <a:gd name="connsiteY49" fmla="*/ 132159 h 485179"/>
              <a:gd name="connsiteX50" fmla="*/ 193313 w 206708"/>
              <a:gd name="connsiteY50" fmla="*/ 132159 h 485179"/>
              <a:gd name="connsiteX51" fmla="*/ 194653 w 206708"/>
              <a:gd name="connsiteY51" fmla="*/ 159395 h 485179"/>
              <a:gd name="connsiteX52" fmla="*/ 203601 w 206708"/>
              <a:gd name="connsiteY52" fmla="*/ 178594 h 485179"/>
              <a:gd name="connsiteX53" fmla="*/ 177240 w 206708"/>
              <a:gd name="connsiteY53" fmla="*/ 199096 h 485179"/>
              <a:gd name="connsiteX54" fmla="*/ 101337 w 206708"/>
              <a:gd name="connsiteY54" fmla="*/ 192881 h 485179"/>
              <a:gd name="connsiteX55" fmla="*/ 73655 w 206708"/>
              <a:gd name="connsiteY55" fmla="*/ 183505 h 485179"/>
              <a:gd name="connsiteX56" fmla="*/ 77227 w 206708"/>
              <a:gd name="connsiteY56" fmla="*/ 154037 h 485179"/>
              <a:gd name="connsiteX57" fmla="*/ 154916 w 206708"/>
              <a:gd name="connsiteY57" fmla="*/ 32147 h 485179"/>
              <a:gd name="connsiteX58" fmla="*/ 104909 w 206708"/>
              <a:gd name="connsiteY58" fmla="*/ 32147 h 485179"/>
              <a:gd name="connsiteX59" fmla="*/ 83478 w 206708"/>
              <a:gd name="connsiteY59" fmla="*/ 34825 h 485179"/>
              <a:gd name="connsiteX60" fmla="*/ 75441 w 206708"/>
              <a:gd name="connsiteY60" fmla="*/ 26789 h 485179"/>
              <a:gd name="connsiteX61" fmla="*/ 154023 w 206708"/>
              <a:gd name="connsiteY61" fmla="*/ 26789 h 485179"/>
              <a:gd name="connsiteX62" fmla="*/ 162059 w 206708"/>
              <a:gd name="connsiteY62" fmla="*/ 16966 h 485179"/>
              <a:gd name="connsiteX63" fmla="*/ 33472 w 206708"/>
              <a:gd name="connsiteY63" fmla="*/ 0 h 485179"/>
              <a:gd name="connsiteX64" fmla="*/ 54903 w 206708"/>
              <a:gd name="connsiteY64" fmla="*/ 8929 h 485179"/>
              <a:gd name="connsiteX65" fmla="*/ 46866 w 206708"/>
              <a:gd name="connsiteY65" fmla="*/ 16073 h 485179"/>
              <a:gd name="connsiteX66" fmla="*/ 46866 w 206708"/>
              <a:gd name="connsiteY66" fmla="*/ 48220 h 485179"/>
              <a:gd name="connsiteX67" fmla="*/ 71869 w 206708"/>
              <a:gd name="connsiteY67" fmla="*/ 61168 h 485179"/>
              <a:gd name="connsiteX68" fmla="*/ 76334 w 206708"/>
              <a:gd name="connsiteY68" fmla="*/ 72777 h 485179"/>
              <a:gd name="connsiteX69" fmla="*/ 71869 w 206708"/>
              <a:gd name="connsiteY69" fmla="*/ 82599 h 485179"/>
              <a:gd name="connsiteX70" fmla="*/ 63386 w 206708"/>
              <a:gd name="connsiteY70" fmla="*/ 75009 h 485179"/>
              <a:gd name="connsiteX71" fmla="*/ 46866 w 206708"/>
              <a:gd name="connsiteY71" fmla="*/ 52685 h 485179"/>
              <a:gd name="connsiteX72" fmla="*/ 46866 w 206708"/>
              <a:gd name="connsiteY72" fmla="*/ 166092 h 485179"/>
              <a:gd name="connsiteX73" fmla="*/ 47759 w 206708"/>
              <a:gd name="connsiteY73" fmla="*/ 200918 h 485179"/>
              <a:gd name="connsiteX74" fmla="*/ 33472 w 206708"/>
              <a:gd name="connsiteY74" fmla="*/ 207169 h 485179"/>
              <a:gd name="connsiteX75" fmla="*/ 34365 w 206708"/>
              <a:gd name="connsiteY75" fmla="*/ 160734 h 485179"/>
              <a:gd name="connsiteX76" fmla="*/ 34365 w 206708"/>
              <a:gd name="connsiteY76" fmla="*/ 33040 h 485179"/>
              <a:gd name="connsiteX77" fmla="*/ 33472 w 206708"/>
              <a:gd name="connsiteY77" fmla="*/ 0 h 485179"/>
              <a:gd name="connsiteX0" fmla="*/ 69191 w 206708"/>
              <a:gd name="connsiteY0" fmla="*/ 334268 h 485179"/>
              <a:gd name="connsiteX1" fmla="*/ 85264 w 206708"/>
              <a:gd name="connsiteY1" fmla="*/ 348555 h 485179"/>
              <a:gd name="connsiteX2" fmla="*/ 76334 w 206708"/>
              <a:gd name="connsiteY2" fmla="*/ 353020 h 485179"/>
              <a:gd name="connsiteX3" fmla="*/ 2218 w 206708"/>
              <a:gd name="connsiteY3" fmla="*/ 467320 h 485179"/>
              <a:gd name="connsiteX4" fmla="*/ 432 w 206708"/>
              <a:gd name="connsiteY4" fmla="*/ 464641 h 485179"/>
              <a:gd name="connsiteX5" fmla="*/ 62047 w 206708"/>
              <a:gd name="connsiteY5" fmla="*/ 350341 h 485179"/>
              <a:gd name="connsiteX6" fmla="*/ 34365 w 206708"/>
              <a:gd name="connsiteY6" fmla="*/ 350341 h 485179"/>
              <a:gd name="connsiteX7" fmla="*/ 12934 w 206708"/>
              <a:gd name="connsiteY7" fmla="*/ 353020 h 485179"/>
              <a:gd name="connsiteX8" fmla="*/ 4897 w 206708"/>
              <a:gd name="connsiteY8" fmla="*/ 344983 h 485179"/>
              <a:gd name="connsiteX9" fmla="*/ 61154 w 206708"/>
              <a:gd name="connsiteY9" fmla="*/ 344983 h 485179"/>
              <a:gd name="connsiteX10" fmla="*/ 69191 w 206708"/>
              <a:gd name="connsiteY10" fmla="*/ 334268 h 485179"/>
              <a:gd name="connsiteX11" fmla="*/ 94194 w 206708"/>
              <a:gd name="connsiteY11" fmla="*/ 276225 h 485179"/>
              <a:gd name="connsiteX12" fmla="*/ 117411 w 206708"/>
              <a:gd name="connsiteY12" fmla="*/ 286047 h 485179"/>
              <a:gd name="connsiteX13" fmla="*/ 108481 w 206708"/>
              <a:gd name="connsiteY13" fmla="*/ 293191 h 485179"/>
              <a:gd name="connsiteX14" fmla="*/ 112053 w 206708"/>
              <a:gd name="connsiteY14" fmla="*/ 328017 h 485179"/>
              <a:gd name="connsiteX15" fmla="*/ 126341 w 206708"/>
              <a:gd name="connsiteY15" fmla="*/ 362843 h 485179"/>
              <a:gd name="connsiteX16" fmla="*/ 173668 w 206708"/>
              <a:gd name="connsiteY16" fmla="*/ 313729 h 485179"/>
              <a:gd name="connsiteX17" fmla="*/ 188848 w 206708"/>
              <a:gd name="connsiteY17" fmla="*/ 329803 h 485179"/>
              <a:gd name="connsiteX18" fmla="*/ 166078 w 206708"/>
              <a:gd name="connsiteY18" fmla="*/ 340519 h 485179"/>
              <a:gd name="connsiteX19" fmla="*/ 128126 w 206708"/>
              <a:gd name="connsiteY19" fmla="*/ 367308 h 485179"/>
              <a:gd name="connsiteX20" fmla="*/ 206708 w 206708"/>
              <a:gd name="connsiteY20" fmla="*/ 448568 h 485179"/>
              <a:gd name="connsiteX21" fmla="*/ 206708 w 206708"/>
              <a:gd name="connsiteY21" fmla="*/ 452140 h 485179"/>
              <a:gd name="connsiteX22" fmla="*/ 186169 w 206708"/>
              <a:gd name="connsiteY22" fmla="*/ 462855 h 485179"/>
              <a:gd name="connsiteX23" fmla="*/ 108481 w 206708"/>
              <a:gd name="connsiteY23" fmla="*/ 332482 h 485179"/>
              <a:gd name="connsiteX24" fmla="*/ 108481 w 206708"/>
              <a:gd name="connsiteY24" fmla="*/ 457497 h 485179"/>
              <a:gd name="connsiteX25" fmla="*/ 87050 w 206708"/>
              <a:gd name="connsiteY25" fmla="*/ 485179 h 485179"/>
              <a:gd name="connsiteX26" fmla="*/ 59368 w 206708"/>
              <a:gd name="connsiteY26" fmla="*/ 465534 h 485179"/>
              <a:gd name="connsiteX27" fmla="*/ 59368 w 206708"/>
              <a:gd name="connsiteY27" fmla="*/ 461962 h 485179"/>
              <a:gd name="connsiteX28" fmla="*/ 87496 w 206708"/>
              <a:gd name="connsiteY28" fmla="*/ 463748 h 485179"/>
              <a:gd name="connsiteX29" fmla="*/ 95087 w 206708"/>
              <a:gd name="connsiteY29" fmla="*/ 453033 h 485179"/>
              <a:gd name="connsiteX30" fmla="*/ 95087 w 206708"/>
              <a:gd name="connsiteY30" fmla="*/ 309265 h 485179"/>
              <a:gd name="connsiteX31" fmla="*/ 94194 w 206708"/>
              <a:gd name="connsiteY31" fmla="*/ 276225 h 485179"/>
              <a:gd name="connsiteX32" fmla="*/ 14719 w 206708"/>
              <a:gd name="connsiteY32" fmla="*/ 56257 h 485179"/>
              <a:gd name="connsiteX33" fmla="*/ 18291 w 206708"/>
              <a:gd name="connsiteY33" fmla="*/ 56257 h 485179"/>
              <a:gd name="connsiteX34" fmla="*/ 20635 w 206708"/>
              <a:gd name="connsiteY34" fmla="*/ 85055 h 485179"/>
              <a:gd name="connsiteX35" fmla="*/ 20077 w 206708"/>
              <a:gd name="connsiteY35" fmla="*/ 90190 h 485179"/>
              <a:gd name="connsiteX36" fmla="*/ 12934 w 206708"/>
              <a:gd name="connsiteY36" fmla="*/ 100459 h 485179"/>
              <a:gd name="connsiteX37" fmla="*/ 2218 w 206708"/>
              <a:gd name="connsiteY37" fmla="*/ 100905 h 485179"/>
              <a:gd name="connsiteX38" fmla="*/ 4450 w 206708"/>
              <a:gd name="connsiteY38" fmla="*/ 88404 h 485179"/>
              <a:gd name="connsiteX39" fmla="*/ 14719 w 206708"/>
              <a:gd name="connsiteY39" fmla="*/ 56257 h 485179"/>
              <a:gd name="connsiteX40" fmla="*/ 162059 w 206708"/>
              <a:gd name="connsiteY40" fmla="*/ 16966 h 485179"/>
              <a:gd name="connsiteX41" fmla="*/ 179919 w 206708"/>
              <a:gd name="connsiteY41" fmla="*/ 31254 h 485179"/>
              <a:gd name="connsiteX42" fmla="*/ 180918 w 206708"/>
              <a:gd name="connsiteY42" fmla="*/ 51542 h 485179"/>
              <a:gd name="connsiteX43" fmla="*/ 156324 w 206708"/>
              <a:gd name="connsiteY43" fmla="*/ 75546 h 485179"/>
              <a:gd name="connsiteX44" fmla="*/ 103981 w 206708"/>
              <a:gd name="connsiteY44" fmla="*/ 140874 h 485179"/>
              <a:gd name="connsiteX45" fmla="*/ 84818 w 206708"/>
              <a:gd name="connsiteY45" fmla="*/ 172343 h 485179"/>
              <a:gd name="connsiteX46" fmla="*/ 102230 w 206708"/>
              <a:gd name="connsiteY46" fmla="*/ 182165 h 485179"/>
              <a:gd name="connsiteX47" fmla="*/ 170989 w 206708"/>
              <a:gd name="connsiteY47" fmla="*/ 182165 h 485179"/>
              <a:gd name="connsiteX48" fmla="*/ 184830 w 206708"/>
              <a:gd name="connsiteY48" fmla="*/ 172343 h 485179"/>
              <a:gd name="connsiteX49" fmla="*/ 188848 w 206708"/>
              <a:gd name="connsiteY49" fmla="*/ 132159 h 485179"/>
              <a:gd name="connsiteX50" fmla="*/ 193313 w 206708"/>
              <a:gd name="connsiteY50" fmla="*/ 132159 h 485179"/>
              <a:gd name="connsiteX51" fmla="*/ 194653 w 206708"/>
              <a:gd name="connsiteY51" fmla="*/ 159395 h 485179"/>
              <a:gd name="connsiteX52" fmla="*/ 203601 w 206708"/>
              <a:gd name="connsiteY52" fmla="*/ 178594 h 485179"/>
              <a:gd name="connsiteX53" fmla="*/ 177240 w 206708"/>
              <a:gd name="connsiteY53" fmla="*/ 199096 h 485179"/>
              <a:gd name="connsiteX54" fmla="*/ 101337 w 206708"/>
              <a:gd name="connsiteY54" fmla="*/ 192881 h 485179"/>
              <a:gd name="connsiteX55" fmla="*/ 73655 w 206708"/>
              <a:gd name="connsiteY55" fmla="*/ 183505 h 485179"/>
              <a:gd name="connsiteX56" fmla="*/ 77227 w 206708"/>
              <a:gd name="connsiteY56" fmla="*/ 154037 h 485179"/>
              <a:gd name="connsiteX57" fmla="*/ 154916 w 206708"/>
              <a:gd name="connsiteY57" fmla="*/ 32147 h 485179"/>
              <a:gd name="connsiteX58" fmla="*/ 104909 w 206708"/>
              <a:gd name="connsiteY58" fmla="*/ 32147 h 485179"/>
              <a:gd name="connsiteX59" fmla="*/ 83478 w 206708"/>
              <a:gd name="connsiteY59" fmla="*/ 34825 h 485179"/>
              <a:gd name="connsiteX60" fmla="*/ 75441 w 206708"/>
              <a:gd name="connsiteY60" fmla="*/ 26789 h 485179"/>
              <a:gd name="connsiteX61" fmla="*/ 154023 w 206708"/>
              <a:gd name="connsiteY61" fmla="*/ 26789 h 485179"/>
              <a:gd name="connsiteX62" fmla="*/ 162059 w 206708"/>
              <a:gd name="connsiteY62" fmla="*/ 16966 h 485179"/>
              <a:gd name="connsiteX63" fmla="*/ 33472 w 206708"/>
              <a:gd name="connsiteY63" fmla="*/ 0 h 485179"/>
              <a:gd name="connsiteX64" fmla="*/ 54903 w 206708"/>
              <a:gd name="connsiteY64" fmla="*/ 8929 h 485179"/>
              <a:gd name="connsiteX65" fmla="*/ 46866 w 206708"/>
              <a:gd name="connsiteY65" fmla="*/ 16073 h 485179"/>
              <a:gd name="connsiteX66" fmla="*/ 46866 w 206708"/>
              <a:gd name="connsiteY66" fmla="*/ 48220 h 485179"/>
              <a:gd name="connsiteX67" fmla="*/ 71869 w 206708"/>
              <a:gd name="connsiteY67" fmla="*/ 61168 h 485179"/>
              <a:gd name="connsiteX68" fmla="*/ 76334 w 206708"/>
              <a:gd name="connsiteY68" fmla="*/ 72777 h 485179"/>
              <a:gd name="connsiteX69" fmla="*/ 71869 w 206708"/>
              <a:gd name="connsiteY69" fmla="*/ 82599 h 485179"/>
              <a:gd name="connsiteX70" fmla="*/ 63386 w 206708"/>
              <a:gd name="connsiteY70" fmla="*/ 75009 h 485179"/>
              <a:gd name="connsiteX71" fmla="*/ 46866 w 206708"/>
              <a:gd name="connsiteY71" fmla="*/ 52685 h 485179"/>
              <a:gd name="connsiteX72" fmla="*/ 46866 w 206708"/>
              <a:gd name="connsiteY72" fmla="*/ 166092 h 485179"/>
              <a:gd name="connsiteX73" fmla="*/ 47759 w 206708"/>
              <a:gd name="connsiteY73" fmla="*/ 200918 h 485179"/>
              <a:gd name="connsiteX74" fmla="*/ 33472 w 206708"/>
              <a:gd name="connsiteY74" fmla="*/ 207169 h 485179"/>
              <a:gd name="connsiteX75" fmla="*/ 34365 w 206708"/>
              <a:gd name="connsiteY75" fmla="*/ 160734 h 485179"/>
              <a:gd name="connsiteX76" fmla="*/ 34365 w 206708"/>
              <a:gd name="connsiteY76" fmla="*/ 33040 h 485179"/>
              <a:gd name="connsiteX77" fmla="*/ 33472 w 206708"/>
              <a:gd name="connsiteY77" fmla="*/ 0 h 485179"/>
              <a:gd name="connsiteX0" fmla="*/ 69191 w 206708"/>
              <a:gd name="connsiteY0" fmla="*/ 334268 h 485179"/>
              <a:gd name="connsiteX1" fmla="*/ 85264 w 206708"/>
              <a:gd name="connsiteY1" fmla="*/ 348555 h 485179"/>
              <a:gd name="connsiteX2" fmla="*/ 76334 w 206708"/>
              <a:gd name="connsiteY2" fmla="*/ 353020 h 485179"/>
              <a:gd name="connsiteX3" fmla="*/ 2218 w 206708"/>
              <a:gd name="connsiteY3" fmla="*/ 467320 h 485179"/>
              <a:gd name="connsiteX4" fmla="*/ 432 w 206708"/>
              <a:gd name="connsiteY4" fmla="*/ 464641 h 485179"/>
              <a:gd name="connsiteX5" fmla="*/ 62047 w 206708"/>
              <a:gd name="connsiteY5" fmla="*/ 350341 h 485179"/>
              <a:gd name="connsiteX6" fmla="*/ 34365 w 206708"/>
              <a:gd name="connsiteY6" fmla="*/ 350341 h 485179"/>
              <a:gd name="connsiteX7" fmla="*/ 12934 w 206708"/>
              <a:gd name="connsiteY7" fmla="*/ 353020 h 485179"/>
              <a:gd name="connsiteX8" fmla="*/ 4897 w 206708"/>
              <a:gd name="connsiteY8" fmla="*/ 344983 h 485179"/>
              <a:gd name="connsiteX9" fmla="*/ 61154 w 206708"/>
              <a:gd name="connsiteY9" fmla="*/ 344983 h 485179"/>
              <a:gd name="connsiteX10" fmla="*/ 69191 w 206708"/>
              <a:gd name="connsiteY10" fmla="*/ 334268 h 485179"/>
              <a:gd name="connsiteX11" fmla="*/ 94194 w 206708"/>
              <a:gd name="connsiteY11" fmla="*/ 276225 h 485179"/>
              <a:gd name="connsiteX12" fmla="*/ 117411 w 206708"/>
              <a:gd name="connsiteY12" fmla="*/ 286047 h 485179"/>
              <a:gd name="connsiteX13" fmla="*/ 108481 w 206708"/>
              <a:gd name="connsiteY13" fmla="*/ 293191 h 485179"/>
              <a:gd name="connsiteX14" fmla="*/ 112053 w 206708"/>
              <a:gd name="connsiteY14" fmla="*/ 328017 h 485179"/>
              <a:gd name="connsiteX15" fmla="*/ 126341 w 206708"/>
              <a:gd name="connsiteY15" fmla="*/ 362843 h 485179"/>
              <a:gd name="connsiteX16" fmla="*/ 173668 w 206708"/>
              <a:gd name="connsiteY16" fmla="*/ 313729 h 485179"/>
              <a:gd name="connsiteX17" fmla="*/ 188848 w 206708"/>
              <a:gd name="connsiteY17" fmla="*/ 329803 h 485179"/>
              <a:gd name="connsiteX18" fmla="*/ 166078 w 206708"/>
              <a:gd name="connsiteY18" fmla="*/ 340519 h 485179"/>
              <a:gd name="connsiteX19" fmla="*/ 128126 w 206708"/>
              <a:gd name="connsiteY19" fmla="*/ 367308 h 485179"/>
              <a:gd name="connsiteX20" fmla="*/ 206708 w 206708"/>
              <a:gd name="connsiteY20" fmla="*/ 448568 h 485179"/>
              <a:gd name="connsiteX21" fmla="*/ 206708 w 206708"/>
              <a:gd name="connsiteY21" fmla="*/ 452140 h 485179"/>
              <a:gd name="connsiteX22" fmla="*/ 186169 w 206708"/>
              <a:gd name="connsiteY22" fmla="*/ 462855 h 485179"/>
              <a:gd name="connsiteX23" fmla="*/ 108481 w 206708"/>
              <a:gd name="connsiteY23" fmla="*/ 332482 h 485179"/>
              <a:gd name="connsiteX24" fmla="*/ 108481 w 206708"/>
              <a:gd name="connsiteY24" fmla="*/ 457497 h 485179"/>
              <a:gd name="connsiteX25" fmla="*/ 87050 w 206708"/>
              <a:gd name="connsiteY25" fmla="*/ 485179 h 485179"/>
              <a:gd name="connsiteX26" fmla="*/ 59368 w 206708"/>
              <a:gd name="connsiteY26" fmla="*/ 465534 h 485179"/>
              <a:gd name="connsiteX27" fmla="*/ 59368 w 206708"/>
              <a:gd name="connsiteY27" fmla="*/ 461962 h 485179"/>
              <a:gd name="connsiteX28" fmla="*/ 87496 w 206708"/>
              <a:gd name="connsiteY28" fmla="*/ 463748 h 485179"/>
              <a:gd name="connsiteX29" fmla="*/ 95087 w 206708"/>
              <a:gd name="connsiteY29" fmla="*/ 453033 h 485179"/>
              <a:gd name="connsiteX30" fmla="*/ 95087 w 206708"/>
              <a:gd name="connsiteY30" fmla="*/ 309265 h 485179"/>
              <a:gd name="connsiteX31" fmla="*/ 94194 w 206708"/>
              <a:gd name="connsiteY31" fmla="*/ 276225 h 485179"/>
              <a:gd name="connsiteX32" fmla="*/ 14719 w 206708"/>
              <a:gd name="connsiteY32" fmla="*/ 56257 h 485179"/>
              <a:gd name="connsiteX33" fmla="*/ 18291 w 206708"/>
              <a:gd name="connsiteY33" fmla="*/ 56257 h 485179"/>
              <a:gd name="connsiteX34" fmla="*/ 20635 w 206708"/>
              <a:gd name="connsiteY34" fmla="*/ 85055 h 485179"/>
              <a:gd name="connsiteX35" fmla="*/ 20077 w 206708"/>
              <a:gd name="connsiteY35" fmla="*/ 90190 h 485179"/>
              <a:gd name="connsiteX36" fmla="*/ 12934 w 206708"/>
              <a:gd name="connsiteY36" fmla="*/ 100459 h 485179"/>
              <a:gd name="connsiteX37" fmla="*/ 2218 w 206708"/>
              <a:gd name="connsiteY37" fmla="*/ 100905 h 485179"/>
              <a:gd name="connsiteX38" fmla="*/ 4450 w 206708"/>
              <a:gd name="connsiteY38" fmla="*/ 88404 h 485179"/>
              <a:gd name="connsiteX39" fmla="*/ 14719 w 206708"/>
              <a:gd name="connsiteY39" fmla="*/ 56257 h 485179"/>
              <a:gd name="connsiteX40" fmla="*/ 162059 w 206708"/>
              <a:gd name="connsiteY40" fmla="*/ 16966 h 485179"/>
              <a:gd name="connsiteX41" fmla="*/ 179919 w 206708"/>
              <a:gd name="connsiteY41" fmla="*/ 31254 h 485179"/>
              <a:gd name="connsiteX42" fmla="*/ 180918 w 206708"/>
              <a:gd name="connsiteY42" fmla="*/ 51542 h 485179"/>
              <a:gd name="connsiteX43" fmla="*/ 156324 w 206708"/>
              <a:gd name="connsiteY43" fmla="*/ 75546 h 485179"/>
              <a:gd name="connsiteX44" fmla="*/ 103981 w 206708"/>
              <a:gd name="connsiteY44" fmla="*/ 140874 h 485179"/>
              <a:gd name="connsiteX45" fmla="*/ 84818 w 206708"/>
              <a:gd name="connsiteY45" fmla="*/ 172343 h 485179"/>
              <a:gd name="connsiteX46" fmla="*/ 102230 w 206708"/>
              <a:gd name="connsiteY46" fmla="*/ 182165 h 485179"/>
              <a:gd name="connsiteX47" fmla="*/ 170989 w 206708"/>
              <a:gd name="connsiteY47" fmla="*/ 182165 h 485179"/>
              <a:gd name="connsiteX48" fmla="*/ 184830 w 206708"/>
              <a:gd name="connsiteY48" fmla="*/ 172343 h 485179"/>
              <a:gd name="connsiteX49" fmla="*/ 188848 w 206708"/>
              <a:gd name="connsiteY49" fmla="*/ 132159 h 485179"/>
              <a:gd name="connsiteX50" fmla="*/ 193313 w 206708"/>
              <a:gd name="connsiteY50" fmla="*/ 132159 h 485179"/>
              <a:gd name="connsiteX51" fmla="*/ 194653 w 206708"/>
              <a:gd name="connsiteY51" fmla="*/ 159395 h 485179"/>
              <a:gd name="connsiteX52" fmla="*/ 203601 w 206708"/>
              <a:gd name="connsiteY52" fmla="*/ 178594 h 485179"/>
              <a:gd name="connsiteX53" fmla="*/ 177240 w 206708"/>
              <a:gd name="connsiteY53" fmla="*/ 199096 h 485179"/>
              <a:gd name="connsiteX54" fmla="*/ 101337 w 206708"/>
              <a:gd name="connsiteY54" fmla="*/ 192881 h 485179"/>
              <a:gd name="connsiteX55" fmla="*/ 73655 w 206708"/>
              <a:gd name="connsiteY55" fmla="*/ 183505 h 485179"/>
              <a:gd name="connsiteX56" fmla="*/ 77227 w 206708"/>
              <a:gd name="connsiteY56" fmla="*/ 154037 h 485179"/>
              <a:gd name="connsiteX57" fmla="*/ 154916 w 206708"/>
              <a:gd name="connsiteY57" fmla="*/ 32147 h 485179"/>
              <a:gd name="connsiteX58" fmla="*/ 104909 w 206708"/>
              <a:gd name="connsiteY58" fmla="*/ 32147 h 485179"/>
              <a:gd name="connsiteX59" fmla="*/ 83478 w 206708"/>
              <a:gd name="connsiteY59" fmla="*/ 34825 h 485179"/>
              <a:gd name="connsiteX60" fmla="*/ 75441 w 206708"/>
              <a:gd name="connsiteY60" fmla="*/ 26789 h 485179"/>
              <a:gd name="connsiteX61" fmla="*/ 166452 w 206708"/>
              <a:gd name="connsiteY61" fmla="*/ 17467 h 485179"/>
              <a:gd name="connsiteX62" fmla="*/ 162059 w 206708"/>
              <a:gd name="connsiteY62" fmla="*/ 16966 h 485179"/>
              <a:gd name="connsiteX63" fmla="*/ 33472 w 206708"/>
              <a:gd name="connsiteY63" fmla="*/ 0 h 485179"/>
              <a:gd name="connsiteX64" fmla="*/ 54903 w 206708"/>
              <a:gd name="connsiteY64" fmla="*/ 8929 h 485179"/>
              <a:gd name="connsiteX65" fmla="*/ 46866 w 206708"/>
              <a:gd name="connsiteY65" fmla="*/ 16073 h 485179"/>
              <a:gd name="connsiteX66" fmla="*/ 46866 w 206708"/>
              <a:gd name="connsiteY66" fmla="*/ 48220 h 485179"/>
              <a:gd name="connsiteX67" fmla="*/ 71869 w 206708"/>
              <a:gd name="connsiteY67" fmla="*/ 61168 h 485179"/>
              <a:gd name="connsiteX68" fmla="*/ 76334 w 206708"/>
              <a:gd name="connsiteY68" fmla="*/ 72777 h 485179"/>
              <a:gd name="connsiteX69" fmla="*/ 71869 w 206708"/>
              <a:gd name="connsiteY69" fmla="*/ 82599 h 485179"/>
              <a:gd name="connsiteX70" fmla="*/ 63386 w 206708"/>
              <a:gd name="connsiteY70" fmla="*/ 75009 h 485179"/>
              <a:gd name="connsiteX71" fmla="*/ 46866 w 206708"/>
              <a:gd name="connsiteY71" fmla="*/ 52685 h 485179"/>
              <a:gd name="connsiteX72" fmla="*/ 46866 w 206708"/>
              <a:gd name="connsiteY72" fmla="*/ 166092 h 485179"/>
              <a:gd name="connsiteX73" fmla="*/ 47759 w 206708"/>
              <a:gd name="connsiteY73" fmla="*/ 200918 h 485179"/>
              <a:gd name="connsiteX74" fmla="*/ 33472 w 206708"/>
              <a:gd name="connsiteY74" fmla="*/ 207169 h 485179"/>
              <a:gd name="connsiteX75" fmla="*/ 34365 w 206708"/>
              <a:gd name="connsiteY75" fmla="*/ 160734 h 485179"/>
              <a:gd name="connsiteX76" fmla="*/ 34365 w 206708"/>
              <a:gd name="connsiteY76" fmla="*/ 33040 h 485179"/>
              <a:gd name="connsiteX77" fmla="*/ 33472 w 206708"/>
              <a:gd name="connsiteY77" fmla="*/ 0 h 485179"/>
              <a:gd name="connsiteX0" fmla="*/ 69191 w 206708"/>
              <a:gd name="connsiteY0" fmla="*/ 334268 h 485179"/>
              <a:gd name="connsiteX1" fmla="*/ 85264 w 206708"/>
              <a:gd name="connsiteY1" fmla="*/ 348555 h 485179"/>
              <a:gd name="connsiteX2" fmla="*/ 76334 w 206708"/>
              <a:gd name="connsiteY2" fmla="*/ 353020 h 485179"/>
              <a:gd name="connsiteX3" fmla="*/ 2218 w 206708"/>
              <a:gd name="connsiteY3" fmla="*/ 467320 h 485179"/>
              <a:gd name="connsiteX4" fmla="*/ 432 w 206708"/>
              <a:gd name="connsiteY4" fmla="*/ 464641 h 485179"/>
              <a:gd name="connsiteX5" fmla="*/ 62047 w 206708"/>
              <a:gd name="connsiteY5" fmla="*/ 350341 h 485179"/>
              <a:gd name="connsiteX6" fmla="*/ 34365 w 206708"/>
              <a:gd name="connsiteY6" fmla="*/ 350341 h 485179"/>
              <a:gd name="connsiteX7" fmla="*/ 12934 w 206708"/>
              <a:gd name="connsiteY7" fmla="*/ 353020 h 485179"/>
              <a:gd name="connsiteX8" fmla="*/ 4897 w 206708"/>
              <a:gd name="connsiteY8" fmla="*/ 344983 h 485179"/>
              <a:gd name="connsiteX9" fmla="*/ 61154 w 206708"/>
              <a:gd name="connsiteY9" fmla="*/ 344983 h 485179"/>
              <a:gd name="connsiteX10" fmla="*/ 69191 w 206708"/>
              <a:gd name="connsiteY10" fmla="*/ 334268 h 485179"/>
              <a:gd name="connsiteX11" fmla="*/ 94194 w 206708"/>
              <a:gd name="connsiteY11" fmla="*/ 276225 h 485179"/>
              <a:gd name="connsiteX12" fmla="*/ 117411 w 206708"/>
              <a:gd name="connsiteY12" fmla="*/ 286047 h 485179"/>
              <a:gd name="connsiteX13" fmla="*/ 108481 w 206708"/>
              <a:gd name="connsiteY13" fmla="*/ 293191 h 485179"/>
              <a:gd name="connsiteX14" fmla="*/ 112053 w 206708"/>
              <a:gd name="connsiteY14" fmla="*/ 328017 h 485179"/>
              <a:gd name="connsiteX15" fmla="*/ 126341 w 206708"/>
              <a:gd name="connsiteY15" fmla="*/ 362843 h 485179"/>
              <a:gd name="connsiteX16" fmla="*/ 173668 w 206708"/>
              <a:gd name="connsiteY16" fmla="*/ 313729 h 485179"/>
              <a:gd name="connsiteX17" fmla="*/ 188848 w 206708"/>
              <a:gd name="connsiteY17" fmla="*/ 329803 h 485179"/>
              <a:gd name="connsiteX18" fmla="*/ 166078 w 206708"/>
              <a:gd name="connsiteY18" fmla="*/ 340519 h 485179"/>
              <a:gd name="connsiteX19" fmla="*/ 128126 w 206708"/>
              <a:gd name="connsiteY19" fmla="*/ 367308 h 485179"/>
              <a:gd name="connsiteX20" fmla="*/ 206708 w 206708"/>
              <a:gd name="connsiteY20" fmla="*/ 448568 h 485179"/>
              <a:gd name="connsiteX21" fmla="*/ 206708 w 206708"/>
              <a:gd name="connsiteY21" fmla="*/ 452140 h 485179"/>
              <a:gd name="connsiteX22" fmla="*/ 186169 w 206708"/>
              <a:gd name="connsiteY22" fmla="*/ 462855 h 485179"/>
              <a:gd name="connsiteX23" fmla="*/ 108481 w 206708"/>
              <a:gd name="connsiteY23" fmla="*/ 332482 h 485179"/>
              <a:gd name="connsiteX24" fmla="*/ 108481 w 206708"/>
              <a:gd name="connsiteY24" fmla="*/ 457497 h 485179"/>
              <a:gd name="connsiteX25" fmla="*/ 87050 w 206708"/>
              <a:gd name="connsiteY25" fmla="*/ 485179 h 485179"/>
              <a:gd name="connsiteX26" fmla="*/ 59368 w 206708"/>
              <a:gd name="connsiteY26" fmla="*/ 465534 h 485179"/>
              <a:gd name="connsiteX27" fmla="*/ 59368 w 206708"/>
              <a:gd name="connsiteY27" fmla="*/ 461962 h 485179"/>
              <a:gd name="connsiteX28" fmla="*/ 87496 w 206708"/>
              <a:gd name="connsiteY28" fmla="*/ 463748 h 485179"/>
              <a:gd name="connsiteX29" fmla="*/ 95087 w 206708"/>
              <a:gd name="connsiteY29" fmla="*/ 453033 h 485179"/>
              <a:gd name="connsiteX30" fmla="*/ 95087 w 206708"/>
              <a:gd name="connsiteY30" fmla="*/ 309265 h 485179"/>
              <a:gd name="connsiteX31" fmla="*/ 94194 w 206708"/>
              <a:gd name="connsiteY31" fmla="*/ 276225 h 485179"/>
              <a:gd name="connsiteX32" fmla="*/ 14719 w 206708"/>
              <a:gd name="connsiteY32" fmla="*/ 56257 h 485179"/>
              <a:gd name="connsiteX33" fmla="*/ 18291 w 206708"/>
              <a:gd name="connsiteY33" fmla="*/ 56257 h 485179"/>
              <a:gd name="connsiteX34" fmla="*/ 20635 w 206708"/>
              <a:gd name="connsiteY34" fmla="*/ 85055 h 485179"/>
              <a:gd name="connsiteX35" fmla="*/ 20077 w 206708"/>
              <a:gd name="connsiteY35" fmla="*/ 90190 h 485179"/>
              <a:gd name="connsiteX36" fmla="*/ 12934 w 206708"/>
              <a:gd name="connsiteY36" fmla="*/ 100459 h 485179"/>
              <a:gd name="connsiteX37" fmla="*/ 2218 w 206708"/>
              <a:gd name="connsiteY37" fmla="*/ 100905 h 485179"/>
              <a:gd name="connsiteX38" fmla="*/ 4450 w 206708"/>
              <a:gd name="connsiteY38" fmla="*/ 88404 h 485179"/>
              <a:gd name="connsiteX39" fmla="*/ 14719 w 206708"/>
              <a:gd name="connsiteY39" fmla="*/ 56257 h 485179"/>
              <a:gd name="connsiteX40" fmla="*/ 162059 w 206708"/>
              <a:gd name="connsiteY40" fmla="*/ 16966 h 485179"/>
              <a:gd name="connsiteX41" fmla="*/ 179919 w 206708"/>
              <a:gd name="connsiteY41" fmla="*/ 31254 h 485179"/>
              <a:gd name="connsiteX42" fmla="*/ 180918 w 206708"/>
              <a:gd name="connsiteY42" fmla="*/ 51542 h 485179"/>
              <a:gd name="connsiteX43" fmla="*/ 156324 w 206708"/>
              <a:gd name="connsiteY43" fmla="*/ 75546 h 485179"/>
              <a:gd name="connsiteX44" fmla="*/ 103981 w 206708"/>
              <a:gd name="connsiteY44" fmla="*/ 140874 h 485179"/>
              <a:gd name="connsiteX45" fmla="*/ 84818 w 206708"/>
              <a:gd name="connsiteY45" fmla="*/ 172343 h 485179"/>
              <a:gd name="connsiteX46" fmla="*/ 102230 w 206708"/>
              <a:gd name="connsiteY46" fmla="*/ 182165 h 485179"/>
              <a:gd name="connsiteX47" fmla="*/ 170989 w 206708"/>
              <a:gd name="connsiteY47" fmla="*/ 182165 h 485179"/>
              <a:gd name="connsiteX48" fmla="*/ 184830 w 206708"/>
              <a:gd name="connsiteY48" fmla="*/ 172343 h 485179"/>
              <a:gd name="connsiteX49" fmla="*/ 188848 w 206708"/>
              <a:gd name="connsiteY49" fmla="*/ 132159 h 485179"/>
              <a:gd name="connsiteX50" fmla="*/ 193313 w 206708"/>
              <a:gd name="connsiteY50" fmla="*/ 132159 h 485179"/>
              <a:gd name="connsiteX51" fmla="*/ 194653 w 206708"/>
              <a:gd name="connsiteY51" fmla="*/ 159395 h 485179"/>
              <a:gd name="connsiteX52" fmla="*/ 203601 w 206708"/>
              <a:gd name="connsiteY52" fmla="*/ 178594 h 485179"/>
              <a:gd name="connsiteX53" fmla="*/ 177240 w 206708"/>
              <a:gd name="connsiteY53" fmla="*/ 199096 h 485179"/>
              <a:gd name="connsiteX54" fmla="*/ 101337 w 206708"/>
              <a:gd name="connsiteY54" fmla="*/ 192881 h 485179"/>
              <a:gd name="connsiteX55" fmla="*/ 73655 w 206708"/>
              <a:gd name="connsiteY55" fmla="*/ 183505 h 485179"/>
              <a:gd name="connsiteX56" fmla="*/ 77227 w 206708"/>
              <a:gd name="connsiteY56" fmla="*/ 154037 h 485179"/>
              <a:gd name="connsiteX57" fmla="*/ 161131 w 206708"/>
              <a:gd name="connsiteY57" fmla="*/ 39915 h 485179"/>
              <a:gd name="connsiteX58" fmla="*/ 104909 w 206708"/>
              <a:gd name="connsiteY58" fmla="*/ 32147 h 485179"/>
              <a:gd name="connsiteX59" fmla="*/ 83478 w 206708"/>
              <a:gd name="connsiteY59" fmla="*/ 34825 h 485179"/>
              <a:gd name="connsiteX60" fmla="*/ 75441 w 206708"/>
              <a:gd name="connsiteY60" fmla="*/ 26789 h 485179"/>
              <a:gd name="connsiteX61" fmla="*/ 166452 w 206708"/>
              <a:gd name="connsiteY61" fmla="*/ 17467 h 485179"/>
              <a:gd name="connsiteX62" fmla="*/ 162059 w 206708"/>
              <a:gd name="connsiteY62" fmla="*/ 16966 h 485179"/>
              <a:gd name="connsiteX63" fmla="*/ 33472 w 206708"/>
              <a:gd name="connsiteY63" fmla="*/ 0 h 485179"/>
              <a:gd name="connsiteX64" fmla="*/ 54903 w 206708"/>
              <a:gd name="connsiteY64" fmla="*/ 8929 h 485179"/>
              <a:gd name="connsiteX65" fmla="*/ 46866 w 206708"/>
              <a:gd name="connsiteY65" fmla="*/ 16073 h 485179"/>
              <a:gd name="connsiteX66" fmla="*/ 46866 w 206708"/>
              <a:gd name="connsiteY66" fmla="*/ 48220 h 485179"/>
              <a:gd name="connsiteX67" fmla="*/ 71869 w 206708"/>
              <a:gd name="connsiteY67" fmla="*/ 61168 h 485179"/>
              <a:gd name="connsiteX68" fmla="*/ 76334 w 206708"/>
              <a:gd name="connsiteY68" fmla="*/ 72777 h 485179"/>
              <a:gd name="connsiteX69" fmla="*/ 71869 w 206708"/>
              <a:gd name="connsiteY69" fmla="*/ 82599 h 485179"/>
              <a:gd name="connsiteX70" fmla="*/ 63386 w 206708"/>
              <a:gd name="connsiteY70" fmla="*/ 75009 h 485179"/>
              <a:gd name="connsiteX71" fmla="*/ 46866 w 206708"/>
              <a:gd name="connsiteY71" fmla="*/ 52685 h 485179"/>
              <a:gd name="connsiteX72" fmla="*/ 46866 w 206708"/>
              <a:gd name="connsiteY72" fmla="*/ 166092 h 485179"/>
              <a:gd name="connsiteX73" fmla="*/ 47759 w 206708"/>
              <a:gd name="connsiteY73" fmla="*/ 200918 h 485179"/>
              <a:gd name="connsiteX74" fmla="*/ 33472 w 206708"/>
              <a:gd name="connsiteY74" fmla="*/ 207169 h 485179"/>
              <a:gd name="connsiteX75" fmla="*/ 34365 w 206708"/>
              <a:gd name="connsiteY75" fmla="*/ 160734 h 485179"/>
              <a:gd name="connsiteX76" fmla="*/ 34365 w 206708"/>
              <a:gd name="connsiteY76" fmla="*/ 33040 h 485179"/>
              <a:gd name="connsiteX77" fmla="*/ 33472 w 206708"/>
              <a:gd name="connsiteY77" fmla="*/ 0 h 485179"/>
              <a:gd name="connsiteX0" fmla="*/ 69191 w 206708"/>
              <a:gd name="connsiteY0" fmla="*/ 334268 h 485179"/>
              <a:gd name="connsiteX1" fmla="*/ 85264 w 206708"/>
              <a:gd name="connsiteY1" fmla="*/ 348555 h 485179"/>
              <a:gd name="connsiteX2" fmla="*/ 76334 w 206708"/>
              <a:gd name="connsiteY2" fmla="*/ 353020 h 485179"/>
              <a:gd name="connsiteX3" fmla="*/ 2218 w 206708"/>
              <a:gd name="connsiteY3" fmla="*/ 467320 h 485179"/>
              <a:gd name="connsiteX4" fmla="*/ 432 w 206708"/>
              <a:gd name="connsiteY4" fmla="*/ 464641 h 485179"/>
              <a:gd name="connsiteX5" fmla="*/ 62047 w 206708"/>
              <a:gd name="connsiteY5" fmla="*/ 350341 h 485179"/>
              <a:gd name="connsiteX6" fmla="*/ 34365 w 206708"/>
              <a:gd name="connsiteY6" fmla="*/ 350341 h 485179"/>
              <a:gd name="connsiteX7" fmla="*/ 12934 w 206708"/>
              <a:gd name="connsiteY7" fmla="*/ 353020 h 485179"/>
              <a:gd name="connsiteX8" fmla="*/ 4897 w 206708"/>
              <a:gd name="connsiteY8" fmla="*/ 344983 h 485179"/>
              <a:gd name="connsiteX9" fmla="*/ 61154 w 206708"/>
              <a:gd name="connsiteY9" fmla="*/ 344983 h 485179"/>
              <a:gd name="connsiteX10" fmla="*/ 69191 w 206708"/>
              <a:gd name="connsiteY10" fmla="*/ 334268 h 485179"/>
              <a:gd name="connsiteX11" fmla="*/ 94194 w 206708"/>
              <a:gd name="connsiteY11" fmla="*/ 276225 h 485179"/>
              <a:gd name="connsiteX12" fmla="*/ 117411 w 206708"/>
              <a:gd name="connsiteY12" fmla="*/ 286047 h 485179"/>
              <a:gd name="connsiteX13" fmla="*/ 108481 w 206708"/>
              <a:gd name="connsiteY13" fmla="*/ 293191 h 485179"/>
              <a:gd name="connsiteX14" fmla="*/ 112053 w 206708"/>
              <a:gd name="connsiteY14" fmla="*/ 328017 h 485179"/>
              <a:gd name="connsiteX15" fmla="*/ 126341 w 206708"/>
              <a:gd name="connsiteY15" fmla="*/ 362843 h 485179"/>
              <a:gd name="connsiteX16" fmla="*/ 173668 w 206708"/>
              <a:gd name="connsiteY16" fmla="*/ 313729 h 485179"/>
              <a:gd name="connsiteX17" fmla="*/ 188848 w 206708"/>
              <a:gd name="connsiteY17" fmla="*/ 329803 h 485179"/>
              <a:gd name="connsiteX18" fmla="*/ 166078 w 206708"/>
              <a:gd name="connsiteY18" fmla="*/ 340519 h 485179"/>
              <a:gd name="connsiteX19" fmla="*/ 128126 w 206708"/>
              <a:gd name="connsiteY19" fmla="*/ 367308 h 485179"/>
              <a:gd name="connsiteX20" fmla="*/ 206708 w 206708"/>
              <a:gd name="connsiteY20" fmla="*/ 448568 h 485179"/>
              <a:gd name="connsiteX21" fmla="*/ 206708 w 206708"/>
              <a:gd name="connsiteY21" fmla="*/ 452140 h 485179"/>
              <a:gd name="connsiteX22" fmla="*/ 186169 w 206708"/>
              <a:gd name="connsiteY22" fmla="*/ 462855 h 485179"/>
              <a:gd name="connsiteX23" fmla="*/ 108481 w 206708"/>
              <a:gd name="connsiteY23" fmla="*/ 332482 h 485179"/>
              <a:gd name="connsiteX24" fmla="*/ 108481 w 206708"/>
              <a:gd name="connsiteY24" fmla="*/ 457497 h 485179"/>
              <a:gd name="connsiteX25" fmla="*/ 87050 w 206708"/>
              <a:gd name="connsiteY25" fmla="*/ 485179 h 485179"/>
              <a:gd name="connsiteX26" fmla="*/ 59368 w 206708"/>
              <a:gd name="connsiteY26" fmla="*/ 465534 h 485179"/>
              <a:gd name="connsiteX27" fmla="*/ 59368 w 206708"/>
              <a:gd name="connsiteY27" fmla="*/ 461962 h 485179"/>
              <a:gd name="connsiteX28" fmla="*/ 87496 w 206708"/>
              <a:gd name="connsiteY28" fmla="*/ 463748 h 485179"/>
              <a:gd name="connsiteX29" fmla="*/ 95087 w 206708"/>
              <a:gd name="connsiteY29" fmla="*/ 453033 h 485179"/>
              <a:gd name="connsiteX30" fmla="*/ 95087 w 206708"/>
              <a:gd name="connsiteY30" fmla="*/ 309265 h 485179"/>
              <a:gd name="connsiteX31" fmla="*/ 94194 w 206708"/>
              <a:gd name="connsiteY31" fmla="*/ 276225 h 485179"/>
              <a:gd name="connsiteX32" fmla="*/ 14719 w 206708"/>
              <a:gd name="connsiteY32" fmla="*/ 56257 h 485179"/>
              <a:gd name="connsiteX33" fmla="*/ 18291 w 206708"/>
              <a:gd name="connsiteY33" fmla="*/ 56257 h 485179"/>
              <a:gd name="connsiteX34" fmla="*/ 20635 w 206708"/>
              <a:gd name="connsiteY34" fmla="*/ 85055 h 485179"/>
              <a:gd name="connsiteX35" fmla="*/ 20077 w 206708"/>
              <a:gd name="connsiteY35" fmla="*/ 90190 h 485179"/>
              <a:gd name="connsiteX36" fmla="*/ 12934 w 206708"/>
              <a:gd name="connsiteY36" fmla="*/ 100459 h 485179"/>
              <a:gd name="connsiteX37" fmla="*/ 2218 w 206708"/>
              <a:gd name="connsiteY37" fmla="*/ 100905 h 485179"/>
              <a:gd name="connsiteX38" fmla="*/ 4450 w 206708"/>
              <a:gd name="connsiteY38" fmla="*/ 88404 h 485179"/>
              <a:gd name="connsiteX39" fmla="*/ 14719 w 206708"/>
              <a:gd name="connsiteY39" fmla="*/ 56257 h 485179"/>
              <a:gd name="connsiteX40" fmla="*/ 168274 w 206708"/>
              <a:gd name="connsiteY40" fmla="*/ 6090 h 485179"/>
              <a:gd name="connsiteX41" fmla="*/ 179919 w 206708"/>
              <a:gd name="connsiteY41" fmla="*/ 31254 h 485179"/>
              <a:gd name="connsiteX42" fmla="*/ 180918 w 206708"/>
              <a:gd name="connsiteY42" fmla="*/ 51542 h 485179"/>
              <a:gd name="connsiteX43" fmla="*/ 156324 w 206708"/>
              <a:gd name="connsiteY43" fmla="*/ 75546 h 485179"/>
              <a:gd name="connsiteX44" fmla="*/ 103981 w 206708"/>
              <a:gd name="connsiteY44" fmla="*/ 140874 h 485179"/>
              <a:gd name="connsiteX45" fmla="*/ 84818 w 206708"/>
              <a:gd name="connsiteY45" fmla="*/ 172343 h 485179"/>
              <a:gd name="connsiteX46" fmla="*/ 102230 w 206708"/>
              <a:gd name="connsiteY46" fmla="*/ 182165 h 485179"/>
              <a:gd name="connsiteX47" fmla="*/ 170989 w 206708"/>
              <a:gd name="connsiteY47" fmla="*/ 182165 h 485179"/>
              <a:gd name="connsiteX48" fmla="*/ 184830 w 206708"/>
              <a:gd name="connsiteY48" fmla="*/ 172343 h 485179"/>
              <a:gd name="connsiteX49" fmla="*/ 188848 w 206708"/>
              <a:gd name="connsiteY49" fmla="*/ 132159 h 485179"/>
              <a:gd name="connsiteX50" fmla="*/ 193313 w 206708"/>
              <a:gd name="connsiteY50" fmla="*/ 132159 h 485179"/>
              <a:gd name="connsiteX51" fmla="*/ 194653 w 206708"/>
              <a:gd name="connsiteY51" fmla="*/ 159395 h 485179"/>
              <a:gd name="connsiteX52" fmla="*/ 203601 w 206708"/>
              <a:gd name="connsiteY52" fmla="*/ 178594 h 485179"/>
              <a:gd name="connsiteX53" fmla="*/ 177240 w 206708"/>
              <a:gd name="connsiteY53" fmla="*/ 199096 h 485179"/>
              <a:gd name="connsiteX54" fmla="*/ 101337 w 206708"/>
              <a:gd name="connsiteY54" fmla="*/ 192881 h 485179"/>
              <a:gd name="connsiteX55" fmla="*/ 73655 w 206708"/>
              <a:gd name="connsiteY55" fmla="*/ 183505 h 485179"/>
              <a:gd name="connsiteX56" fmla="*/ 77227 w 206708"/>
              <a:gd name="connsiteY56" fmla="*/ 154037 h 485179"/>
              <a:gd name="connsiteX57" fmla="*/ 161131 w 206708"/>
              <a:gd name="connsiteY57" fmla="*/ 39915 h 485179"/>
              <a:gd name="connsiteX58" fmla="*/ 104909 w 206708"/>
              <a:gd name="connsiteY58" fmla="*/ 32147 h 485179"/>
              <a:gd name="connsiteX59" fmla="*/ 83478 w 206708"/>
              <a:gd name="connsiteY59" fmla="*/ 34825 h 485179"/>
              <a:gd name="connsiteX60" fmla="*/ 75441 w 206708"/>
              <a:gd name="connsiteY60" fmla="*/ 26789 h 485179"/>
              <a:gd name="connsiteX61" fmla="*/ 166452 w 206708"/>
              <a:gd name="connsiteY61" fmla="*/ 17467 h 485179"/>
              <a:gd name="connsiteX62" fmla="*/ 168274 w 206708"/>
              <a:gd name="connsiteY62" fmla="*/ 6090 h 485179"/>
              <a:gd name="connsiteX63" fmla="*/ 33472 w 206708"/>
              <a:gd name="connsiteY63" fmla="*/ 0 h 485179"/>
              <a:gd name="connsiteX64" fmla="*/ 54903 w 206708"/>
              <a:gd name="connsiteY64" fmla="*/ 8929 h 485179"/>
              <a:gd name="connsiteX65" fmla="*/ 46866 w 206708"/>
              <a:gd name="connsiteY65" fmla="*/ 16073 h 485179"/>
              <a:gd name="connsiteX66" fmla="*/ 46866 w 206708"/>
              <a:gd name="connsiteY66" fmla="*/ 48220 h 485179"/>
              <a:gd name="connsiteX67" fmla="*/ 71869 w 206708"/>
              <a:gd name="connsiteY67" fmla="*/ 61168 h 485179"/>
              <a:gd name="connsiteX68" fmla="*/ 76334 w 206708"/>
              <a:gd name="connsiteY68" fmla="*/ 72777 h 485179"/>
              <a:gd name="connsiteX69" fmla="*/ 71869 w 206708"/>
              <a:gd name="connsiteY69" fmla="*/ 82599 h 485179"/>
              <a:gd name="connsiteX70" fmla="*/ 63386 w 206708"/>
              <a:gd name="connsiteY70" fmla="*/ 75009 h 485179"/>
              <a:gd name="connsiteX71" fmla="*/ 46866 w 206708"/>
              <a:gd name="connsiteY71" fmla="*/ 52685 h 485179"/>
              <a:gd name="connsiteX72" fmla="*/ 46866 w 206708"/>
              <a:gd name="connsiteY72" fmla="*/ 166092 h 485179"/>
              <a:gd name="connsiteX73" fmla="*/ 47759 w 206708"/>
              <a:gd name="connsiteY73" fmla="*/ 200918 h 485179"/>
              <a:gd name="connsiteX74" fmla="*/ 33472 w 206708"/>
              <a:gd name="connsiteY74" fmla="*/ 207169 h 485179"/>
              <a:gd name="connsiteX75" fmla="*/ 34365 w 206708"/>
              <a:gd name="connsiteY75" fmla="*/ 160734 h 485179"/>
              <a:gd name="connsiteX76" fmla="*/ 34365 w 206708"/>
              <a:gd name="connsiteY76" fmla="*/ 33040 h 485179"/>
              <a:gd name="connsiteX77" fmla="*/ 33472 w 206708"/>
              <a:gd name="connsiteY77" fmla="*/ 0 h 485179"/>
              <a:gd name="connsiteX0" fmla="*/ 69191 w 206708"/>
              <a:gd name="connsiteY0" fmla="*/ 334268 h 485179"/>
              <a:gd name="connsiteX1" fmla="*/ 85264 w 206708"/>
              <a:gd name="connsiteY1" fmla="*/ 348555 h 485179"/>
              <a:gd name="connsiteX2" fmla="*/ 76334 w 206708"/>
              <a:gd name="connsiteY2" fmla="*/ 353020 h 485179"/>
              <a:gd name="connsiteX3" fmla="*/ 2218 w 206708"/>
              <a:gd name="connsiteY3" fmla="*/ 467320 h 485179"/>
              <a:gd name="connsiteX4" fmla="*/ 432 w 206708"/>
              <a:gd name="connsiteY4" fmla="*/ 464641 h 485179"/>
              <a:gd name="connsiteX5" fmla="*/ 62047 w 206708"/>
              <a:gd name="connsiteY5" fmla="*/ 350341 h 485179"/>
              <a:gd name="connsiteX6" fmla="*/ 34365 w 206708"/>
              <a:gd name="connsiteY6" fmla="*/ 350341 h 485179"/>
              <a:gd name="connsiteX7" fmla="*/ 12934 w 206708"/>
              <a:gd name="connsiteY7" fmla="*/ 353020 h 485179"/>
              <a:gd name="connsiteX8" fmla="*/ 4897 w 206708"/>
              <a:gd name="connsiteY8" fmla="*/ 344983 h 485179"/>
              <a:gd name="connsiteX9" fmla="*/ 61154 w 206708"/>
              <a:gd name="connsiteY9" fmla="*/ 344983 h 485179"/>
              <a:gd name="connsiteX10" fmla="*/ 69191 w 206708"/>
              <a:gd name="connsiteY10" fmla="*/ 334268 h 485179"/>
              <a:gd name="connsiteX11" fmla="*/ 94194 w 206708"/>
              <a:gd name="connsiteY11" fmla="*/ 276225 h 485179"/>
              <a:gd name="connsiteX12" fmla="*/ 117411 w 206708"/>
              <a:gd name="connsiteY12" fmla="*/ 286047 h 485179"/>
              <a:gd name="connsiteX13" fmla="*/ 108481 w 206708"/>
              <a:gd name="connsiteY13" fmla="*/ 293191 h 485179"/>
              <a:gd name="connsiteX14" fmla="*/ 112053 w 206708"/>
              <a:gd name="connsiteY14" fmla="*/ 328017 h 485179"/>
              <a:gd name="connsiteX15" fmla="*/ 126341 w 206708"/>
              <a:gd name="connsiteY15" fmla="*/ 362843 h 485179"/>
              <a:gd name="connsiteX16" fmla="*/ 173668 w 206708"/>
              <a:gd name="connsiteY16" fmla="*/ 313729 h 485179"/>
              <a:gd name="connsiteX17" fmla="*/ 188848 w 206708"/>
              <a:gd name="connsiteY17" fmla="*/ 329803 h 485179"/>
              <a:gd name="connsiteX18" fmla="*/ 166078 w 206708"/>
              <a:gd name="connsiteY18" fmla="*/ 340519 h 485179"/>
              <a:gd name="connsiteX19" fmla="*/ 128126 w 206708"/>
              <a:gd name="connsiteY19" fmla="*/ 367308 h 485179"/>
              <a:gd name="connsiteX20" fmla="*/ 206708 w 206708"/>
              <a:gd name="connsiteY20" fmla="*/ 448568 h 485179"/>
              <a:gd name="connsiteX21" fmla="*/ 206708 w 206708"/>
              <a:gd name="connsiteY21" fmla="*/ 452140 h 485179"/>
              <a:gd name="connsiteX22" fmla="*/ 186169 w 206708"/>
              <a:gd name="connsiteY22" fmla="*/ 462855 h 485179"/>
              <a:gd name="connsiteX23" fmla="*/ 108481 w 206708"/>
              <a:gd name="connsiteY23" fmla="*/ 332482 h 485179"/>
              <a:gd name="connsiteX24" fmla="*/ 108481 w 206708"/>
              <a:gd name="connsiteY24" fmla="*/ 457497 h 485179"/>
              <a:gd name="connsiteX25" fmla="*/ 87050 w 206708"/>
              <a:gd name="connsiteY25" fmla="*/ 485179 h 485179"/>
              <a:gd name="connsiteX26" fmla="*/ 59368 w 206708"/>
              <a:gd name="connsiteY26" fmla="*/ 465534 h 485179"/>
              <a:gd name="connsiteX27" fmla="*/ 59368 w 206708"/>
              <a:gd name="connsiteY27" fmla="*/ 461962 h 485179"/>
              <a:gd name="connsiteX28" fmla="*/ 87496 w 206708"/>
              <a:gd name="connsiteY28" fmla="*/ 463748 h 485179"/>
              <a:gd name="connsiteX29" fmla="*/ 95087 w 206708"/>
              <a:gd name="connsiteY29" fmla="*/ 453033 h 485179"/>
              <a:gd name="connsiteX30" fmla="*/ 95087 w 206708"/>
              <a:gd name="connsiteY30" fmla="*/ 309265 h 485179"/>
              <a:gd name="connsiteX31" fmla="*/ 94194 w 206708"/>
              <a:gd name="connsiteY31" fmla="*/ 276225 h 485179"/>
              <a:gd name="connsiteX32" fmla="*/ 14719 w 206708"/>
              <a:gd name="connsiteY32" fmla="*/ 56257 h 485179"/>
              <a:gd name="connsiteX33" fmla="*/ 18291 w 206708"/>
              <a:gd name="connsiteY33" fmla="*/ 56257 h 485179"/>
              <a:gd name="connsiteX34" fmla="*/ 20635 w 206708"/>
              <a:gd name="connsiteY34" fmla="*/ 85055 h 485179"/>
              <a:gd name="connsiteX35" fmla="*/ 20077 w 206708"/>
              <a:gd name="connsiteY35" fmla="*/ 90190 h 485179"/>
              <a:gd name="connsiteX36" fmla="*/ 12934 w 206708"/>
              <a:gd name="connsiteY36" fmla="*/ 100459 h 485179"/>
              <a:gd name="connsiteX37" fmla="*/ 2218 w 206708"/>
              <a:gd name="connsiteY37" fmla="*/ 100905 h 485179"/>
              <a:gd name="connsiteX38" fmla="*/ 4450 w 206708"/>
              <a:gd name="connsiteY38" fmla="*/ 88404 h 485179"/>
              <a:gd name="connsiteX39" fmla="*/ 14719 w 206708"/>
              <a:gd name="connsiteY39" fmla="*/ 56257 h 485179"/>
              <a:gd name="connsiteX40" fmla="*/ 168274 w 206708"/>
              <a:gd name="connsiteY40" fmla="*/ 6090 h 485179"/>
              <a:gd name="connsiteX41" fmla="*/ 179919 w 206708"/>
              <a:gd name="connsiteY41" fmla="*/ 35915 h 485179"/>
              <a:gd name="connsiteX42" fmla="*/ 180918 w 206708"/>
              <a:gd name="connsiteY42" fmla="*/ 51542 h 485179"/>
              <a:gd name="connsiteX43" fmla="*/ 156324 w 206708"/>
              <a:gd name="connsiteY43" fmla="*/ 75546 h 485179"/>
              <a:gd name="connsiteX44" fmla="*/ 103981 w 206708"/>
              <a:gd name="connsiteY44" fmla="*/ 140874 h 485179"/>
              <a:gd name="connsiteX45" fmla="*/ 84818 w 206708"/>
              <a:gd name="connsiteY45" fmla="*/ 172343 h 485179"/>
              <a:gd name="connsiteX46" fmla="*/ 102230 w 206708"/>
              <a:gd name="connsiteY46" fmla="*/ 182165 h 485179"/>
              <a:gd name="connsiteX47" fmla="*/ 170989 w 206708"/>
              <a:gd name="connsiteY47" fmla="*/ 182165 h 485179"/>
              <a:gd name="connsiteX48" fmla="*/ 184830 w 206708"/>
              <a:gd name="connsiteY48" fmla="*/ 172343 h 485179"/>
              <a:gd name="connsiteX49" fmla="*/ 188848 w 206708"/>
              <a:gd name="connsiteY49" fmla="*/ 132159 h 485179"/>
              <a:gd name="connsiteX50" fmla="*/ 193313 w 206708"/>
              <a:gd name="connsiteY50" fmla="*/ 132159 h 485179"/>
              <a:gd name="connsiteX51" fmla="*/ 194653 w 206708"/>
              <a:gd name="connsiteY51" fmla="*/ 159395 h 485179"/>
              <a:gd name="connsiteX52" fmla="*/ 203601 w 206708"/>
              <a:gd name="connsiteY52" fmla="*/ 178594 h 485179"/>
              <a:gd name="connsiteX53" fmla="*/ 177240 w 206708"/>
              <a:gd name="connsiteY53" fmla="*/ 199096 h 485179"/>
              <a:gd name="connsiteX54" fmla="*/ 101337 w 206708"/>
              <a:gd name="connsiteY54" fmla="*/ 192881 h 485179"/>
              <a:gd name="connsiteX55" fmla="*/ 73655 w 206708"/>
              <a:gd name="connsiteY55" fmla="*/ 183505 h 485179"/>
              <a:gd name="connsiteX56" fmla="*/ 77227 w 206708"/>
              <a:gd name="connsiteY56" fmla="*/ 154037 h 485179"/>
              <a:gd name="connsiteX57" fmla="*/ 161131 w 206708"/>
              <a:gd name="connsiteY57" fmla="*/ 39915 h 485179"/>
              <a:gd name="connsiteX58" fmla="*/ 104909 w 206708"/>
              <a:gd name="connsiteY58" fmla="*/ 32147 h 485179"/>
              <a:gd name="connsiteX59" fmla="*/ 83478 w 206708"/>
              <a:gd name="connsiteY59" fmla="*/ 34825 h 485179"/>
              <a:gd name="connsiteX60" fmla="*/ 75441 w 206708"/>
              <a:gd name="connsiteY60" fmla="*/ 26789 h 485179"/>
              <a:gd name="connsiteX61" fmla="*/ 166452 w 206708"/>
              <a:gd name="connsiteY61" fmla="*/ 17467 h 485179"/>
              <a:gd name="connsiteX62" fmla="*/ 168274 w 206708"/>
              <a:gd name="connsiteY62" fmla="*/ 6090 h 485179"/>
              <a:gd name="connsiteX63" fmla="*/ 33472 w 206708"/>
              <a:gd name="connsiteY63" fmla="*/ 0 h 485179"/>
              <a:gd name="connsiteX64" fmla="*/ 54903 w 206708"/>
              <a:gd name="connsiteY64" fmla="*/ 8929 h 485179"/>
              <a:gd name="connsiteX65" fmla="*/ 46866 w 206708"/>
              <a:gd name="connsiteY65" fmla="*/ 16073 h 485179"/>
              <a:gd name="connsiteX66" fmla="*/ 46866 w 206708"/>
              <a:gd name="connsiteY66" fmla="*/ 48220 h 485179"/>
              <a:gd name="connsiteX67" fmla="*/ 71869 w 206708"/>
              <a:gd name="connsiteY67" fmla="*/ 61168 h 485179"/>
              <a:gd name="connsiteX68" fmla="*/ 76334 w 206708"/>
              <a:gd name="connsiteY68" fmla="*/ 72777 h 485179"/>
              <a:gd name="connsiteX69" fmla="*/ 71869 w 206708"/>
              <a:gd name="connsiteY69" fmla="*/ 82599 h 485179"/>
              <a:gd name="connsiteX70" fmla="*/ 63386 w 206708"/>
              <a:gd name="connsiteY70" fmla="*/ 75009 h 485179"/>
              <a:gd name="connsiteX71" fmla="*/ 46866 w 206708"/>
              <a:gd name="connsiteY71" fmla="*/ 52685 h 485179"/>
              <a:gd name="connsiteX72" fmla="*/ 46866 w 206708"/>
              <a:gd name="connsiteY72" fmla="*/ 166092 h 485179"/>
              <a:gd name="connsiteX73" fmla="*/ 47759 w 206708"/>
              <a:gd name="connsiteY73" fmla="*/ 200918 h 485179"/>
              <a:gd name="connsiteX74" fmla="*/ 33472 w 206708"/>
              <a:gd name="connsiteY74" fmla="*/ 207169 h 485179"/>
              <a:gd name="connsiteX75" fmla="*/ 34365 w 206708"/>
              <a:gd name="connsiteY75" fmla="*/ 160734 h 485179"/>
              <a:gd name="connsiteX76" fmla="*/ 34365 w 206708"/>
              <a:gd name="connsiteY76" fmla="*/ 33040 h 485179"/>
              <a:gd name="connsiteX77" fmla="*/ 33472 w 206708"/>
              <a:gd name="connsiteY77" fmla="*/ 0 h 485179"/>
              <a:gd name="connsiteX0" fmla="*/ 69191 w 206708"/>
              <a:gd name="connsiteY0" fmla="*/ 334268 h 485179"/>
              <a:gd name="connsiteX1" fmla="*/ 85264 w 206708"/>
              <a:gd name="connsiteY1" fmla="*/ 348555 h 485179"/>
              <a:gd name="connsiteX2" fmla="*/ 76334 w 206708"/>
              <a:gd name="connsiteY2" fmla="*/ 353020 h 485179"/>
              <a:gd name="connsiteX3" fmla="*/ 2218 w 206708"/>
              <a:gd name="connsiteY3" fmla="*/ 467320 h 485179"/>
              <a:gd name="connsiteX4" fmla="*/ 432 w 206708"/>
              <a:gd name="connsiteY4" fmla="*/ 464641 h 485179"/>
              <a:gd name="connsiteX5" fmla="*/ 62047 w 206708"/>
              <a:gd name="connsiteY5" fmla="*/ 350341 h 485179"/>
              <a:gd name="connsiteX6" fmla="*/ 34365 w 206708"/>
              <a:gd name="connsiteY6" fmla="*/ 350341 h 485179"/>
              <a:gd name="connsiteX7" fmla="*/ 12934 w 206708"/>
              <a:gd name="connsiteY7" fmla="*/ 353020 h 485179"/>
              <a:gd name="connsiteX8" fmla="*/ 4897 w 206708"/>
              <a:gd name="connsiteY8" fmla="*/ 344983 h 485179"/>
              <a:gd name="connsiteX9" fmla="*/ 61154 w 206708"/>
              <a:gd name="connsiteY9" fmla="*/ 344983 h 485179"/>
              <a:gd name="connsiteX10" fmla="*/ 69191 w 206708"/>
              <a:gd name="connsiteY10" fmla="*/ 334268 h 485179"/>
              <a:gd name="connsiteX11" fmla="*/ 94194 w 206708"/>
              <a:gd name="connsiteY11" fmla="*/ 276225 h 485179"/>
              <a:gd name="connsiteX12" fmla="*/ 117411 w 206708"/>
              <a:gd name="connsiteY12" fmla="*/ 286047 h 485179"/>
              <a:gd name="connsiteX13" fmla="*/ 108481 w 206708"/>
              <a:gd name="connsiteY13" fmla="*/ 293191 h 485179"/>
              <a:gd name="connsiteX14" fmla="*/ 112053 w 206708"/>
              <a:gd name="connsiteY14" fmla="*/ 328017 h 485179"/>
              <a:gd name="connsiteX15" fmla="*/ 126341 w 206708"/>
              <a:gd name="connsiteY15" fmla="*/ 362843 h 485179"/>
              <a:gd name="connsiteX16" fmla="*/ 173668 w 206708"/>
              <a:gd name="connsiteY16" fmla="*/ 313729 h 485179"/>
              <a:gd name="connsiteX17" fmla="*/ 188848 w 206708"/>
              <a:gd name="connsiteY17" fmla="*/ 329803 h 485179"/>
              <a:gd name="connsiteX18" fmla="*/ 166078 w 206708"/>
              <a:gd name="connsiteY18" fmla="*/ 340519 h 485179"/>
              <a:gd name="connsiteX19" fmla="*/ 128126 w 206708"/>
              <a:gd name="connsiteY19" fmla="*/ 367308 h 485179"/>
              <a:gd name="connsiteX20" fmla="*/ 206708 w 206708"/>
              <a:gd name="connsiteY20" fmla="*/ 448568 h 485179"/>
              <a:gd name="connsiteX21" fmla="*/ 206708 w 206708"/>
              <a:gd name="connsiteY21" fmla="*/ 452140 h 485179"/>
              <a:gd name="connsiteX22" fmla="*/ 186169 w 206708"/>
              <a:gd name="connsiteY22" fmla="*/ 462855 h 485179"/>
              <a:gd name="connsiteX23" fmla="*/ 108481 w 206708"/>
              <a:gd name="connsiteY23" fmla="*/ 332482 h 485179"/>
              <a:gd name="connsiteX24" fmla="*/ 108481 w 206708"/>
              <a:gd name="connsiteY24" fmla="*/ 457497 h 485179"/>
              <a:gd name="connsiteX25" fmla="*/ 87050 w 206708"/>
              <a:gd name="connsiteY25" fmla="*/ 485179 h 485179"/>
              <a:gd name="connsiteX26" fmla="*/ 59368 w 206708"/>
              <a:gd name="connsiteY26" fmla="*/ 465534 h 485179"/>
              <a:gd name="connsiteX27" fmla="*/ 59368 w 206708"/>
              <a:gd name="connsiteY27" fmla="*/ 461962 h 485179"/>
              <a:gd name="connsiteX28" fmla="*/ 87496 w 206708"/>
              <a:gd name="connsiteY28" fmla="*/ 463748 h 485179"/>
              <a:gd name="connsiteX29" fmla="*/ 95087 w 206708"/>
              <a:gd name="connsiteY29" fmla="*/ 453033 h 485179"/>
              <a:gd name="connsiteX30" fmla="*/ 95087 w 206708"/>
              <a:gd name="connsiteY30" fmla="*/ 309265 h 485179"/>
              <a:gd name="connsiteX31" fmla="*/ 94194 w 206708"/>
              <a:gd name="connsiteY31" fmla="*/ 276225 h 485179"/>
              <a:gd name="connsiteX32" fmla="*/ 14719 w 206708"/>
              <a:gd name="connsiteY32" fmla="*/ 56257 h 485179"/>
              <a:gd name="connsiteX33" fmla="*/ 18291 w 206708"/>
              <a:gd name="connsiteY33" fmla="*/ 56257 h 485179"/>
              <a:gd name="connsiteX34" fmla="*/ 20635 w 206708"/>
              <a:gd name="connsiteY34" fmla="*/ 85055 h 485179"/>
              <a:gd name="connsiteX35" fmla="*/ 20077 w 206708"/>
              <a:gd name="connsiteY35" fmla="*/ 90190 h 485179"/>
              <a:gd name="connsiteX36" fmla="*/ 12934 w 206708"/>
              <a:gd name="connsiteY36" fmla="*/ 100459 h 485179"/>
              <a:gd name="connsiteX37" fmla="*/ 2218 w 206708"/>
              <a:gd name="connsiteY37" fmla="*/ 100905 h 485179"/>
              <a:gd name="connsiteX38" fmla="*/ 4450 w 206708"/>
              <a:gd name="connsiteY38" fmla="*/ 88404 h 485179"/>
              <a:gd name="connsiteX39" fmla="*/ 14719 w 206708"/>
              <a:gd name="connsiteY39" fmla="*/ 56257 h 485179"/>
              <a:gd name="connsiteX40" fmla="*/ 168274 w 206708"/>
              <a:gd name="connsiteY40" fmla="*/ 6090 h 485179"/>
              <a:gd name="connsiteX41" fmla="*/ 179919 w 206708"/>
              <a:gd name="connsiteY41" fmla="*/ 35915 h 485179"/>
              <a:gd name="connsiteX42" fmla="*/ 180918 w 206708"/>
              <a:gd name="connsiteY42" fmla="*/ 51542 h 485179"/>
              <a:gd name="connsiteX43" fmla="*/ 156324 w 206708"/>
              <a:gd name="connsiteY43" fmla="*/ 75546 h 485179"/>
              <a:gd name="connsiteX44" fmla="*/ 103981 w 206708"/>
              <a:gd name="connsiteY44" fmla="*/ 140874 h 485179"/>
              <a:gd name="connsiteX45" fmla="*/ 84818 w 206708"/>
              <a:gd name="connsiteY45" fmla="*/ 172343 h 485179"/>
              <a:gd name="connsiteX46" fmla="*/ 102230 w 206708"/>
              <a:gd name="connsiteY46" fmla="*/ 182165 h 485179"/>
              <a:gd name="connsiteX47" fmla="*/ 170989 w 206708"/>
              <a:gd name="connsiteY47" fmla="*/ 182165 h 485179"/>
              <a:gd name="connsiteX48" fmla="*/ 184830 w 206708"/>
              <a:gd name="connsiteY48" fmla="*/ 172343 h 485179"/>
              <a:gd name="connsiteX49" fmla="*/ 188848 w 206708"/>
              <a:gd name="connsiteY49" fmla="*/ 132159 h 485179"/>
              <a:gd name="connsiteX50" fmla="*/ 193313 w 206708"/>
              <a:gd name="connsiteY50" fmla="*/ 132159 h 485179"/>
              <a:gd name="connsiteX51" fmla="*/ 194653 w 206708"/>
              <a:gd name="connsiteY51" fmla="*/ 159395 h 485179"/>
              <a:gd name="connsiteX52" fmla="*/ 203601 w 206708"/>
              <a:gd name="connsiteY52" fmla="*/ 178594 h 485179"/>
              <a:gd name="connsiteX53" fmla="*/ 177240 w 206708"/>
              <a:gd name="connsiteY53" fmla="*/ 199096 h 485179"/>
              <a:gd name="connsiteX54" fmla="*/ 101337 w 206708"/>
              <a:gd name="connsiteY54" fmla="*/ 192881 h 485179"/>
              <a:gd name="connsiteX55" fmla="*/ 73655 w 206708"/>
              <a:gd name="connsiteY55" fmla="*/ 183505 h 485179"/>
              <a:gd name="connsiteX56" fmla="*/ 77227 w 206708"/>
              <a:gd name="connsiteY56" fmla="*/ 154037 h 485179"/>
              <a:gd name="connsiteX57" fmla="*/ 161131 w 206708"/>
              <a:gd name="connsiteY57" fmla="*/ 39915 h 485179"/>
              <a:gd name="connsiteX58" fmla="*/ 104909 w 206708"/>
              <a:gd name="connsiteY58" fmla="*/ 32147 h 485179"/>
              <a:gd name="connsiteX59" fmla="*/ 83478 w 206708"/>
              <a:gd name="connsiteY59" fmla="*/ 34825 h 485179"/>
              <a:gd name="connsiteX60" fmla="*/ 75441 w 206708"/>
              <a:gd name="connsiteY60" fmla="*/ 26789 h 485179"/>
              <a:gd name="connsiteX61" fmla="*/ 166452 w 206708"/>
              <a:gd name="connsiteY61" fmla="*/ 17467 h 485179"/>
              <a:gd name="connsiteX62" fmla="*/ 168274 w 206708"/>
              <a:gd name="connsiteY62" fmla="*/ 6090 h 485179"/>
              <a:gd name="connsiteX63" fmla="*/ 33472 w 206708"/>
              <a:gd name="connsiteY63" fmla="*/ 0 h 485179"/>
              <a:gd name="connsiteX64" fmla="*/ 54903 w 206708"/>
              <a:gd name="connsiteY64" fmla="*/ 8929 h 485179"/>
              <a:gd name="connsiteX65" fmla="*/ 46866 w 206708"/>
              <a:gd name="connsiteY65" fmla="*/ 16073 h 485179"/>
              <a:gd name="connsiteX66" fmla="*/ 46866 w 206708"/>
              <a:gd name="connsiteY66" fmla="*/ 48220 h 485179"/>
              <a:gd name="connsiteX67" fmla="*/ 88959 w 206708"/>
              <a:gd name="connsiteY67" fmla="*/ 56507 h 485179"/>
              <a:gd name="connsiteX68" fmla="*/ 76334 w 206708"/>
              <a:gd name="connsiteY68" fmla="*/ 72777 h 485179"/>
              <a:gd name="connsiteX69" fmla="*/ 71869 w 206708"/>
              <a:gd name="connsiteY69" fmla="*/ 82599 h 485179"/>
              <a:gd name="connsiteX70" fmla="*/ 63386 w 206708"/>
              <a:gd name="connsiteY70" fmla="*/ 75009 h 485179"/>
              <a:gd name="connsiteX71" fmla="*/ 46866 w 206708"/>
              <a:gd name="connsiteY71" fmla="*/ 52685 h 485179"/>
              <a:gd name="connsiteX72" fmla="*/ 46866 w 206708"/>
              <a:gd name="connsiteY72" fmla="*/ 166092 h 485179"/>
              <a:gd name="connsiteX73" fmla="*/ 47759 w 206708"/>
              <a:gd name="connsiteY73" fmla="*/ 200918 h 485179"/>
              <a:gd name="connsiteX74" fmla="*/ 33472 w 206708"/>
              <a:gd name="connsiteY74" fmla="*/ 207169 h 485179"/>
              <a:gd name="connsiteX75" fmla="*/ 34365 w 206708"/>
              <a:gd name="connsiteY75" fmla="*/ 160734 h 485179"/>
              <a:gd name="connsiteX76" fmla="*/ 34365 w 206708"/>
              <a:gd name="connsiteY76" fmla="*/ 33040 h 485179"/>
              <a:gd name="connsiteX77" fmla="*/ 33472 w 206708"/>
              <a:gd name="connsiteY77" fmla="*/ 0 h 485179"/>
              <a:gd name="connsiteX0" fmla="*/ 69191 w 206708"/>
              <a:gd name="connsiteY0" fmla="*/ 334268 h 485179"/>
              <a:gd name="connsiteX1" fmla="*/ 85264 w 206708"/>
              <a:gd name="connsiteY1" fmla="*/ 348555 h 485179"/>
              <a:gd name="connsiteX2" fmla="*/ 76334 w 206708"/>
              <a:gd name="connsiteY2" fmla="*/ 353020 h 485179"/>
              <a:gd name="connsiteX3" fmla="*/ 2218 w 206708"/>
              <a:gd name="connsiteY3" fmla="*/ 467320 h 485179"/>
              <a:gd name="connsiteX4" fmla="*/ 432 w 206708"/>
              <a:gd name="connsiteY4" fmla="*/ 464641 h 485179"/>
              <a:gd name="connsiteX5" fmla="*/ 62047 w 206708"/>
              <a:gd name="connsiteY5" fmla="*/ 350341 h 485179"/>
              <a:gd name="connsiteX6" fmla="*/ 34365 w 206708"/>
              <a:gd name="connsiteY6" fmla="*/ 350341 h 485179"/>
              <a:gd name="connsiteX7" fmla="*/ 12934 w 206708"/>
              <a:gd name="connsiteY7" fmla="*/ 353020 h 485179"/>
              <a:gd name="connsiteX8" fmla="*/ 4897 w 206708"/>
              <a:gd name="connsiteY8" fmla="*/ 344983 h 485179"/>
              <a:gd name="connsiteX9" fmla="*/ 61154 w 206708"/>
              <a:gd name="connsiteY9" fmla="*/ 344983 h 485179"/>
              <a:gd name="connsiteX10" fmla="*/ 69191 w 206708"/>
              <a:gd name="connsiteY10" fmla="*/ 334268 h 485179"/>
              <a:gd name="connsiteX11" fmla="*/ 94194 w 206708"/>
              <a:gd name="connsiteY11" fmla="*/ 276225 h 485179"/>
              <a:gd name="connsiteX12" fmla="*/ 117411 w 206708"/>
              <a:gd name="connsiteY12" fmla="*/ 286047 h 485179"/>
              <a:gd name="connsiteX13" fmla="*/ 108481 w 206708"/>
              <a:gd name="connsiteY13" fmla="*/ 293191 h 485179"/>
              <a:gd name="connsiteX14" fmla="*/ 112053 w 206708"/>
              <a:gd name="connsiteY14" fmla="*/ 328017 h 485179"/>
              <a:gd name="connsiteX15" fmla="*/ 126341 w 206708"/>
              <a:gd name="connsiteY15" fmla="*/ 362843 h 485179"/>
              <a:gd name="connsiteX16" fmla="*/ 173668 w 206708"/>
              <a:gd name="connsiteY16" fmla="*/ 313729 h 485179"/>
              <a:gd name="connsiteX17" fmla="*/ 188848 w 206708"/>
              <a:gd name="connsiteY17" fmla="*/ 329803 h 485179"/>
              <a:gd name="connsiteX18" fmla="*/ 166078 w 206708"/>
              <a:gd name="connsiteY18" fmla="*/ 340519 h 485179"/>
              <a:gd name="connsiteX19" fmla="*/ 128126 w 206708"/>
              <a:gd name="connsiteY19" fmla="*/ 367308 h 485179"/>
              <a:gd name="connsiteX20" fmla="*/ 206708 w 206708"/>
              <a:gd name="connsiteY20" fmla="*/ 448568 h 485179"/>
              <a:gd name="connsiteX21" fmla="*/ 206708 w 206708"/>
              <a:gd name="connsiteY21" fmla="*/ 452140 h 485179"/>
              <a:gd name="connsiteX22" fmla="*/ 186169 w 206708"/>
              <a:gd name="connsiteY22" fmla="*/ 462855 h 485179"/>
              <a:gd name="connsiteX23" fmla="*/ 108481 w 206708"/>
              <a:gd name="connsiteY23" fmla="*/ 332482 h 485179"/>
              <a:gd name="connsiteX24" fmla="*/ 108481 w 206708"/>
              <a:gd name="connsiteY24" fmla="*/ 457497 h 485179"/>
              <a:gd name="connsiteX25" fmla="*/ 87050 w 206708"/>
              <a:gd name="connsiteY25" fmla="*/ 485179 h 485179"/>
              <a:gd name="connsiteX26" fmla="*/ 59368 w 206708"/>
              <a:gd name="connsiteY26" fmla="*/ 465534 h 485179"/>
              <a:gd name="connsiteX27" fmla="*/ 59368 w 206708"/>
              <a:gd name="connsiteY27" fmla="*/ 461962 h 485179"/>
              <a:gd name="connsiteX28" fmla="*/ 87496 w 206708"/>
              <a:gd name="connsiteY28" fmla="*/ 463748 h 485179"/>
              <a:gd name="connsiteX29" fmla="*/ 95087 w 206708"/>
              <a:gd name="connsiteY29" fmla="*/ 453033 h 485179"/>
              <a:gd name="connsiteX30" fmla="*/ 95087 w 206708"/>
              <a:gd name="connsiteY30" fmla="*/ 309265 h 485179"/>
              <a:gd name="connsiteX31" fmla="*/ 94194 w 206708"/>
              <a:gd name="connsiteY31" fmla="*/ 276225 h 485179"/>
              <a:gd name="connsiteX32" fmla="*/ 14719 w 206708"/>
              <a:gd name="connsiteY32" fmla="*/ 56257 h 485179"/>
              <a:gd name="connsiteX33" fmla="*/ 18291 w 206708"/>
              <a:gd name="connsiteY33" fmla="*/ 56257 h 485179"/>
              <a:gd name="connsiteX34" fmla="*/ 20635 w 206708"/>
              <a:gd name="connsiteY34" fmla="*/ 85055 h 485179"/>
              <a:gd name="connsiteX35" fmla="*/ 20077 w 206708"/>
              <a:gd name="connsiteY35" fmla="*/ 90190 h 485179"/>
              <a:gd name="connsiteX36" fmla="*/ 12934 w 206708"/>
              <a:gd name="connsiteY36" fmla="*/ 100459 h 485179"/>
              <a:gd name="connsiteX37" fmla="*/ 2218 w 206708"/>
              <a:gd name="connsiteY37" fmla="*/ 100905 h 485179"/>
              <a:gd name="connsiteX38" fmla="*/ 4450 w 206708"/>
              <a:gd name="connsiteY38" fmla="*/ 88404 h 485179"/>
              <a:gd name="connsiteX39" fmla="*/ 14719 w 206708"/>
              <a:gd name="connsiteY39" fmla="*/ 56257 h 485179"/>
              <a:gd name="connsiteX40" fmla="*/ 168274 w 206708"/>
              <a:gd name="connsiteY40" fmla="*/ 6090 h 485179"/>
              <a:gd name="connsiteX41" fmla="*/ 179919 w 206708"/>
              <a:gd name="connsiteY41" fmla="*/ 35915 h 485179"/>
              <a:gd name="connsiteX42" fmla="*/ 180918 w 206708"/>
              <a:gd name="connsiteY42" fmla="*/ 51542 h 485179"/>
              <a:gd name="connsiteX43" fmla="*/ 156324 w 206708"/>
              <a:gd name="connsiteY43" fmla="*/ 75546 h 485179"/>
              <a:gd name="connsiteX44" fmla="*/ 103981 w 206708"/>
              <a:gd name="connsiteY44" fmla="*/ 140874 h 485179"/>
              <a:gd name="connsiteX45" fmla="*/ 84818 w 206708"/>
              <a:gd name="connsiteY45" fmla="*/ 172343 h 485179"/>
              <a:gd name="connsiteX46" fmla="*/ 102230 w 206708"/>
              <a:gd name="connsiteY46" fmla="*/ 182165 h 485179"/>
              <a:gd name="connsiteX47" fmla="*/ 170989 w 206708"/>
              <a:gd name="connsiteY47" fmla="*/ 182165 h 485179"/>
              <a:gd name="connsiteX48" fmla="*/ 184830 w 206708"/>
              <a:gd name="connsiteY48" fmla="*/ 172343 h 485179"/>
              <a:gd name="connsiteX49" fmla="*/ 188848 w 206708"/>
              <a:gd name="connsiteY49" fmla="*/ 132159 h 485179"/>
              <a:gd name="connsiteX50" fmla="*/ 193313 w 206708"/>
              <a:gd name="connsiteY50" fmla="*/ 132159 h 485179"/>
              <a:gd name="connsiteX51" fmla="*/ 194653 w 206708"/>
              <a:gd name="connsiteY51" fmla="*/ 159395 h 485179"/>
              <a:gd name="connsiteX52" fmla="*/ 203601 w 206708"/>
              <a:gd name="connsiteY52" fmla="*/ 178594 h 485179"/>
              <a:gd name="connsiteX53" fmla="*/ 177240 w 206708"/>
              <a:gd name="connsiteY53" fmla="*/ 199096 h 485179"/>
              <a:gd name="connsiteX54" fmla="*/ 101337 w 206708"/>
              <a:gd name="connsiteY54" fmla="*/ 192881 h 485179"/>
              <a:gd name="connsiteX55" fmla="*/ 73655 w 206708"/>
              <a:gd name="connsiteY55" fmla="*/ 183505 h 485179"/>
              <a:gd name="connsiteX56" fmla="*/ 77227 w 206708"/>
              <a:gd name="connsiteY56" fmla="*/ 154037 h 485179"/>
              <a:gd name="connsiteX57" fmla="*/ 161131 w 206708"/>
              <a:gd name="connsiteY57" fmla="*/ 39915 h 485179"/>
              <a:gd name="connsiteX58" fmla="*/ 104909 w 206708"/>
              <a:gd name="connsiteY58" fmla="*/ 32147 h 485179"/>
              <a:gd name="connsiteX59" fmla="*/ 83478 w 206708"/>
              <a:gd name="connsiteY59" fmla="*/ 34825 h 485179"/>
              <a:gd name="connsiteX60" fmla="*/ 75441 w 206708"/>
              <a:gd name="connsiteY60" fmla="*/ 26789 h 485179"/>
              <a:gd name="connsiteX61" fmla="*/ 166452 w 206708"/>
              <a:gd name="connsiteY61" fmla="*/ 17467 h 485179"/>
              <a:gd name="connsiteX62" fmla="*/ 168274 w 206708"/>
              <a:gd name="connsiteY62" fmla="*/ 6090 h 485179"/>
              <a:gd name="connsiteX63" fmla="*/ 33472 w 206708"/>
              <a:gd name="connsiteY63" fmla="*/ 0 h 485179"/>
              <a:gd name="connsiteX64" fmla="*/ 54903 w 206708"/>
              <a:gd name="connsiteY64" fmla="*/ 8929 h 485179"/>
              <a:gd name="connsiteX65" fmla="*/ 46866 w 206708"/>
              <a:gd name="connsiteY65" fmla="*/ 16073 h 485179"/>
              <a:gd name="connsiteX66" fmla="*/ 46866 w 206708"/>
              <a:gd name="connsiteY66" fmla="*/ 48220 h 485179"/>
              <a:gd name="connsiteX67" fmla="*/ 88959 w 206708"/>
              <a:gd name="connsiteY67" fmla="*/ 56507 h 485179"/>
              <a:gd name="connsiteX68" fmla="*/ 85656 w 206708"/>
              <a:gd name="connsiteY68" fmla="*/ 85206 h 485179"/>
              <a:gd name="connsiteX69" fmla="*/ 71869 w 206708"/>
              <a:gd name="connsiteY69" fmla="*/ 82599 h 485179"/>
              <a:gd name="connsiteX70" fmla="*/ 63386 w 206708"/>
              <a:gd name="connsiteY70" fmla="*/ 75009 h 485179"/>
              <a:gd name="connsiteX71" fmla="*/ 46866 w 206708"/>
              <a:gd name="connsiteY71" fmla="*/ 52685 h 485179"/>
              <a:gd name="connsiteX72" fmla="*/ 46866 w 206708"/>
              <a:gd name="connsiteY72" fmla="*/ 166092 h 485179"/>
              <a:gd name="connsiteX73" fmla="*/ 47759 w 206708"/>
              <a:gd name="connsiteY73" fmla="*/ 200918 h 485179"/>
              <a:gd name="connsiteX74" fmla="*/ 33472 w 206708"/>
              <a:gd name="connsiteY74" fmla="*/ 207169 h 485179"/>
              <a:gd name="connsiteX75" fmla="*/ 34365 w 206708"/>
              <a:gd name="connsiteY75" fmla="*/ 160734 h 485179"/>
              <a:gd name="connsiteX76" fmla="*/ 34365 w 206708"/>
              <a:gd name="connsiteY76" fmla="*/ 33040 h 485179"/>
              <a:gd name="connsiteX77" fmla="*/ 33472 w 206708"/>
              <a:gd name="connsiteY77" fmla="*/ 0 h 485179"/>
              <a:gd name="connsiteX0" fmla="*/ 69191 w 206708"/>
              <a:gd name="connsiteY0" fmla="*/ 334268 h 485179"/>
              <a:gd name="connsiteX1" fmla="*/ 85264 w 206708"/>
              <a:gd name="connsiteY1" fmla="*/ 348555 h 485179"/>
              <a:gd name="connsiteX2" fmla="*/ 76334 w 206708"/>
              <a:gd name="connsiteY2" fmla="*/ 353020 h 485179"/>
              <a:gd name="connsiteX3" fmla="*/ 2218 w 206708"/>
              <a:gd name="connsiteY3" fmla="*/ 467320 h 485179"/>
              <a:gd name="connsiteX4" fmla="*/ 432 w 206708"/>
              <a:gd name="connsiteY4" fmla="*/ 464641 h 485179"/>
              <a:gd name="connsiteX5" fmla="*/ 62047 w 206708"/>
              <a:gd name="connsiteY5" fmla="*/ 350341 h 485179"/>
              <a:gd name="connsiteX6" fmla="*/ 34365 w 206708"/>
              <a:gd name="connsiteY6" fmla="*/ 350341 h 485179"/>
              <a:gd name="connsiteX7" fmla="*/ 12934 w 206708"/>
              <a:gd name="connsiteY7" fmla="*/ 353020 h 485179"/>
              <a:gd name="connsiteX8" fmla="*/ 4897 w 206708"/>
              <a:gd name="connsiteY8" fmla="*/ 344983 h 485179"/>
              <a:gd name="connsiteX9" fmla="*/ 61154 w 206708"/>
              <a:gd name="connsiteY9" fmla="*/ 344983 h 485179"/>
              <a:gd name="connsiteX10" fmla="*/ 69191 w 206708"/>
              <a:gd name="connsiteY10" fmla="*/ 334268 h 485179"/>
              <a:gd name="connsiteX11" fmla="*/ 94194 w 206708"/>
              <a:gd name="connsiteY11" fmla="*/ 276225 h 485179"/>
              <a:gd name="connsiteX12" fmla="*/ 117411 w 206708"/>
              <a:gd name="connsiteY12" fmla="*/ 286047 h 485179"/>
              <a:gd name="connsiteX13" fmla="*/ 108481 w 206708"/>
              <a:gd name="connsiteY13" fmla="*/ 293191 h 485179"/>
              <a:gd name="connsiteX14" fmla="*/ 112053 w 206708"/>
              <a:gd name="connsiteY14" fmla="*/ 328017 h 485179"/>
              <a:gd name="connsiteX15" fmla="*/ 126341 w 206708"/>
              <a:gd name="connsiteY15" fmla="*/ 362843 h 485179"/>
              <a:gd name="connsiteX16" fmla="*/ 173668 w 206708"/>
              <a:gd name="connsiteY16" fmla="*/ 313729 h 485179"/>
              <a:gd name="connsiteX17" fmla="*/ 188848 w 206708"/>
              <a:gd name="connsiteY17" fmla="*/ 329803 h 485179"/>
              <a:gd name="connsiteX18" fmla="*/ 166078 w 206708"/>
              <a:gd name="connsiteY18" fmla="*/ 340519 h 485179"/>
              <a:gd name="connsiteX19" fmla="*/ 128126 w 206708"/>
              <a:gd name="connsiteY19" fmla="*/ 367308 h 485179"/>
              <a:gd name="connsiteX20" fmla="*/ 206708 w 206708"/>
              <a:gd name="connsiteY20" fmla="*/ 448568 h 485179"/>
              <a:gd name="connsiteX21" fmla="*/ 206708 w 206708"/>
              <a:gd name="connsiteY21" fmla="*/ 452140 h 485179"/>
              <a:gd name="connsiteX22" fmla="*/ 186169 w 206708"/>
              <a:gd name="connsiteY22" fmla="*/ 462855 h 485179"/>
              <a:gd name="connsiteX23" fmla="*/ 108481 w 206708"/>
              <a:gd name="connsiteY23" fmla="*/ 332482 h 485179"/>
              <a:gd name="connsiteX24" fmla="*/ 108481 w 206708"/>
              <a:gd name="connsiteY24" fmla="*/ 457497 h 485179"/>
              <a:gd name="connsiteX25" fmla="*/ 87050 w 206708"/>
              <a:gd name="connsiteY25" fmla="*/ 485179 h 485179"/>
              <a:gd name="connsiteX26" fmla="*/ 59368 w 206708"/>
              <a:gd name="connsiteY26" fmla="*/ 465534 h 485179"/>
              <a:gd name="connsiteX27" fmla="*/ 59368 w 206708"/>
              <a:gd name="connsiteY27" fmla="*/ 461962 h 485179"/>
              <a:gd name="connsiteX28" fmla="*/ 87496 w 206708"/>
              <a:gd name="connsiteY28" fmla="*/ 463748 h 485179"/>
              <a:gd name="connsiteX29" fmla="*/ 95087 w 206708"/>
              <a:gd name="connsiteY29" fmla="*/ 453033 h 485179"/>
              <a:gd name="connsiteX30" fmla="*/ 95087 w 206708"/>
              <a:gd name="connsiteY30" fmla="*/ 309265 h 485179"/>
              <a:gd name="connsiteX31" fmla="*/ 94194 w 206708"/>
              <a:gd name="connsiteY31" fmla="*/ 276225 h 485179"/>
              <a:gd name="connsiteX32" fmla="*/ 14719 w 206708"/>
              <a:gd name="connsiteY32" fmla="*/ 56257 h 485179"/>
              <a:gd name="connsiteX33" fmla="*/ 18291 w 206708"/>
              <a:gd name="connsiteY33" fmla="*/ 56257 h 485179"/>
              <a:gd name="connsiteX34" fmla="*/ 20635 w 206708"/>
              <a:gd name="connsiteY34" fmla="*/ 85055 h 485179"/>
              <a:gd name="connsiteX35" fmla="*/ 20077 w 206708"/>
              <a:gd name="connsiteY35" fmla="*/ 90190 h 485179"/>
              <a:gd name="connsiteX36" fmla="*/ 12934 w 206708"/>
              <a:gd name="connsiteY36" fmla="*/ 100459 h 485179"/>
              <a:gd name="connsiteX37" fmla="*/ 2218 w 206708"/>
              <a:gd name="connsiteY37" fmla="*/ 100905 h 485179"/>
              <a:gd name="connsiteX38" fmla="*/ 4450 w 206708"/>
              <a:gd name="connsiteY38" fmla="*/ 88404 h 485179"/>
              <a:gd name="connsiteX39" fmla="*/ 14719 w 206708"/>
              <a:gd name="connsiteY39" fmla="*/ 56257 h 485179"/>
              <a:gd name="connsiteX40" fmla="*/ 168274 w 206708"/>
              <a:gd name="connsiteY40" fmla="*/ 6090 h 485179"/>
              <a:gd name="connsiteX41" fmla="*/ 179919 w 206708"/>
              <a:gd name="connsiteY41" fmla="*/ 35915 h 485179"/>
              <a:gd name="connsiteX42" fmla="*/ 180918 w 206708"/>
              <a:gd name="connsiteY42" fmla="*/ 51542 h 485179"/>
              <a:gd name="connsiteX43" fmla="*/ 156324 w 206708"/>
              <a:gd name="connsiteY43" fmla="*/ 75546 h 485179"/>
              <a:gd name="connsiteX44" fmla="*/ 103981 w 206708"/>
              <a:gd name="connsiteY44" fmla="*/ 140874 h 485179"/>
              <a:gd name="connsiteX45" fmla="*/ 84818 w 206708"/>
              <a:gd name="connsiteY45" fmla="*/ 172343 h 485179"/>
              <a:gd name="connsiteX46" fmla="*/ 102230 w 206708"/>
              <a:gd name="connsiteY46" fmla="*/ 182165 h 485179"/>
              <a:gd name="connsiteX47" fmla="*/ 170989 w 206708"/>
              <a:gd name="connsiteY47" fmla="*/ 182165 h 485179"/>
              <a:gd name="connsiteX48" fmla="*/ 184830 w 206708"/>
              <a:gd name="connsiteY48" fmla="*/ 172343 h 485179"/>
              <a:gd name="connsiteX49" fmla="*/ 188848 w 206708"/>
              <a:gd name="connsiteY49" fmla="*/ 132159 h 485179"/>
              <a:gd name="connsiteX50" fmla="*/ 193313 w 206708"/>
              <a:gd name="connsiteY50" fmla="*/ 132159 h 485179"/>
              <a:gd name="connsiteX51" fmla="*/ 194653 w 206708"/>
              <a:gd name="connsiteY51" fmla="*/ 159395 h 485179"/>
              <a:gd name="connsiteX52" fmla="*/ 203601 w 206708"/>
              <a:gd name="connsiteY52" fmla="*/ 178594 h 485179"/>
              <a:gd name="connsiteX53" fmla="*/ 177240 w 206708"/>
              <a:gd name="connsiteY53" fmla="*/ 199096 h 485179"/>
              <a:gd name="connsiteX54" fmla="*/ 101337 w 206708"/>
              <a:gd name="connsiteY54" fmla="*/ 192881 h 485179"/>
              <a:gd name="connsiteX55" fmla="*/ 73655 w 206708"/>
              <a:gd name="connsiteY55" fmla="*/ 183505 h 485179"/>
              <a:gd name="connsiteX56" fmla="*/ 77227 w 206708"/>
              <a:gd name="connsiteY56" fmla="*/ 154037 h 485179"/>
              <a:gd name="connsiteX57" fmla="*/ 161131 w 206708"/>
              <a:gd name="connsiteY57" fmla="*/ 39915 h 485179"/>
              <a:gd name="connsiteX58" fmla="*/ 104909 w 206708"/>
              <a:gd name="connsiteY58" fmla="*/ 32147 h 485179"/>
              <a:gd name="connsiteX59" fmla="*/ 83478 w 206708"/>
              <a:gd name="connsiteY59" fmla="*/ 34825 h 485179"/>
              <a:gd name="connsiteX60" fmla="*/ 75441 w 206708"/>
              <a:gd name="connsiteY60" fmla="*/ 26789 h 485179"/>
              <a:gd name="connsiteX61" fmla="*/ 166452 w 206708"/>
              <a:gd name="connsiteY61" fmla="*/ 17467 h 485179"/>
              <a:gd name="connsiteX62" fmla="*/ 168274 w 206708"/>
              <a:gd name="connsiteY62" fmla="*/ 6090 h 485179"/>
              <a:gd name="connsiteX63" fmla="*/ 33472 w 206708"/>
              <a:gd name="connsiteY63" fmla="*/ 0 h 485179"/>
              <a:gd name="connsiteX64" fmla="*/ 54903 w 206708"/>
              <a:gd name="connsiteY64" fmla="*/ 8929 h 485179"/>
              <a:gd name="connsiteX65" fmla="*/ 46866 w 206708"/>
              <a:gd name="connsiteY65" fmla="*/ 16073 h 485179"/>
              <a:gd name="connsiteX66" fmla="*/ 46866 w 206708"/>
              <a:gd name="connsiteY66" fmla="*/ 48220 h 485179"/>
              <a:gd name="connsiteX67" fmla="*/ 78083 w 206708"/>
              <a:gd name="connsiteY67" fmla="*/ 59614 h 485179"/>
              <a:gd name="connsiteX68" fmla="*/ 85656 w 206708"/>
              <a:gd name="connsiteY68" fmla="*/ 85206 h 485179"/>
              <a:gd name="connsiteX69" fmla="*/ 71869 w 206708"/>
              <a:gd name="connsiteY69" fmla="*/ 82599 h 485179"/>
              <a:gd name="connsiteX70" fmla="*/ 63386 w 206708"/>
              <a:gd name="connsiteY70" fmla="*/ 75009 h 485179"/>
              <a:gd name="connsiteX71" fmla="*/ 46866 w 206708"/>
              <a:gd name="connsiteY71" fmla="*/ 52685 h 485179"/>
              <a:gd name="connsiteX72" fmla="*/ 46866 w 206708"/>
              <a:gd name="connsiteY72" fmla="*/ 166092 h 485179"/>
              <a:gd name="connsiteX73" fmla="*/ 47759 w 206708"/>
              <a:gd name="connsiteY73" fmla="*/ 200918 h 485179"/>
              <a:gd name="connsiteX74" fmla="*/ 33472 w 206708"/>
              <a:gd name="connsiteY74" fmla="*/ 207169 h 485179"/>
              <a:gd name="connsiteX75" fmla="*/ 34365 w 206708"/>
              <a:gd name="connsiteY75" fmla="*/ 160734 h 485179"/>
              <a:gd name="connsiteX76" fmla="*/ 34365 w 206708"/>
              <a:gd name="connsiteY76" fmla="*/ 33040 h 485179"/>
              <a:gd name="connsiteX77" fmla="*/ 33472 w 206708"/>
              <a:gd name="connsiteY77" fmla="*/ 0 h 485179"/>
              <a:gd name="connsiteX0" fmla="*/ 69213 w 206730"/>
              <a:gd name="connsiteY0" fmla="*/ 334268 h 485179"/>
              <a:gd name="connsiteX1" fmla="*/ 85286 w 206730"/>
              <a:gd name="connsiteY1" fmla="*/ 348555 h 485179"/>
              <a:gd name="connsiteX2" fmla="*/ 76356 w 206730"/>
              <a:gd name="connsiteY2" fmla="*/ 353020 h 485179"/>
              <a:gd name="connsiteX3" fmla="*/ 2240 w 206730"/>
              <a:gd name="connsiteY3" fmla="*/ 467320 h 485179"/>
              <a:gd name="connsiteX4" fmla="*/ 454 w 206730"/>
              <a:gd name="connsiteY4" fmla="*/ 464641 h 485179"/>
              <a:gd name="connsiteX5" fmla="*/ 62069 w 206730"/>
              <a:gd name="connsiteY5" fmla="*/ 350341 h 485179"/>
              <a:gd name="connsiteX6" fmla="*/ 34387 w 206730"/>
              <a:gd name="connsiteY6" fmla="*/ 350341 h 485179"/>
              <a:gd name="connsiteX7" fmla="*/ 12956 w 206730"/>
              <a:gd name="connsiteY7" fmla="*/ 353020 h 485179"/>
              <a:gd name="connsiteX8" fmla="*/ 4919 w 206730"/>
              <a:gd name="connsiteY8" fmla="*/ 344983 h 485179"/>
              <a:gd name="connsiteX9" fmla="*/ 61176 w 206730"/>
              <a:gd name="connsiteY9" fmla="*/ 344983 h 485179"/>
              <a:gd name="connsiteX10" fmla="*/ 69213 w 206730"/>
              <a:gd name="connsiteY10" fmla="*/ 334268 h 485179"/>
              <a:gd name="connsiteX11" fmla="*/ 94216 w 206730"/>
              <a:gd name="connsiteY11" fmla="*/ 276225 h 485179"/>
              <a:gd name="connsiteX12" fmla="*/ 117433 w 206730"/>
              <a:gd name="connsiteY12" fmla="*/ 286047 h 485179"/>
              <a:gd name="connsiteX13" fmla="*/ 108503 w 206730"/>
              <a:gd name="connsiteY13" fmla="*/ 293191 h 485179"/>
              <a:gd name="connsiteX14" fmla="*/ 112075 w 206730"/>
              <a:gd name="connsiteY14" fmla="*/ 328017 h 485179"/>
              <a:gd name="connsiteX15" fmla="*/ 126363 w 206730"/>
              <a:gd name="connsiteY15" fmla="*/ 362843 h 485179"/>
              <a:gd name="connsiteX16" fmla="*/ 173690 w 206730"/>
              <a:gd name="connsiteY16" fmla="*/ 313729 h 485179"/>
              <a:gd name="connsiteX17" fmla="*/ 188870 w 206730"/>
              <a:gd name="connsiteY17" fmla="*/ 329803 h 485179"/>
              <a:gd name="connsiteX18" fmla="*/ 166100 w 206730"/>
              <a:gd name="connsiteY18" fmla="*/ 340519 h 485179"/>
              <a:gd name="connsiteX19" fmla="*/ 128148 w 206730"/>
              <a:gd name="connsiteY19" fmla="*/ 367308 h 485179"/>
              <a:gd name="connsiteX20" fmla="*/ 206730 w 206730"/>
              <a:gd name="connsiteY20" fmla="*/ 448568 h 485179"/>
              <a:gd name="connsiteX21" fmla="*/ 206730 w 206730"/>
              <a:gd name="connsiteY21" fmla="*/ 452140 h 485179"/>
              <a:gd name="connsiteX22" fmla="*/ 186191 w 206730"/>
              <a:gd name="connsiteY22" fmla="*/ 462855 h 485179"/>
              <a:gd name="connsiteX23" fmla="*/ 108503 w 206730"/>
              <a:gd name="connsiteY23" fmla="*/ 332482 h 485179"/>
              <a:gd name="connsiteX24" fmla="*/ 108503 w 206730"/>
              <a:gd name="connsiteY24" fmla="*/ 457497 h 485179"/>
              <a:gd name="connsiteX25" fmla="*/ 87072 w 206730"/>
              <a:gd name="connsiteY25" fmla="*/ 485179 h 485179"/>
              <a:gd name="connsiteX26" fmla="*/ 59390 w 206730"/>
              <a:gd name="connsiteY26" fmla="*/ 465534 h 485179"/>
              <a:gd name="connsiteX27" fmla="*/ 59390 w 206730"/>
              <a:gd name="connsiteY27" fmla="*/ 461962 h 485179"/>
              <a:gd name="connsiteX28" fmla="*/ 87518 w 206730"/>
              <a:gd name="connsiteY28" fmla="*/ 463748 h 485179"/>
              <a:gd name="connsiteX29" fmla="*/ 95109 w 206730"/>
              <a:gd name="connsiteY29" fmla="*/ 453033 h 485179"/>
              <a:gd name="connsiteX30" fmla="*/ 95109 w 206730"/>
              <a:gd name="connsiteY30" fmla="*/ 309265 h 485179"/>
              <a:gd name="connsiteX31" fmla="*/ 94216 w 206730"/>
              <a:gd name="connsiteY31" fmla="*/ 276225 h 485179"/>
              <a:gd name="connsiteX32" fmla="*/ 14741 w 206730"/>
              <a:gd name="connsiteY32" fmla="*/ 56257 h 485179"/>
              <a:gd name="connsiteX33" fmla="*/ 18313 w 206730"/>
              <a:gd name="connsiteY33" fmla="*/ 56257 h 485179"/>
              <a:gd name="connsiteX34" fmla="*/ 20657 w 206730"/>
              <a:gd name="connsiteY34" fmla="*/ 85055 h 485179"/>
              <a:gd name="connsiteX35" fmla="*/ 20099 w 206730"/>
              <a:gd name="connsiteY35" fmla="*/ 90190 h 485179"/>
              <a:gd name="connsiteX36" fmla="*/ 12956 w 206730"/>
              <a:gd name="connsiteY36" fmla="*/ 100459 h 485179"/>
              <a:gd name="connsiteX37" fmla="*/ 2240 w 206730"/>
              <a:gd name="connsiteY37" fmla="*/ 100905 h 485179"/>
              <a:gd name="connsiteX38" fmla="*/ 2918 w 206730"/>
              <a:gd name="connsiteY38" fmla="*/ 79082 h 485179"/>
              <a:gd name="connsiteX39" fmla="*/ 14741 w 206730"/>
              <a:gd name="connsiteY39" fmla="*/ 56257 h 485179"/>
              <a:gd name="connsiteX40" fmla="*/ 168296 w 206730"/>
              <a:gd name="connsiteY40" fmla="*/ 6090 h 485179"/>
              <a:gd name="connsiteX41" fmla="*/ 179941 w 206730"/>
              <a:gd name="connsiteY41" fmla="*/ 35915 h 485179"/>
              <a:gd name="connsiteX42" fmla="*/ 180940 w 206730"/>
              <a:gd name="connsiteY42" fmla="*/ 51542 h 485179"/>
              <a:gd name="connsiteX43" fmla="*/ 156346 w 206730"/>
              <a:gd name="connsiteY43" fmla="*/ 75546 h 485179"/>
              <a:gd name="connsiteX44" fmla="*/ 104003 w 206730"/>
              <a:gd name="connsiteY44" fmla="*/ 140874 h 485179"/>
              <a:gd name="connsiteX45" fmla="*/ 84840 w 206730"/>
              <a:gd name="connsiteY45" fmla="*/ 172343 h 485179"/>
              <a:gd name="connsiteX46" fmla="*/ 102252 w 206730"/>
              <a:gd name="connsiteY46" fmla="*/ 182165 h 485179"/>
              <a:gd name="connsiteX47" fmla="*/ 171011 w 206730"/>
              <a:gd name="connsiteY47" fmla="*/ 182165 h 485179"/>
              <a:gd name="connsiteX48" fmla="*/ 184852 w 206730"/>
              <a:gd name="connsiteY48" fmla="*/ 172343 h 485179"/>
              <a:gd name="connsiteX49" fmla="*/ 188870 w 206730"/>
              <a:gd name="connsiteY49" fmla="*/ 132159 h 485179"/>
              <a:gd name="connsiteX50" fmla="*/ 193335 w 206730"/>
              <a:gd name="connsiteY50" fmla="*/ 132159 h 485179"/>
              <a:gd name="connsiteX51" fmla="*/ 194675 w 206730"/>
              <a:gd name="connsiteY51" fmla="*/ 159395 h 485179"/>
              <a:gd name="connsiteX52" fmla="*/ 203623 w 206730"/>
              <a:gd name="connsiteY52" fmla="*/ 178594 h 485179"/>
              <a:gd name="connsiteX53" fmla="*/ 177262 w 206730"/>
              <a:gd name="connsiteY53" fmla="*/ 199096 h 485179"/>
              <a:gd name="connsiteX54" fmla="*/ 101359 w 206730"/>
              <a:gd name="connsiteY54" fmla="*/ 192881 h 485179"/>
              <a:gd name="connsiteX55" fmla="*/ 73677 w 206730"/>
              <a:gd name="connsiteY55" fmla="*/ 183505 h 485179"/>
              <a:gd name="connsiteX56" fmla="*/ 77249 w 206730"/>
              <a:gd name="connsiteY56" fmla="*/ 154037 h 485179"/>
              <a:gd name="connsiteX57" fmla="*/ 161153 w 206730"/>
              <a:gd name="connsiteY57" fmla="*/ 39915 h 485179"/>
              <a:gd name="connsiteX58" fmla="*/ 104931 w 206730"/>
              <a:gd name="connsiteY58" fmla="*/ 32147 h 485179"/>
              <a:gd name="connsiteX59" fmla="*/ 83500 w 206730"/>
              <a:gd name="connsiteY59" fmla="*/ 34825 h 485179"/>
              <a:gd name="connsiteX60" fmla="*/ 75463 w 206730"/>
              <a:gd name="connsiteY60" fmla="*/ 26789 h 485179"/>
              <a:gd name="connsiteX61" fmla="*/ 166474 w 206730"/>
              <a:gd name="connsiteY61" fmla="*/ 17467 h 485179"/>
              <a:gd name="connsiteX62" fmla="*/ 168296 w 206730"/>
              <a:gd name="connsiteY62" fmla="*/ 6090 h 485179"/>
              <a:gd name="connsiteX63" fmla="*/ 33494 w 206730"/>
              <a:gd name="connsiteY63" fmla="*/ 0 h 485179"/>
              <a:gd name="connsiteX64" fmla="*/ 54925 w 206730"/>
              <a:gd name="connsiteY64" fmla="*/ 8929 h 485179"/>
              <a:gd name="connsiteX65" fmla="*/ 46888 w 206730"/>
              <a:gd name="connsiteY65" fmla="*/ 16073 h 485179"/>
              <a:gd name="connsiteX66" fmla="*/ 46888 w 206730"/>
              <a:gd name="connsiteY66" fmla="*/ 48220 h 485179"/>
              <a:gd name="connsiteX67" fmla="*/ 78105 w 206730"/>
              <a:gd name="connsiteY67" fmla="*/ 59614 h 485179"/>
              <a:gd name="connsiteX68" fmla="*/ 85678 w 206730"/>
              <a:gd name="connsiteY68" fmla="*/ 85206 h 485179"/>
              <a:gd name="connsiteX69" fmla="*/ 71891 w 206730"/>
              <a:gd name="connsiteY69" fmla="*/ 82599 h 485179"/>
              <a:gd name="connsiteX70" fmla="*/ 63408 w 206730"/>
              <a:gd name="connsiteY70" fmla="*/ 75009 h 485179"/>
              <a:gd name="connsiteX71" fmla="*/ 46888 w 206730"/>
              <a:gd name="connsiteY71" fmla="*/ 52685 h 485179"/>
              <a:gd name="connsiteX72" fmla="*/ 46888 w 206730"/>
              <a:gd name="connsiteY72" fmla="*/ 166092 h 485179"/>
              <a:gd name="connsiteX73" fmla="*/ 47781 w 206730"/>
              <a:gd name="connsiteY73" fmla="*/ 200918 h 485179"/>
              <a:gd name="connsiteX74" fmla="*/ 33494 w 206730"/>
              <a:gd name="connsiteY74" fmla="*/ 207169 h 485179"/>
              <a:gd name="connsiteX75" fmla="*/ 34387 w 206730"/>
              <a:gd name="connsiteY75" fmla="*/ 160734 h 485179"/>
              <a:gd name="connsiteX76" fmla="*/ 34387 w 206730"/>
              <a:gd name="connsiteY76" fmla="*/ 33040 h 485179"/>
              <a:gd name="connsiteX77" fmla="*/ 33494 w 206730"/>
              <a:gd name="connsiteY77" fmla="*/ 0 h 485179"/>
              <a:gd name="connsiteX0" fmla="*/ 69213 w 206730"/>
              <a:gd name="connsiteY0" fmla="*/ 334268 h 485179"/>
              <a:gd name="connsiteX1" fmla="*/ 85286 w 206730"/>
              <a:gd name="connsiteY1" fmla="*/ 348555 h 485179"/>
              <a:gd name="connsiteX2" fmla="*/ 76356 w 206730"/>
              <a:gd name="connsiteY2" fmla="*/ 353020 h 485179"/>
              <a:gd name="connsiteX3" fmla="*/ 2240 w 206730"/>
              <a:gd name="connsiteY3" fmla="*/ 467320 h 485179"/>
              <a:gd name="connsiteX4" fmla="*/ 454 w 206730"/>
              <a:gd name="connsiteY4" fmla="*/ 464641 h 485179"/>
              <a:gd name="connsiteX5" fmla="*/ 62069 w 206730"/>
              <a:gd name="connsiteY5" fmla="*/ 350341 h 485179"/>
              <a:gd name="connsiteX6" fmla="*/ 34387 w 206730"/>
              <a:gd name="connsiteY6" fmla="*/ 350341 h 485179"/>
              <a:gd name="connsiteX7" fmla="*/ 12956 w 206730"/>
              <a:gd name="connsiteY7" fmla="*/ 353020 h 485179"/>
              <a:gd name="connsiteX8" fmla="*/ 4919 w 206730"/>
              <a:gd name="connsiteY8" fmla="*/ 344983 h 485179"/>
              <a:gd name="connsiteX9" fmla="*/ 61176 w 206730"/>
              <a:gd name="connsiteY9" fmla="*/ 344983 h 485179"/>
              <a:gd name="connsiteX10" fmla="*/ 69213 w 206730"/>
              <a:gd name="connsiteY10" fmla="*/ 334268 h 485179"/>
              <a:gd name="connsiteX11" fmla="*/ 94216 w 206730"/>
              <a:gd name="connsiteY11" fmla="*/ 276225 h 485179"/>
              <a:gd name="connsiteX12" fmla="*/ 117433 w 206730"/>
              <a:gd name="connsiteY12" fmla="*/ 286047 h 485179"/>
              <a:gd name="connsiteX13" fmla="*/ 108503 w 206730"/>
              <a:gd name="connsiteY13" fmla="*/ 293191 h 485179"/>
              <a:gd name="connsiteX14" fmla="*/ 112075 w 206730"/>
              <a:gd name="connsiteY14" fmla="*/ 328017 h 485179"/>
              <a:gd name="connsiteX15" fmla="*/ 126363 w 206730"/>
              <a:gd name="connsiteY15" fmla="*/ 362843 h 485179"/>
              <a:gd name="connsiteX16" fmla="*/ 173690 w 206730"/>
              <a:gd name="connsiteY16" fmla="*/ 313729 h 485179"/>
              <a:gd name="connsiteX17" fmla="*/ 188870 w 206730"/>
              <a:gd name="connsiteY17" fmla="*/ 329803 h 485179"/>
              <a:gd name="connsiteX18" fmla="*/ 166100 w 206730"/>
              <a:gd name="connsiteY18" fmla="*/ 340519 h 485179"/>
              <a:gd name="connsiteX19" fmla="*/ 128148 w 206730"/>
              <a:gd name="connsiteY19" fmla="*/ 367308 h 485179"/>
              <a:gd name="connsiteX20" fmla="*/ 206730 w 206730"/>
              <a:gd name="connsiteY20" fmla="*/ 448568 h 485179"/>
              <a:gd name="connsiteX21" fmla="*/ 206730 w 206730"/>
              <a:gd name="connsiteY21" fmla="*/ 452140 h 485179"/>
              <a:gd name="connsiteX22" fmla="*/ 186191 w 206730"/>
              <a:gd name="connsiteY22" fmla="*/ 462855 h 485179"/>
              <a:gd name="connsiteX23" fmla="*/ 108503 w 206730"/>
              <a:gd name="connsiteY23" fmla="*/ 332482 h 485179"/>
              <a:gd name="connsiteX24" fmla="*/ 108503 w 206730"/>
              <a:gd name="connsiteY24" fmla="*/ 457497 h 485179"/>
              <a:gd name="connsiteX25" fmla="*/ 87072 w 206730"/>
              <a:gd name="connsiteY25" fmla="*/ 485179 h 485179"/>
              <a:gd name="connsiteX26" fmla="*/ 59390 w 206730"/>
              <a:gd name="connsiteY26" fmla="*/ 465534 h 485179"/>
              <a:gd name="connsiteX27" fmla="*/ 59390 w 206730"/>
              <a:gd name="connsiteY27" fmla="*/ 461962 h 485179"/>
              <a:gd name="connsiteX28" fmla="*/ 87518 w 206730"/>
              <a:gd name="connsiteY28" fmla="*/ 463748 h 485179"/>
              <a:gd name="connsiteX29" fmla="*/ 95109 w 206730"/>
              <a:gd name="connsiteY29" fmla="*/ 453033 h 485179"/>
              <a:gd name="connsiteX30" fmla="*/ 95109 w 206730"/>
              <a:gd name="connsiteY30" fmla="*/ 309265 h 485179"/>
              <a:gd name="connsiteX31" fmla="*/ 94216 w 206730"/>
              <a:gd name="connsiteY31" fmla="*/ 276225 h 485179"/>
              <a:gd name="connsiteX32" fmla="*/ 14741 w 206730"/>
              <a:gd name="connsiteY32" fmla="*/ 56257 h 485179"/>
              <a:gd name="connsiteX33" fmla="*/ 18313 w 206730"/>
              <a:gd name="connsiteY33" fmla="*/ 56257 h 485179"/>
              <a:gd name="connsiteX34" fmla="*/ 20657 w 206730"/>
              <a:gd name="connsiteY34" fmla="*/ 85055 h 485179"/>
              <a:gd name="connsiteX35" fmla="*/ 20099 w 206730"/>
              <a:gd name="connsiteY35" fmla="*/ 90190 h 485179"/>
              <a:gd name="connsiteX36" fmla="*/ 12956 w 206730"/>
              <a:gd name="connsiteY36" fmla="*/ 100459 h 485179"/>
              <a:gd name="connsiteX37" fmla="*/ 2240 w 206730"/>
              <a:gd name="connsiteY37" fmla="*/ 100905 h 485179"/>
              <a:gd name="connsiteX38" fmla="*/ 2918 w 206730"/>
              <a:gd name="connsiteY38" fmla="*/ 79082 h 485179"/>
              <a:gd name="connsiteX39" fmla="*/ 14741 w 206730"/>
              <a:gd name="connsiteY39" fmla="*/ 56257 h 485179"/>
              <a:gd name="connsiteX40" fmla="*/ 168296 w 206730"/>
              <a:gd name="connsiteY40" fmla="*/ 6090 h 485179"/>
              <a:gd name="connsiteX41" fmla="*/ 179941 w 206730"/>
              <a:gd name="connsiteY41" fmla="*/ 35915 h 485179"/>
              <a:gd name="connsiteX42" fmla="*/ 180940 w 206730"/>
              <a:gd name="connsiteY42" fmla="*/ 51542 h 485179"/>
              <a:gd name="connsiteX43" fmla="*/ 156346 w 206730"/>
              <a:gd name="connsiteY43" fmla="*/ 75546 h 485179"/>
              <a:gd name="connsiteX44" fmla="*/ 104003 w 206730"/>
              <a:gd name="connsiteY44" fmla="*/ 140874 h 485179"/>
              <a:gd name="connsiteX45" fmla="*/ 84840 w 206730"/>
              <a:gd name="connsiteY45" fmla="*/ 172343 h 485179"/>
              <a:gd name="connsiteX46" fmla="*/ 102252 w 206730"/>
              <a:gd name="connsiteY46" fmla="*/ 182165 h 485179"/>
              <a:gd name="connsiteX47" fmla="*/ 171011 w 206730"/>
              <a:gd name="connsiteY47" fmla="*/ 182165 h 485179"/>
              <a:gd name="connsiteX48" fmla="*/ 184852 w 206730"/>
              <a:gd name="connsiteY48" fmla="*/ 172343 h 485179"/>
              <a:gd name="connsiteX49" fmla="*/ 188870 w 206730"/>
              <a:gd name="connsiteY49" fmla="*/ 132159 h 485179"/>
              <a:gd name="connsiteX50" fmla="*/ 193335 w 206730"/>
              <a:gd name="connsiteY50" fmla="*/ 132159 h 485179"/>
              <a:gd name="connsiteX51" fmla="*/ 194675 w 206730"/>
              <a:gd name="connsiteY51" fmla="*/ 159395 h 485179"/>
              <a:gd name="connsiteX52" fmla="*/ 203623 w 206730"/>
              <a:gd name="connsiteY52" fmla="*/ 178594 h 485179"/>
              <a:gd name="connsiteX53" fmla="*/ 177262 w 206730"/>
              <a:gd name="connsiteY53" fmla="*/ 199096 h 485179"/>
              <a:gd name="connsiteX54" fmla="*/ 101359 w 206730"/>
              <a:gd name="connsiteY54" fmla="*/ 192881 h 485179"/>
              <a:gd name="connsiteX55" fmla="*/ 73677 w 206730"/>
              <a:gd name="connsiteY55" fmla="*/ 183505 h 485179"/>
              <a:gd name="connsiteX56" fmla="*/ 77249 w 206730"/>
              <a:gd name="connsiteY56" fmla="*/ 154037 h 485179"/>
              <a:gd name="connsiteX57" fmla="*/ 161153 w 206730"/>
              <a:gd name="connsiteY57" fmla="*/ 39915 h 485179"/>
              <a:gd name="connsiteX58" fmla="*/ 104931 w 206730"/>
              <a:gd name="connsiteY58" fmla="*/ 32147 h 485179"/>
              <a:gd name="connsiteX59" fmla="*/ 83500 w 206730"/>
              <a:gd name="connsiteY59" fmla="*/ 34825 h 485179"/>
              <a:gd name="connsiteX60" fmla="*/ 75463 w 206730"/>
              <a:gd name="connsiteY60" fmla="*/ 26789 h 485179"/>
              <a:gd name="connsiteX61" fmla="*/ 166474 w 206730"/>
              <a:gd name="connsiteY61" fmla="*/ 17467 h 485179"/>
              <a:gd name="connsiteX62" fmla="*/ 168296 w 206730"/>
              <a:gd name="connsiteY62" fmla="*/ 6090 h 485179"/>
              <a:gd name="connsiteX63" fmla="*/ 33494 w 206730"/>
              <a:gd name="connsiteY63" fmla="*/ 0 h 485179"/>
              <a:gd name="connsiteX64" fmla="*/ 54925 w 206730"/>
              <a:gd name="connsiteY64" fmla="*/ 8929 h 485179"/>
              <a:gd name="connsiteX65" fmla="*/ 46888 w 206730"/>
              <a:gd name="connsiteY65" fmla="*/ 16073 h 485179"/>
              <a:gd name="connsiteX66" fmla="*/ 46888 w 206730"/>
              <a:gd name="connsiteY66" fmla="*/ 48220 h 485179"/>
              <a:gd name="connsiteX67" fmla="*/ 78105 w 206730"/>
              <a:gd name="connsiteY67" fmla="*/ 59614 h 485179"/>
              <a:gd name="connsiteX68" fmla="*/ 85678 w 206730"/>
              <a:gd name="connsiteY68" fmla="*/ 85206 h 485179"/>
              <a:gd name="connsiteX69" fmla="*/ 71891 w 206730"/>
              <a:gd name="connsiteY69" fmla="*/ 82599 h 485179"/>
              <a:gd name="connsiteX70" fmla="*/ 63408 w 206730"/>
              <a:gd name="connsiteY70" fmla="*/ 75009 h 485179"/>
              <a:gd name="connsiteX71" fmla="*/ 46888 w 206730"/>
              <a:gd name="connsiteY71" fmla="*/ 52685 h 485179"/>
              <a:gd name="connsiteX72" fmla="*/ 46888 w 206730"/>
              <a:gd name="connsiteY72" fmla="*/ 166092 h 485179"/>
              <a:gd name="connsiteX73" fmla="*/ 47781 w 206730"/>
              <a:gd name="connsiteY73" fmla="*/ 200918 h 485179"/>
              <a:gd name="connsiteX74" fmla="*/ 38155 w 206730"/>
              <a:gd name="connsiteY74" fmla="*/ 238242 h 485179"/>
              <a:gd name="connsiteX75" fmla="*/ 34387 w 206730"/>
              <a:gd name="connsiteY75" fmla="*/ 160734 h 485179"/>
              <a:gd name="connsiteX76" fmla="*/ 34387 w 206730"/>
              <a:gd name="connsiteY76" fmla="*/ 33040 h 485179"/>
              <a:gd name="connsiteX77" fmla="*/ 33494 w 206730"/>
              <a:gd name="connsiteY77" fmla="*/ 0 h 485179"/>
              <a:gd name="connsiteX0" fmla="*/ 69213 w 206730"/>
              <a:gd name="connsiteY0" fmla="*/ 334268 h 485179"/>
              <a:gd name="connsiteX1" fmla="*/ 85286 w 206730"/>
              <a:gd name="connsiteY1" fmla="*/ 348555 h 485179"/>
              <a:gd name="connsiteX2" fmla="*/ 76356 w 206730"/>
              <a:gd name="connsiteY2" fmla="*/ 353020 h 485179"/>
              <a:gd name="connsiteX3" fmla="*/ 2240 w 206730"/>
              <a:gd name="connsiteY3" fmla="*/ 467320 h 485179"/>
              <a:gd name="connsiteX4" fmla="*/ 454 w 206730"/>
              <a:gd name="connsiteY4" fmla="*/ 464641 h 485179"/>
              <a:gd name="connsiteX5" fmla="*/ 62069 w 206730"/>
              <a:gd name="connsiteY5" fmla="*/ 350341 h 485179"/>
              <a:gd name="connsiteX6" fmla="*/ 34387 w 206730"/>
              <a:gd name="connsiteY6" fmla="*/ 350341 h 485179"/>
              <a:gd name="connsiteX7" fmla="*/ 12956 w 206730"/>
              <a:gd name="connsiteY7" fmla="*/ 353020 h 485179"/>
              <a:gd name="connsiteX8" fmla="*/ 4919 w 206730"/>
              <a:gd name="connsiteY8" fmla="*/ 344983 h 485179"/>
              <a:gd name="connsiteX9" fmla="*/ 61176 w 206730"/>
              <a:gd name="connsiteY9" fmla="*/ 344983 h 485179"/>
              <a:gd name="connsiteX10" fmla="*/ 69213 w 206730"/>
              <a:gd name="connsiteY10" fmla="*/ 334268 h 485179"/>
              <a:gd name="connsiteX11" fmla="*/ 94216 w 206730"/>
              <a:gd name="connsiteY11" fmla="*/ 276225 h 485179"/>
              <a:gd name="connsiteX12" fmla="*/ 117433 w 206730"/>
              <a:gd name="connsiteY12" fmla="*/ 286047 h 485179"/>
              <a:gd name="connsiteX13" fmla="*/ 108503 w 206730"/>
              <a:gd name="connsiteY13" fmla="*/ 293191 h 485179"/>
              <a:gd name="connsiteX14" fmla="*/ 112075 w 206730"/>
              <a:gd name="connsiteY14" fmla="*/ 328017 h 485179"/>
              <a:gd name="connsiteX15" fmla="*/ 126363 w 206730"/>
              <a:gd name="connsiteY15" fmla="*/ 362843 h 485179"/>
              <a:gd name="connsiteX16" fmla="*/ 173690 w 206730"/>
              <a:gd name="connsiteY16" fmla="*/ 313729 h 485179"/>
              <a:gd name="connsiteX17" fmla="*/ 188870 w 206730"/>
              <a:gd name="connsiteY17" fmla="*/ 329803 h 485179"/>
              <a:gd name="connsiteX18" fmla="*/ 166100 w 206730"/>
              <a:gd name="connsiteY18" fmla="*/ 340519 h 485179"/>
              <a:gd name="connsiteX19" fmla="*/ 128148 w 206730"/>
              <a:gd name="connsiteY19" fmla="*/ 367308 h 485179"/>
              <a:gd name="connsiteX20" fmla="*/ 206730 w 206730"/>
              <a:gd name="connsiteY20" fmla="*/ 448568 h 485179"/>
              <a:gd name="connsiteX21" fmla="*/ 206730 w 206730"/>
              <a:gd name="connsiteY21" fmla="*/ 452140 h 485179"/>
              <a:gd name="connsiteX22" fmla="*/ 186191 w 206730"/>
              <a:gd name="connsiteY22" fmla="*/ 462855 h 485179"/>
              <a:gd name="connsiteX23" fmla="*/ 108503 w 206730"/>
              <a:gd name="connsiteY23" fmla="*/ 332482 h 485179"/>
              <a:gd name="connsiteX24" fmla="*/ 108503 w 206730"/>
              <a:gd name="connsiteY24" fmla="*/ 457497 h 485179"/>
              <a:gd name="connsiteX25" fmla="*/ 87072 w 206730"/>
              <a:gd name="connsiteY25" fmla="*/ 485179 h 485179"/>
              <a:gd name="connsiteX26" fmla="*/ 59390 w 206730"/>
              <a:gd name="connsiteY26" fmla="*/ 465534 h 485179"/>
              <a:gd name="connsiteX27" fmla="*/ 59390 w 206730"/>
              <a:gd name="connsiteY27" fmla="*/ 461962 h 485179"/>
              <a:gd name="connsiteX28" fmla="*/ 87518 w 206730"/>
              <a:gd name="connsiteY28" fmla="*/ 463748 h 485179"/>
              <a:gd name="connsiteX29" fmla="*/ 95109 w 206730"/>
              <a:gd name="connsiteY29" fmla="*/ 453033 h 485179"/>
              <a:gd name="connsiteX30" fmla="*/ 95109 w 206730"/>
              <a:gd name="connsiteY30" fmla="*/ 309265 h 485179"/>
              <a:gd name="connsiteX31" fmla="*/ 94216 w 206730"/>
              <a:gd name="connsiteY31" fmla="*/ 276225 h 485179"/>
              <a:gd name="connsiteX32" fmla="*/ 14741 w 206730"/>
              <a:gd name="connsiteY32" fmla="*/ 56257 h 485179"/>
              <a:gd name="connsiteX33" fmla="*/ 18313 w 206730"/>
              <a:gd name="connsiteY33" fmla="*/ 56257 h 485179"/>
              <a:gd name="connsiteX34" fmla="*/ 20657 w 206730"/>
              <a:gd name="connsiteY34" fmla="*/ 85055 h 485179"/>
              <a:gd name="connsiteX35" fmla="*/ 20099 w 206730"/>
              <a:gd name="connsiteY35" fmla="*/ 90190 h 485179"/>
              <a:gd name="connsiteX36" fmla="*/ 12956 w 206730"/>
              <a:gd name="connsiteY36" fmla="*/ 100459 h 485179"/>
              <a:gd name="connsiteX37" fmla="*/ 2240 w 206730"/>
              <a:gd name="connsiteY37" fmla="*/ 100905 h 485179"/>
              <a:gd name="connsiteX38" fmla="*/ 2918 w 206730"/>
              <a:gd name="connsiteY38" fmla="*/ 79082 h 485179"/>
              <a:gd name="connsiteX39" fmla="*/ 14741 w 206730"/>
              <a:gd name="connsiteY39" fmla="*/ 56257 h 485179"/>
              <a:gd name="connsiteX40" fmla="*/ 168296 w 206730"/>
              <a:gd name="connsiteY40" fmla="*/ 6090 h 485179"/>
              <a:gd name="connsiteX41" fmla="*/ 179941 w 206730"/>
              <a:gd name="connsiteY41" fmla="*/ 35915 h 485179"/>
              <a:gd name="connsiteX42" fmla="*/ 180940 w 206730"/>
              <a:gd name="connsiteY42" fmla="*/ 51542 h 485179"/>
              <a:gd name="connsiteX43" fmla="*/ 156346 w 206730"/>
              <a:gd name="connsiteY43" fmla="*/ 75546 h 485179"/>
              <a:gd name="connsiteX44" fmla="*/ 104003 w 206730"/>
              <a:gd name="connsiteY44" fmla="*/ 140874 h 485179"/>
              <a:gd name="connsiteX45" fmla="*/ 84840 w 206730"/>
              <a:gd name="connsiteY45" fmla="*/ 172343 h 485179"/>
              <a:gd name="connsiteX46" fmla="*/ 102252 w 206730"/>
              <a:gd name="connsiteY46" fmla="*/ 182165 h 485179"/>
              <a:gd name="connsiteX47" fmla="*/ 171011 w 206730"/>
              <a:gd name="connsiteY47" fmla="*/ 182165 h 485179"/>
              <a:gd name="connsiteX48" fmla="*/ 184852 w 206730"/>
              <a:gd name="connsiteY48" fmla="*/ 172343 h 485179"/>
              <a:gd name="connsiteX49" fmla="*/ 188870 w 206730"/>
              <a:gd name="connsiteY49" fmla="*/ 132159 h 485179"/>
              <a:gd name="connsiteX50" fmla="*/ 193335 w 206730"/>
              <a:gd name="connsiteY50" fmla="*/ 132159 h 485179"/>
              <a:gd name="connsiteX51" fmla="*/ 194675 w 206730"/>
              <a:gd name="connsiteY51" fmla="*/ 159395 h 485179"/>
              <a:gd name="connsiteX52" fmla="*/ 203623 w 206730"/>
              <a:gd name="connsiteY52" fmla="*/ 178594 h 485179"/>
              <a:gd name="connsiteX53" fmla="*/ 177262 w 206730"/>
              <a:gd name="connsiteY53" fmla="*/ 199096 h 485179"/>
              <a:gd name="connsiteX54" fmla="*/ 101359 w 206730"/>
              <a:gd name="connsiteY54" fmla="*/ 192881 h 485179"/>
              <a:gd name="connsiteX55" fmla="*/ 73677 w 206730"/>
              <a:gd name="connsiteY55" fmla="*/ 183505 h 485179"/>
              <a:gd name="connsiteX56" fmla="*/ 77249 w 206730"/>
              <a:gd name="connsiteY56" fmla="*/ 154037 h 485179"/>
              <a:gd name="connsiteX57" fmla="*/ 161153 w 206730"/>
              <a:gd name="connsiteY57" fmla="*/ 39915 h 485179"/>
              <a:gd name="connsiteX58" fmla="*/ 104931 w 206730"/>
              <a:gd name="connsiteY58" fmla="*/ 32147 h 485179"/>
              <a:gd name="connsiteX59" fmla="*/ 83500 w 206730"/>
              <a:gd name="connsiteY59" fmla="*/ 34825 h 485179"/>
              <a:gd name="connsiteX60" fmla="*/ 75463 w 206730"/>
              <a:gd name="connsiteY60" fmla="*/ 26789 h 485179"/>
              <a:gd name="connsiteX61" fmla="*/ 166474 w 206730"/>
              <a:gd name="connsiteY61" fmla="*/ 17467 h 485179"/>
              <a:gd name="connsiteX62" fmla="*/ 168296 w 206730"/>
              <a:gd name="connsiteY62" fmla="*/ 6090 h 485179"/>
              <a:gd name="connsiteX63" fmla="*/ 33494 w 206730"/>
              <a:gd name="connsiteY63" fmla="*/ 0 h 485179"/>
              <a:gd name="connsiteX64" fmla="*/ 54925 w 206730"/>
              <a:gd name="connsiteY64" fmla="*/ 8929 h 485179"/>
              <a:gd name="connsiteX65" fmla="*/ 46888 w 206730"/>
              <a:gd name="connsiteY65" fmla="*/ 16073 h 485179"/>
              <a:gd name="connsiteX66" fmla="*/ 46888 w 206730"/>
              <a:gd name="connsiteY66" fmla="*/ 48220 h 485179"/>
              <a:gd name="connsiteX67" fmla="*/ 78105 w 206730"/>
              <a:gd name="connsiteY67" fmla="*/ 59614 h 485179"/>
              <a:gd name="connsiteX68" fmla="*/ 85678 w 206730"/>
              <a:gd name="connsiteY68" fmla="*/ 85206 h 485179"/>
              <a:gd name="connsiteX69" fmla="*/ 71891 w 206730"/>
              <a:gd name="connsiteY69" fmla="*/ 82599 h 485179"/>
              <a:gd name="connsiteX70" fmla="*/ 63408 w 206730"/>
              <a:gd name="connsiteY70" fmla="*/ 75009 h 485179"/>
              <a:gd name="connsiteX71" fmla="*/ 46888 w 206730"/>
              <a:gd name="connsiteY71" fmla="*/ 52685 h 485179"/>
              <a:gd name="connsiteX72" fmla="*/ 46888 w 206730"/>
              <a:gd name="connsiteY72" fmla="*/ 166092 h 485179"/>
              <a:gd name="connsiteX73" fmla="*/ 44674 w 206730"/>
              <a:gd name="connsiteY73" fmla="*/ 190042 h 485179"/>
              <a:gd name="connsiteX74" fmla="*/ 38155 w 206730"/>
              <a:gd name="connsiteY74" fmla="*/ 238242 h 485179"/>
              <a:gd name="connsiteX75" fmla="*/ 34387 w 206730"/>
              <a:gd name="connsiteY75" fmla="*/ 160734 h 485179"/>
              <a:gd name="connsiteX76" fmla="*/ 34387 w 206730"/>
              <a:gd name="connsiteY76" fmla="*/ 33040 h 485179"/>
              <a:gd name="connsiteX77" fmla="*/ 33494 w 206730"/>
              <a:gd name="connsiteY77" fmla="*/ 0 h 485179"/>
              <a:gd name="connsiteX0" fmla="*/ 69213 w 206730"/>
              <a:gd name="connsiteY0" fmla="*/ 334268 h 485179"/>
              <a:gd name="connsiteX1" fmla="*/ 85286 w 206730"/>
              <a:gd name="connsiteY1" fmla="*/ 348555 h 485179"/>
              <a:gd name="connsiteX2" fmla="*/ 76356 w 206730"/>
              <a:gd name="connsiteY2" fmla="*/ 353020 h 485179"/>
              <a:gd name="connsiteX3" fmla="*/ 2240 w 206730"/>
              <a:gd name="connsiteY3" fmla="*/ 467320 h 485179"/>
              <a:gd name="connsiteX4" fmla="*/ 454 w 206730"/>
              <a:gd name="connsiteY4" fmla="*/ 464641 h 485179"/>
              <a:gd name="connsiteX5" fmla="*/ 62069 w 206730"/>
              <a:gd name="connsiteY5" fmla="*/ 350341 h 485179"/>
              <a:gd name="connsiteX6" fmla="*/ 34387 w 206730"/>
              <a:gd name="connsiteY6" fmla="*/ 350341 h 485179"/>
              <a:gd name="connsiteX7" fmla="*/ 12956 w 206730"/>
              <a:gd name="connsiteY7" fmla="*/ 353020 h 485179"/>
              <a:gd name="connsiteX8" fmla="*/ 4919 w 206730"/>
              <a:gd name="connsiteY8" fmla="*/ 344983 h 485179"/>
              <a:gd name="connsiteX9" fmla="*/ 61176 w 206730"/>
              <a:gd name="connsiteY9" fmla="*/ 344983 h 485179"/>
              <a:gd name="connsiteX10" fmla="*/ 69213 w 206730"/>
              <a:gd name="connsiteY10" fmla="*/ 334268 h 485179"/>
              <a:gd name="connsiteX11" fmla="*/ 94216 w 206730"/>
              <a:gd name="connsiteY11" fmla="*/ 276225 h 485179"/>
              <a:gd name="connsiteX12" fmla="*/ 117433 w 206730"/>
              <a:gd name="connsiteY12" fmla="*/ 286047 h 485179"/>
              <a:gd name="connsiteX13" fmla="*/ 108503 w 206730"/>
              <a:gd name="connsiteY13" fmla="*/ 293191 h 485179"/>
              <a:gd name="connsiteX14" fmla="*/ 112075 w 206730"/>
              <a:gd name="connsiteY14" fmla="*/ 328017 h 485179"/>
              <a:gd name="connsiteX15" fmla="*/ 126363 w 206730"/>
              <a:gd name="connsiteY15" fmla="*/ 362843 h 485179"/>
              <a:gd name="connsiteX16" fmla="*/ 173690 w 206730"/>
              <a:gd name="connsiteY16" fmla="*/ 313729 h 485179"/>
              <a:gd name="connsiteX17" fmla="*/ 188870 w 206730"/>
              <a:gd name="connsiteY17" fmla="*/ 329803 h 485179"/>
              <a:gd name="connsiteX18" fmla="*/ 166100 w 206730"/>
              <a:gd name="connsiteY18" fmla="*/ 340519 h 485179"/>
              <a:gd name="connsiteX19" fmla="*/ 128148 w 206730"/>
              <a:gd name="connsiteY19" fmla="*/ 367308 h 485179"/>
              <a:gd name="connsiteX20" fmla="*/ 206730 w 206730"/>
              <a:gd name="connsiteY20" fmla="*/ 448568 h 485179"/>
              <a:gd name="connsiteX21" fmla="*/ 206730 w 206730"/>
              <a:gd name="connsiteY21" fmla="*/ 452140 h 485179"/>
              <a:gd name="connsiteX22" fmla="*/ 186191 w 206730"/>
              <a:gd name="connsiteY22" fmla="*/ 462855 h 485179"/>
              <a:gd name="connsiteX23" fmla="*/ 108503 w 206730"/>
              <a:gd name="connsiteY23" fmla="*/ 332482 h 485179"/>
              <a:gd name="connsiteX24" fmla="*/ 108503 w 206730"/>
              <a:gd name="connsiteY24" fmla="*/ 457497 h 485179"/>
              <a:gd name="connsiteX25" fmla="*/ 87072 w 206730"/>
              <a:gd name="connsiteY25" fmla="*/ 485179 h 485179"/>
              <a:gd name="connsiteX26" fmla="*/ 59390 w 206730"/>
              <a:gd name="connsiteY26" fmla="*/ 465534 h 485179"/>
              <a:gd name="connsiteX27" fmla="*/ 59390 w 206730"/>
              <a:gd name="connsiteY27" fmla="*/ 461962 h 485179"/>
              <a:gd name="connsiteX28" fmla="*/ 87518 w 206730"/>
              <a:gd name="connsiteY28" fmla="*/ 463748 h 485179"/>
              <a:gd name="connsiteX29" fmla="*/ 95109 w 206730"/>
              <a:gd name="connsiteY29" fmla="*/ 453033 h 485179"/>
              <a:gd name="connsiteX30" fmla="*/ 95109 w 206730"/>
              <a:gd name="connsiteY30" fmla="*/ 309265 h 485179"/>
              <a:gd name="connsiteX31" fmla="*/ 94216 w 206730"/>
              <a:gd name="connsiteY31" fmla="*/ 276225 h 485179"/>
              <a:gd name="connsiteX32" fmla="*/ 14741 w 206730"/>
              <a:gd name="connsiteY32" fmla="*/ 56257 h 485179"/>
              <a:gd name="connsiteX33" fmla="*/ 18313 w 206730"/>
              <a:gd name="connsiteY33" fmla="*/ 56257 h 485179"/>
              <a:gd name="connsiteX34" fmla="*/ 20657 w 206730"/>
              <a:gd name="connsiteY34" fmla="*/ 85055 h 485179"/>
              <a:gd name="connsiteX35" fmla="*/ 20099 w 206730"/>
              <a:gd name="connsiteY35" fmla="*/ 90190 h 485179"/>
              <a:gd name="connsiteX36" fmla="*/ 12956 w 206730"/>
              <a:gd name="connsiteY36" fmla="*/ 100459 h 485179"/>
              <a:gd name="connsiteX37" fmla="*/ 2240 w 206730"/>
              <a:gd name="connsiteY37" fmla="*/ 100905 h 485179"/>
              <a:gd name="connsiteX38" fmla="*/ 2918 w 206730"/>
              <a:gd name="connsiteY38" fmla="*/ 79082 h 485179"/>
              <a:gd name="connsiteX39" fmla="*/ 14741 w 206730"/>
              <a:gd name="connsiteY39" fmla="*/ 56257 h 485179"/>
              <a:gd name="connsiteX40" fmla="*/ 168296 w 206730"/>
              <a:gd name="connsiteY40" fmla="*/ 6090 h 485179"/>
              <a:gd name="connsiteX41" fmla="*/ 179941 w 206730"/>
              <a:gd name="connsiteY41" fmla="*/ 35915 h 485179"/>
              <a:gd name="connsiteX42" fmla="*/ 180940 w 206730"/>
              <a:gd name="connsiteY42" fmla="*/ 51542 h 485179"/>
              <a:gd name="connsiteX43" fmla="*/ 156346 w 206730"/>
              <a:gd name="connsiteY43" fmla="*/ 75546 h 485179"/>
              <a:gd name="connsiteX44" fmla="*/ 104003 w 206730"/>
              <a:gd name="connsiteY44" fmla="*/ 140874 h 485179"/>
              <a:gd name="connsiteX45" fmla="*/ 84840 w 206730"/>
              <a:gd name="connsiteY45" fmla="*/ 172343 h 485179"/>
              <a:gd name="connsiteX46" fmla="*/ 102252 w 206730"/>
              <a:gd name="connsiteY46" fmla="*/ 182165 h 485179"/>
              <a:gd name="connsiteX47" fmla="*/ 171011 w 206730"/>
              <a:gd name="connsiteY47" fmla="*/ 182165 h 485179"/>
              <a:gd name="connsiteX48" fmla="*/ 184852 w 206730"/>
              <a:gd name="connsiteY48" fmla="*/ 172343 h 485179"/>
              <a:gd name="connsiteX49" fmla="*/ 188870 w 206730"/>
              <a:gd name="connsiteY49" fmla="*/ 132159 h 485179"/>
              <a:gd name="connsiteX50" fmla="*/ 193335 w 206730"/>
              <a:gd name="connsiteY50" fmla="*/ 132159 h 485179"/>
              <a:gd name="connsiteX51" fmla="*/ 194675 w 206730"/>
              <a:gd name="connsiteY51" fmla="*/ 159395 h 485179"/>
              <a:gd name="connsiteX52" fmla="*/ 203623 w 206730"/>
              <a:gd name="connsiteY52" fmla="*/ 178594 h 485179"/>
              <a:gd name="connsiteX53" fmla="*/ 177262 w 206730"/>
              <a:gd name="connsiteY53" fmla="*/ 199096 h 485179"/>
              <a:gd name="connsiteX54" fmla="*/ 101359 w 206730"/>
              <a:gd name="connsiteY54" fmla="*/ 192881 h 485179"/>
              <a:gd name="connsiteX55" fmla="*/ 73677 w 206730"/>
              <a:gd name="connsiteY55" fmla="*/ 183505 h 485179"/>
              <a:gd name="connsiteX56" fmla="*/ 77249 w 206730"/>
              <a:gd name="connsiteY56" fmla="*/ 154037 h 485179"/>
              <a:gd name="connsiteX57" fmla="*/ 161153 w 206730"/>
              <a:gd name="connsiteY57" fmla="*/ 39915 h 485179"/>
              <a:gd name="connsiteX58" fmla="*/ 104931 w 206730"/>
              <a:gd name="connsiteY58" fmla="*/ 32147 h 485179"/>
              <a:gd name="connsiteX59" fmla="*/ 83500 w 206730"/>
              <a:gd name="connsiteY59" fmla="*/ 34825 h 485179"/>
              <a:gd name="connsiteX60" fmla="*/ 75463 w 206730"/>
              <a:gd name="connsiteY60" fmla="*/ 26789 h 485179"/>
              <a:gd name="connsiteX61" fmla="*/ 166474 w 206730"/>
              <a:gd name="connsiteY61" fmla="*/ 17467 h 485179"/>
              <a:gd name="connsiteX62" fmla="*/ 168296 w 206730"/>
              <a:gd name="connsiteY62" fmla="*/ 6090 h 485179"/>
              <a:gd name="connsiteX63" fmla="*/ 33494 w 206730"/>
              <a:gd name="connsiteY63" fmla="*/ 0 h 485179"/>
              <a:gd name="connsiteX64" fmla="*/ 54925 w 206730"/>
              <a:gd name="connsiteY64" fmla="*/ 8929 h 485179"/>
              <a:gd name="connsiteX65" fmla="*/ 53103 w 206730"/>
              <a:gd name="connsiteY65" fmla="*/ 3644 h 485179"/>
              <a:gd name="connsiteX66" fmla="*/ 46888 w 206730"/>
              <a:gd name="connsiteY66" fmla="*/ 48220 h 485179"/>
              <a:gd name="connsiteX67" fmla="*/ 78105 w 206730"/>
              <a:gd name="connsiteY67" fmla="*/ 59614 h 485179"/>
              <a:gd name="connsiteX68" fmla="*/ 85678 w 206730"/>
              <a:gd name="connsiteY68" fmla="*/ 85206 h 485179"/>
              <a:gd name="connsiteX69" fmla="*/ 71891 w 206730"/>
              <a:gd name="connsiteY69" fmla="*/ 82599 h 485179"/>
              <a:gd name="connsiteX70" fmla="*/ 63408 w 206730"/>
              <a:gd name="connsiteY70" fmla="*/ 75009 h 485179"/>
              <a:gd name="connsiteX71" fmla="*/ 46888 w 206730"/>
              <a:gd name="connsiteY71" fmla="*/ 52685 h 485179"/>
              <a:gd name="connsiteX72" fmla="*/ 46888 w 206730"/>
              <a:gd name="connsiteY72" fmla="*/ 166092 h 485179"/>
              <a:gd name="connsiteX73" fmla="*/ 44674 w 206730"/>
              <a:gd name="connsiteY73" fmla="*/ 190042 h 485179"/>
              <a:gd name="connsiteX74" fmla="*/ 38155 w 206730"/>
              <a:gd name="connsiteY74" fmla="*/ 238242 h 485179"/>
              <a:gd name="connsiteX75" fmla="*/ 34387 w 206730"/>
              <a:gd name="connsiteY75" fmla="*/ 160734 h 485179"/>
              <a:gd name="connsiteX76" fmla="*/ 34387 w 206730"/>
              <a:gd name="connsiteY76" fmla="*/ 33040 h 485179"/>
              <a:gd name="connsiteX77" fmla="*/ 33494 w 206730"/>
              <a:gd name="connsiteY77" fmla="*/ 0 h 485179"/>
              <a:gd name="connsiteX0" fmla="*/ 69213 w 206730"/>
              <a:gd name="connsiteY0" fmla="*/ 334268 h 485179"/>
              <a:gd name="connsiteX1" fmla="*/ 85286 w 206730"/>
              <a:gd name="connsiteY1" fmla="*/ 348555 h 485179"/>
              <a:gd name="connsiteX2" fmla="*/ 76356 w 206730"/>
              <a:gd name="connsiteY2" fmla="*/ 353020 h 485179"/>
              <a:gd name="connsiteX3" fmla="*/ 2240 w 206730"/>
              <a:gd name="connsiteY3" fmla="*/ 467320 h 485179"/>
              <a:gd name="connsiteX4" fmla="*/ 454 w 206730"/>
              <a:gd name="connsiteY4" fmla="*/ 464641 h 485179"/>
              <a:gd name="connsiteX5" fmla="*/ 62069 w 206730"/>
              <a:gd name="connsiteY5" fmla="*/ 350341 h 485179"/>
              <a:gd name="connsiteX6" fmla="*/ 34387 w 206730"/>
              <a:gd name="connsiteY6" fmla="*/ 350341 h 485179"/>
              <a:gd name="connsiteX7" fmla="*/ 12956 w 206730"/>
              <a:gd name="connsiteY7" fmla="*/ 353020 h 485179"/>
              <a:gd name="connsiteX8" fmla="*/ 4919 w 206730"/>
              <a:gd name="connsiteY8" fmla="*/ 344983 h 485179"/>
              <a:gd name="connsiteX9" fmla="*/ 61176 w 206730"/>
              <a:gd name="connsiteY9" fmla="*/ 344983 h 485179"/>
              <a:gd name="connsiteX10" fmla="*/ 69213 w 206730"/>
              <a:gd name="connsiteY10" fmla="*/ 334268 h 485179"/>
              <a:gd name="connsiteX11" fmla="*/ 94216 w 206730"/>
              <a:gd name="connsiteY11" fmla="*/ 276225 h 485179"/>
              <a:gd name="connsiteX12" fmla="*/ 117433 w 206730"/>
              <a:gd name="connsiteY12" fmla="*/ 286047 h 485179"/>
              <a:gd name="connsiteX13" fmla="*/ 117825 w 206730"/>
              <a:gd name="connsiteY13" fmla="*/ 279208 h 485179"/>
              <a:gd name="connsiteX14" fmla="*/ 112075 w 206730"/>
              <a:gd name="connsiteY14" fmla="*/ 328017 h 485179"/>
              <a:gd name="connsiteX15" fmla="*/ 126363 w 206730"/>
              <a:gd name="connsiteY15" fmla="*/ 362843 h 485179"/>
              <a:gd name="connsiteX16" fmla="*/ 173690 w 206730"/>
              <a:gd name="connsiteY16" fmla="*/ 313729 h 485179"/>
              <a:gd name="connsiteX17" fmla="*/ 188870 w 206730"/>
              <a:gd name="connsiteY17" fmla="*/ 329803 h 485179"/>
              <a:gd name="connsiteX18" fmla="*/ 166100 w 206730"/>
              <a:gd name="connsiteY18" fmla="*/ 340519 h 485179"/>
              <a:gd name="connsiteX19" fmla="*/ 128148 w 206730"/>
              <a:gd name="connsiteY19" fmla="*/ 367308 h 485179"/>
              <a:gd name="connsiteX20" fmla="*/ 206730 w 206730"/>
              <a:gd name="connsiteY20" fmla="*/ 448568 h 485179"/>
              <a:gd name="connsiteX21" fmla="*/ 206730 w 206730"/>
              <a:gd name="connsiteY21" fmla="*/ 452140 h 485179"/>
              <a:gd name="connsiteX22" fmla="*/ 186191 w 206730"/>
              <a:gd name="connsiteY22" fmla="*/ 462855 h 485179"/>
              <a:gd name="connsiteX23" fmla="*/ 108503 w 206730"/>
              <a:gd name="connsiteY23" fmla="*/ 332482 h 485179"/>
              <a:gd name="connsiteX24" fmla="*/ 108503 w 206730"/>
              <a:gd name="connsiteY24" fmla="*/ 457497 h 485179"/>
              <a:gd name="connsiteX25" fmla="*/ 87072 w 206730"/>
              <a:gd name="connsiteY25" fmla="*/ 485179 h 485179"/>
              <a:gd name="connsiteX26" fmla="*/ 59390 w 206730"/>
              <a:gd name="connsiteY26" fmla="*/ 465534 h 485179"/>
              <a:gd name="connsiteX27" fmla="*/ 59390 w 206730"/>
              <a:gd name="connsiteY27" fmla="*/ 461962 h 485179"/>
              <a:gd name="connsiteX28" fmla="*/ 87518 w 206730"/>
              <a:gd name="connsiteY28" fmla="*/ 463748 h 485179"/>
              <a:gd name="connsiteX29" fmla="*/ 95109 w 206730"/>
              <a:gd name="connsiteY29" fmla="*/ 453033 h 485179"/>
              <a:gd name="connsiteX30" fmla="*/ 95109 w 206730"/>
              <a:gd name="connsiteY30" fmla="*/ 309265 h 485179"/>
              <a:gd name="connsiteX31" fmla="*/ 94216 w 206730"/>
              <a:gd name="connsiteY31" fmla="*/ 276225 h 485179"/>
              <a:gd name="connsiteX32" fmla="*/ 14741 w 206730"/>
              <a:gd name="connsiteY32" fmla="*/ 56257 h 485179"/>
              <a:gd name="connsiteX33" fmla="*/ 18313 w 206730"/>
              <a:gd name="connsiteY33" fmla="*/ 56257 h 485179"/>
              <a:gd name="connsiteX34" fmla="*/ 20657 w 206730"/>
              <a:gd name="connsiteY34" fmla="*/ 85055 h 485179"/>
              <a:gd name="connsiteX35" fmla="*/ 20099 w 206730"/>
              <a:gd name="connsiteY35" fmla="*/ 90190 h 485179"/>
              <a:gd name="connsiteX36" fmla="*/ 12956 w 206730"/>
              <a:gd name="connsiteY36" fmla="*/ 100459 h 485179"/>
              <a:gd name="connsiteX37" fmla="*/ 2240 w 206730"/>
              <a:gd name="connsiteY37" fmla="*/ 100905 h 485179"/>
              <a:gd name="connsiteX38" fmla="*/ 2918 w 206730"/>
              <a:gd name="connsiteY38" fmla="*/ 79082 h 485179"/>
              <a:gd name="connsiteX39" fmla="*/ 14741 w 206730"/>
              <a:gd name="connsiteY39" fmla="*/ 56257 h 485179"/>
              <a:gd name="connsiteX40" fmla="*/ 168296 w 206730"/>
              <a:gd name="connsiteY40" fmla="*/ 6090 h 485179"/>
              <a:gd name="connsiteX41" fmla="*/ 179941 w 206730"/>
              <a:gd name="connsiteY41" fmla="*/ 35915 h 485179"/>
              <a:gd name="connsiteX42" fmla="*/ 180940 w 206730"/>
              <a:gd name="connsiteY42" fmla="*/ 51542 h 485179"/>
              <a:gd name="connsiteX43" fmla="*/ 156346 w 206730"/>
              <a:gd name="connsiteY43" fmla="*/ 75546 h 485179"/>
              <a:gd name="connsiteX44" fmla="*/ 104003 w 206730"/>
              <a:gd name="connsiteY44" fmla="*/ 140874 h 485179"/>
              <a:gd name="connsiteX45" fmla="*/ 84840 w 206730"/>
              <a:gd name="connsiteY45" fmla="*/ 172343 h 485179"/>
              <a:gd name="connsiteX46" fmla="*/ 102252 w 206730"/>
              <a:gd name="connsiteY46" fmla="*/ 182165 h 485179"/>
              <a:gd name="connsiteX47" fmla="*/ 171011 w 206730"/>
              <a:gd name="connsiteY47" fmla="*/ 182165 h 485179"/>
              <a:gd name="connsiteX48" fmla="*/ 184852 w 206730"/>
              <a:gd name="connsiteY48" fmla="*/ 172343 h 485179"/>
              <a:gd name="connsiteX49" fmla="*/ 188870 w 206730"/>
              <a:gd name="connsiteY49" fmla="*/ 132159 h 485179"/>
              <a:gd name="connsiteX50" fmla="*/ 193335 w 206730"/>
              <a:gd name="connsiteY50" fmla="*/ 132159 h 485179"/>
              <a:gd name="connsiteX51" fmla="*/ 194675 w 206730"/>
              <a:gd name="connsiteY51" fmla="*/ 159395 h 485179"/>
              <a:gd name="connsiteX52" fmla="*/ 203623 w 206730"/>
              <a:gd name="connsiteY52" fmla="*/ 178594 h 485179"/>
              <a:gd name="connsiteX53" fmla="*/ 177262 w 206730"/>
              <a:gd name="connsiteY53" fmla="*/ 199096 h 485179"/>
              <a:gd name="connsiteX54" fmla="*/ 101359 w 206730"/>
              <a:gd name="connsiteY54" fmla="*/ 192881 h 485179"/>
              <a:gd name="connsiteX55" fmla="*/ 73677 w 206730"/>
              <a:gd name="connsiteY55" fmla="*/ 183505 h 485179"/>
              <a:gd name="connsiteX56" fmla="*/ 77249 w 206730"/>
              <a:gd name="connsiteY56" fmla="*/ 154037 h 485179"/>
              <a:gd name="connsiteX57" fmla="*/ 161153 w 206730"/>
              <a:gd name="connsiteY57" fmla="*/ 39915 h 485179"/>
              <a:gd name="connsiteX58" fmla="*/ 104931 w 206730"/>
              <a:gd name="connsiteY58" fmla="*/ 32147 h 485179"/>
              <a:gd name="connsiteX59" fmla="*/ 83500 w 206730"/>
              <a:gd name="connsiteY59" fmla="*/ 34825 h 485179"/>
              <a:gd name="connsiteX60" fmla="*/ 75463 w 206730"/>
              <a:gd name="connsiteY60" fmla="*/ 26789 h 485179"/>
              <a:gd name="connsiteX61" fmla="*/ 166474 w 206730"/>
              <a:gd name="connsiteY61" fmla="*/ 17467 h 485179"/>
              <a:gd name="connsiteX62" fmla="*/ 168296 w 206730"/>
              <a:gd name="connsiteY62" fmla="*/ 6090 h 485179"/>
              <a:gd name="connsiteX63" fmla="*/ 33494 w 206730"/>
              <a:gd name="connsiteY63" fmla="*/ 0 h 485179"/>
              <a:gd name="connsiteX64" fmla="*/ 54925 w 206730"/>
              <a:gd name="connsiteY64" fmla="*/ 8929 h 485179"/>
              <a:gd name="connsiteX65" fmla="*/ 53103 w 206730"/>
              <a:gd name="connsiteY65" fmla="*/ 3644 h 485179"/>
              <a:gd name="connsiteX66" fmla="*/ 46888 w 206730"/>
              <a:gd name="connsiteY66" fmla="*/ 48220 h 485179"/>
              <a:gd name="connsiteX67" fmla="*/ 78105 w 206730"/>
              <a:gd name="connsiteY67" fmla="*/ 59614 h 485179"/>
              <a:gd name="connsiteX68" fmla="*/ 85678 w 206730"/>
              <a:gd name="connsiteY68" fmla="*/ 85206 h 485179"/>
              <a:gd name="connsiteX69" fmla="*/ 71891 w 206730"/>
              <a:gd name="connsiteY69" fmla="*/ 82599 h 485179"/>
              <a:gd name="connsiteX70" fmla="*/ 63408 w 206730"/>
              <a:gd name="connsiteY70" fmla="*/ 75009 h 485179"/>
              <a:gd name="connsiteX71" fmla="*/ 46888 w 206730"/>
              <a:gd name="connsiteY71" fmla="*/ 52685 h 485179"/>
              <a:gd name="connsiteX72" fmla="*/ 46888 w 206730"/>
              <a:gd name="connsiteY72" fmla="*/ 166092 h 485179"/>
              <a:gd name="connsiteX73" fmla="*/ 44674 w 206730"/>
              <a:gd name="connsiteY73" fmla="*/ 190042 h 485179"/>
              <a:gd name="connsiteX74" fmla="*/ 38155 w 206730"/>
              <a:gd name="connsiteY74" fmla="*/ 238242 h 485179"/>
              <a:gd name="connsiteX75" fmla="*/ 34387 w 206730"/>
              <a:gd name="connsiteY75" fmla="*/ 160734 h 485179"/>
              <a:gd name="connsiteX76" fmla="*/ 34387 w 206730"/>
              <a:gd name="connsiteY76" fmla="*/ 33040 h 485179"/>
              <a:gd name="connsiteX77" fmla="*/ 33494 w 206730"/>
              <a:gd name="connsiteY77" fmla="*/ 0 h 485179"/>
              <a:gd name="connsiteX0" fmla="*/ 69213 w 206730"/>
              <a:gd name="connsiteY0" fmla="*/ 334268 h 485179"/>
              <a:gd name="connsiteX1" fmla="*/ 85286 w 206730"/>
              <a:gd name="connsiteY1" fmla="*/ 348555 h 485179"/>
              <a:gd name="connsiteX2" fmla="*/ 76356 w 206730"/>
              <a:gd name="connsiteY2" fmla="*/ 353020 h 485179"/>
              <a:gd name="connsiteX3" fmla="*/ 2240 w 206730"/>
              <a:gd name="connsiteY3" fmla="*/ 467320 h 485179"/>
              <a:gd name="connsiteX4" fmla="*/ 454 w 206730"/>
              <a:gd name="connsiteY4" fmla="*/ 464641 h 485179"/>
              <a:gd name="connsiteX5" fmla="*/ 62069 w 206730"/>
              <a:gd name="connsiteY5" fmla="*/ 350341 h 485179"/>
              <a:gd name="connsiteX6" fmla="*/ 34387 w 206730"/>
              <a:gd name="connsiteY6" fmla="*/ 350341 h 485179"/>
              <a:gd name="connsiteX7" fmla="*/ 12956 w 206730"/>
              <a:gd name="connsiteY7" fmla="*/ 353020 h 485179"/>
              <a:gd name="connsiteX8" fmla="*/ 4919 w 206730"/>
              <a:gd name="connsiteY8" fmla="*/ 344983 h 485179"/>
              <a:gd name="connsiteX9" fmla="*/ 61176 w 206730"/>
              <a:gd name="connsiteY9" fmla="*/ 344983 h 485179"/>
              <a:gd name="connsiteX10" fmla="*/ 69213 w 206730"/>
              <a:gd name="connsiteY10" fmla="*/ 334268 h 485179"/>
              <a:gd name="connsiteX11" fmla="*/ 94216 w 206730"/>
              <a:gd name="connsiteY11" fmla="*/ 276225 h 485179"/>
              <a:gd name="connsiteX12" fmla="*/ 108850 w 206730"/>
              <a:gd name="connsiteY12" fmla="*/ 274906 h 485179"/>
              <a:gd name="connsiteX13" fmla="*/ 117433 w 206730"/>
              <a:gd name="connsiteY13" fmla="*/ 286047 h 485179"/>
              <a:gd name="connsiteX14" fmla="*/ 117825 w 206730"/>
              <a:gd name="connsiteY14" fmla="*/ 279208 h 485179"/>
              <a:gd name="connsiteX15" fmla="*/ 112075 w 206730"/>
              <a:gd name="connsiteY15" fmla="*/ 328017 h 485179"/>
              <a:gd name="connsiteX16" fmla="*/ 126363 w 206730"/>
              <a:gd name="connsiteY16" fmla="*/ 362843 h 485179"/>
              <a:gd name="connsiteX17" fmla="*/ 173690 w 206730"/>
              <a:gd name="connsiteY17" fmla="*/ 313729 h 485179"/>
              <a:gd name="connsiteX18" fmla="*/ 188870 w 206730"/>
              <a:gd name="connsiteY18" fmla="*/ 329803 h 485179"/>
              <a:gd name="connsiteX19" fmla="*/ 166100 w 206730"/>
              <a:gd name="connsiteY19" fmla="*/ 340519 h 485179"/>
              <a:gd name="connsiteX20" fmla="*/ 128148 w 206730"/>
              <a:gd name="connsiteY20" fmla="*/ 367308 h 485179"/>
              <a:gd name="connsiteX21" fmla="*/ 206730 w 206730"/>
              <a:gd name="connsiteY21" fmla="*/ 448568 h 485179"/>
              <a:gd name="connsiteX22" fmla="*/ 206730 w 206730"/>
              <a:gd name="connsiteY22" fmla="*/ 452140 h 485179"/>
              <a:gd name="connsiteX23" fmla="*/ 186191 w 206730"/>
              <a:gd name="connsiteY23" fmla="*/ 462855 h 485179"/>
              <a:gd name="connsiteX24" fmla="*/ 108503 w 206730"/>
              <a:gd name="connsiteY24" fmla="*/ 332482 h 485179"/>
              <a:gd name="connsiteX25" fmla="*/ 108503 w 206730"/>
              <a:gd name="connsiteY25" fmla="*/ 457497 h 485179"/>
              <a:gd name="connsiteX26" fmla="*/ 87072 w 206730"/>
              <a:gd name="connsiteY26" fmla="*/ 485179 h 485179"/>
              <a:gd name="connsiteX27" fmla="*/ 59390 w 206730"/>
              <a:gd name="connsiteY27" fmla="*/ 465534 h 485179"/>
              <a:gd name="connsiteX28" fmla="*/ 59390 w 206730"/>
              <a:gd name="connsiteY28" fmla="*/ 461962 h 485179"/>
              <a:gd name="connsiteX29" fmla="*/ 87518 w 206730"/>
              <a:gd name="connsiteY29" fmla="*/ 463748 h 485179"/>
              <a:gd name="connsiteX30" fmla="*/ 95109 w 206730"/>
              <a:gd name="connsiteY30" fmla="*/ 453033 h 485179"/>
              <a:gd name="connsiteX31" fmla="*/ 95109 w 206730"/>
              <a:gd name="connsiteY31" fmla="*/ 309265 h 485179"/>
              <a:gd name="connsiteX32" fmla="*/ 94216 w 206730"/>
              <a:gd name="connsiteY32" fmla="*/ 276225 h 485179"/>
              <a:gd name="connsiteX33" fmla="*/ 14741 w 206730"/>
              <a:gd name="connsiteY33" fmla="*/ 56257 h 485179"/>
              <a:gd name="connsiteX34" fmla="*/ 18313 w 206730"/>
              <a:gd name="connsiteY34" fmla="*/ 56257 h 485179"/>
              <a:gd name="connsiteX35" fmla="*/ 20657 w 206730"/>
              <a:gd name="connsiteY35" fmla="*/ 85055 h 485179"/>
              <a:gd name="connsiteX36" fmla="*/ 20099 w 206730"/>
              <a:gd name="connsiteY36" fmla="*/ 90190 h 485179"/>
              <a:gd name="connsiteX37" fmla="*/ 12956 w 206730"/>
              <a:gd name="connsiteY37" fmla="*/ 100459 h 485179"/>
              <a:gd name="connsiteX38" fmla="*/ 2240 w 206730"/>
              <a:gd name="connsiteY38" fmla="*/ 100905 h 485179"/>
              <a:gd name="connsiteX39" fmla="*/ 2918 w 206730"/>
              <a:gd name="connsiteY39" fmla="*/ 79082 h 485179"/>
              <a:gd name="connsiteX40" fmla="*/ 14741 w 206730"/>
              <a:gd name="connsiteY40" fmla="*/ 56257 h 485179"/>
              <a:gd name="connsiteX41" fmla="*/ 168296 w 206730"/>
              <a:gd name="connsiteY41" fmla="*/ 6090 h 485179"/>
              <a:gd name="connsiteX42" fmla="*/ 179941 w 206730"/>
              <a:gd name="connsiteY42" fmla="*/ 35915 h 485179"/>
              <a:gd name="connsiteX43" fmla="*/ 180940 w 206730"/>
              <a:gd name="connsiteY43" fmla="*/ 51542 h 485179"/>
              <a:gd name="connsiteX44" fmla="*/ 156346 w 206730"/>
              <a:gd name="connsiteY44" fmla="*/ 75546 h 485179"/>
              <a:gd name="connsiteX45" fmla="*/ 104003 w 206730"/>
              <a:gd name="connsiteY45" fmla="*/ 140874 h 485179"/>
              <a:gd name="connsiteX46" fmla="*/ 84840 w 206730"/>
              <a:gd name="connsiteY46" fmla="*/ 172343 h 485179"/>
              <a:gd name="connsiteX47" fmla="*/ 102252 w 206730"/>
              <a:gd name="connsiteY47" fmla="*/ 182165 h 485179"/>
              <a:gd name="connsiteX48" fmla="*/ 171011 w 206730"/>
              <a:gd name="connsiteY48" fmla="*/ 182165 h 485179"/>
              <a:gd name="connsiteX49" fmla="*/ 184852 w 206730"/>
              <a:gd name="connsiteY49" fmla="*/ 172343 h 485179"/>
              <a:gd name="connsiteX50" fmla="*/ 188870 w 206730"/>
              <a:gd name="connsiteY50" fmla="*/ 132159 h 485179"/>
              <a:gd name="connsiteX51" fmla="*/ 193335 w 206730"/>
              <a:gd name="connsiteY51" fmla="*/ 132159 h 485179"/>
              <a:gd name="connsiteX52" fmla="*/ 194675 w 206730"/>
              <a:gd name="connsiteY52" fmla="*/ 159395 h 485179"/>
              <a:gd name="connsiteX53" fmla="*/ 203623 w 206730"/>
              <a:gd name="connsiteY53" fmla="*/ 178594 h 485179"/>
              <a:gd name="connsiteX54" fmla="*/ 177262 w 206730"/>
              <a:gd name="connsiteY54" fmla="*/ 199096 h 485179"/>
              <a:gd name="connsiteX55" fmla="*/ 101359 w 206730"/>
              <a:gd name="connsiteY55" fmla="*/ 192881 h 485179"/>
              <a:gd name="connsiteX56" fmla="*/ 73677 w 206730"/>
              <a:gd name="connsiteY56" fmla="*/ 183505 h 485179"/>
              <a:gd name="connsiteX57" fmla="*/ 77249 w 206730"/>
              <a:gd name="connsiteY57" fmla="*/ 154037 h 485179"/>
              <a:gd name="connsiteX58" fmla="*/ 161153 w 206730"/>
              <a:gd name="connsiteY58" fmla="*/ 39915 h 485179"/>
              <a:gd name="connsiteX59" fmla="*/ 104931 w 206730"/>
              <a:gd name="connsiteY59" fmla="*/ 32147 h 485179"/>
              <a:gd name="connsiteX60" fmla="*/ 83500 w 206730"/>
              <a:gd name="connsiteY60" fmla="*/ 34825 h 485179"/>
              <a:gd name="connsiteX61" fmla="*/ 75463 w 206730"/>
              <a:gd name="connsiteY61" fmla="*/ 26789 h 485179"/>
              <a:gd name="connsiteX62" fmla="*/ 166474 w 206730"/>
              <a:gd name="connsiteY62" fmla="*/ 17467 h 485179"/>
              <a:gd name="connsiteX63" fmla="*/ 168296 w 206730"/>
              <a:gd name="connsiteY63" fmla="*/ 6090 h 485179"/>
              <a:gd name="connsiteX64" fmla="*/ 33494 w 206730"/>
              <a:gd name="connsiteY64" fmla="*/ 0 h 485179"/>
              <a:gd name="connsiteX65" fmla="*/ 54925 w 206730"/>
              <a:gd name="connsiteY65" fmla="*/ 8929 h 485179"/>
              <a:gd name="connsiteX66" fmla="*/ 53103 w 206730"/>
              <a:gd name="connsiteY66" fmla="*/ 3644 h 485179"/>
              <a:gd name="connsiteX67" fmla="*/ 46888 w 206730"/>
              <a:gd name="connsiteY67" fmla="*/ 48220 h 485179"/>
              <a:gd name="connsiteX68" fmla="*/ 78105 w 206730"/>
              <a:gd name="connsiteY68" fmla="*/ 59614 h 485179"/>
              <a:gd name="connsiteX69" fmla="*/ 85678 w 206730"/>
              <a:gd name="connsiteY69" fmla="*/ 85206 h 485179"/>
              <a:gd name="connsiteX70" fmla="*/ 71891 w 206730"/>
              <a:gd name="connsiteY70" fmla="*/ 82599 h 485179"/>
              <a:gd name="connsiteX71" fmla="*/ 63408 w 206730"/>
              <a:gd name="connsiteY71" fmla="*/ 75009 h 485179"/>
              <a:gd name="connsiteX72" fmla="*/ 46888 w 206730"/>
              <a:gd name="connsiteY72" fmla="*/ 52685 h 485179"/>
              <a:gd name="connsiteX73" fmla="*/ 46888 w 206730"/>
              <a:gd name="connsiteY73" fmla="*/ 166092 h 485179"/>
              <a:gd name="connsiteX74" fmla="*/ 44674 w 206730"/>
              <a:gd name="connsiteY74" fmla="*/ 190042 h 485179"/>
              <a:gd name="connsiteX75" fmla="*/ 38155 w 206730"/>
              <a:gd name="connsiteY75" fmla="*/ 238242 h 485179"/>
              <a:gd name="connsiteX76" fmla="*/ 34387 w 206730"/>
              <a:gd name="connsiteY76" fmla="*/ 160734 h 485179"/>
              <a:gd name="connsiteX77" fmla="*/ 34387 w 206730"/>
              <a:gd name="connsiteY77" fmla="*/ 33040 h 485179"/>
              <a:gd name="connsiteX78" fmla="*/ 33494 w 206730"/>
              <a:gd name="connsiteY78" fmla="*/ 0 h 485179"/>
              <a:gd name="connsiteX0" fmla="*/ 69213 w 206730"/>
              <a:gd name="connsiteY0" fmla="*/ 334268 h 485179"/>
              <a:gd name="connsiteX1" fmla="*/ 85286 w 206730"/>
              <a:gd name="connsiteY1" fmla="*/ 348555 h 485179"/>
              <a:gd name="connsiteX2" fmla="*/ 76356 w 206730"/>
              <a:gd name="connsiteY2" fmla="*/ 353020 h 485179"/>
              <a:gd name="connsiteX3" fmla="*/ 2240 w 206730"/>
              <a:gd name="connsiteY3" fmla="*/ 467320 h 485179"/>
              <a:gd name="connsiteX4" fmla="*/ 454 w 206730"/>
              <a:gd name="connsiteY4" fmla="*/ 464641 h 485179"/>
              <a:gd name="connsiteX5" fmla="*/ 62069 w 206730"/>
              <a:gd name="connsiteY5" fmla="*/ 350341 h 485179"/>
              <a:gd name="connsiteX6" fmla="*/ 34387 w 206730"/>
              <a:gd name="connsiteY6" fmla="*/ 350341 h 485179"/>
              <a:gd name="connsiteX7" fmla="*/ 12956 w 206730"/>
              <a:gd name="connsiteY7" fmla="*/ 353020 h 485179"/>
              <a:gd name="connsiteX8" fmla="*/ 4919 w 206730"/>
              <a:gd name="connsiteY8" fmla="*/ 344983 h 485179"/>
              <a:gd name="connsiteX9" fmla="*/ 61176 w 206730"/>
              <a:gd name="connsiteY9" fmla="*/ 344983 h 485179"/>
              <a:gd name="connsiteX10" fmla="*/ 69213 w 206730"/>
              <a:gd name="connsiteY10" fmla="*/ 334268 h 485179"/>
              <a:gd name="connsiteX11" fmla="*/ 94216 w 206730"/>
              <a:gd name="connsiteY11" fmla="*/ 276225 h 485179"/>
              <a:gd name="connsiteX12" fmla="*/ 108850 w 206730"/>
              <a:gd name="connsiteY12" fmla="*/ 274906 h 485179"/>
              <a:gd name="connsiteX13" fmla="*/ 117433 w 206730"/>
              <a:gd name="connsiteY13" fmla="*/ 286047 h 485179"/>
              <a:gd name="connsiteX14" fmla="*/ 117825 w 206730"/>
              <a:gd name="connsiteY14" fmla="*/ 279208 h 485179"/>
              <a:gd name="connsiteX15" fmla="*/ 112075 w 206730"/>
              <a:gd name="connsiteY15" fmla="*/ 328017 h 485179"/>
              <a:gd name="connsiteX16" fmla="*/ 126363 w 206730"/>
              <a:gd name="connsiteY16" fmla="*/ 362843 h 485179"/>
              <a:gd name="connsiteX17" fmla="*/ 173690 w 206730"/>
              <a:gd name="connsiteY17" fmla="*/ 313729 h 485179"/>
              <a:gd name="connsiteX18" fmla="*/ 188870 w 206730"/>
              <a:gd name="connsiteY18" fmla="*/ 329803 h 485179"/>
              <a:gd name="connsiteX19" fmla="*/ 181637 w 206730"/>
              <a:gd name="connsiteY19" fmla="*/ 342073 h 485179"/>
              <a:gd name="connsiteX20" fmla="*/ 128148 w 206730"/>
              <a:gd name="connsiteY20" fmla="*/ 367308 h 485179"/>
              <a:gd name="connsiteX21" fmla="*/ 206730 w 206730"/>
              <a:gd name="connsiteY21" fmla="*/ 448568 h 485179"/>
              <a:gd name="connsiteX22" fmla="*/ 206730 w 206730"/>
              <a:gd name="connsiteY22" fmla="*/ 452140 h 485179"/>
              <a:gd name="connsiteX23" fmla="*/ 186191 w 206730"/>
              <a:gd name="connsiteY23" fmla="*/ 462855 h 485179"/>
              <a:gd name="connsiteX24" fmla="*/ 108503 w 206730"/>
              <a:gd name="connsiteY24" fmla="*/ 332482 h 485179"/>
              <a:gd name="connsiteX25" fmla="*/ 108503 w 206730"/>
              <a:gd name="connsiteY25" fmla="*/ 457497 h 485179"/>
              <a:gd name="connsiteX26" fmla="*/ 87072 w 206730"/>
              <a:gd name="connsiteY26" fmla="*/ 485179 h 485179"/>
              <a:gd name="connsiteX27" fmla="*/ 59390 w 206730"/>
              <a:gd name="connsiteY27" fmla="*/ 465534 h 485179"/>
              <a:gd name="connsiteX28" fmla="*/ 59390 w 206730"/>
              <a:gd name="connsiteY28" fmla="*/ 461962 h 485179"/>
              <a:gd name="connsiteX29" fmla="*/ 87518 w 206730"/>
              <a:gd name="connsiteY29" fmla="*/ 463748 h 485179"/>
              <a:gd name="connsiteX30" fmla="*/ 95109 w 206730"/>
              <a:gd name="connsiteY30" fmla="*/ 453033 h 485179"/>
              <a:gd name="connsiteX31" fmla="*/ 95109 w 206730"/>
              <a:gd name="connsiteY31" fmla="*/ 309265 h 485179"/>
              <a:gd name="connsiteX32" fmla="*/ 94216 w 206730"/>
              <a:gd name="connsiteY32" fmla="*/ 276225 h 485179"/>
              <a:gd name="connsiteX33" fmla="*/ 14741 w 206730"/>
              <a:gd name="connsiteY33" fmla="*/ 56257 h 485179"/>
              <a:gd name="connsiteX34" fmla="*/ 18313 w 206730"/>
              <a:gd name="connsiteY34" fmla="*/ 56257 h 485179"/>
              <a:gd name="connsiteX35" fmla="*/ 20657 w 206730"/>
              <a:gd name="connsiteY35" fmla="*/ 85055 h 485179"/>
              <a:gd name="connsiteX36" fmla="*/ 20099 w 206730"/>
              <a:gd name="connsiteY36" fmla="*/ 90190 h 485179"/>
              <a:gd name="connsiteX37" fmla="*/ 12956 w 206730"/>
              <a:gd name="connsiteY37" fmla="*/ 100459 h 485179"/>
              <a:gd name="connsiteX38" fmla="*/ 2240 w 206730"/>
              <a:gd name="connsiteY38" fmla="*/ 100905 h 485179"/>
              <a:gd name="connsiteX39" fmla="*/ 2918 w 206730"/>
              <a:gd name="connsiteY39" fmla="*/ 79082 h 485179"/>
              <a:gd name="connsiteX40" fmla="*/ 14741 w 206730"/>
              <a:gd name="connsiteY40" fmla="*/ 56257 h 485179"/>
              <a:gd name="connsiteX41" fmla="*/ 168296 w 206730"/>
              <a:gd name="connsiteY41" fmla="*/ 6090 h 485179"/>
              <a:gd name="connsiteX42" fmla="*/ 179941 w 206730"/>
              <a:gd name="connsiteY42" fmla="*/ 35915 h 485179"/>
              <a:gd name="connsiteX43" fmla="*/ 180940 w 206730"/>
              <a:gd name="connsiteY43" fmla="*/ 51542 h 485179"/>
              <a:gd name="connsiteX44" fmla="*/ 156346 w 206730"/>
              <a:gd name="connsiteY44" fmla="*/ 75546 h 485179"/>
              <a:gd name="connsiteX45" fmla="*/ 104003 w 206730"/>
              <a:gd name="connsiteY45" fmla="*/ 140874 h 485179"/>
              <a:gd name="connsiteX46" fmla="*/ 84840 w 206730"/>
              <a:gd name="connsiteY46" fmla="*/ 172343 h 485179"/>
              <a:gd name="connsiteX47" fmla="*/ 102252 w 206730"/>
              <a:gd name="connsiteY47" fmla="*/ 182165 h 485179"/>
              <a:gd name="connsiteX48" fmla="*/ 171011 w 206730"/>
              <a:gd name="connsiteY48" fmla="*/ 182165 h 485179"/>
              <a:gd name="connsiteX49" fmla="*/ 184852 w 206730"/>
              <a:gd name="connsiteY49" fmla="*/ 172343 h 485179"/>
              <a:gd name="connsiteX50" fmla="*/ 188870 w 206730"/>
              <a:gd name="connsiteY50" fmla="*/ 132159 h 485179"/>
              <a:gd name="connsiteX51" fmla="*/ 193335 w 206730"/>
              <a:gd name="connsiteY51" fmla="*/ 132159 h 485179"/>
              <a:gd name="connsiteX52" fmla="*/ 194675 w 206730"/>
              <a:gd name="connsiteY52" fmla="*/ 159395 h 485179"/>
              <a:gd name="connsiteX53" fmla="*/ 203623 w 206730"/>
              <a:gd name="connsiteY53" fmla="*/ 178594 h 485179"/>
              <a:gd name="connsiteX54" fmla="*/ 177262 w 206730"/>
              <a:gd name="connsiteY54" fmla="*/ 199096 h 485179"/>
              <a:gd name="connsiteX55" fmla="*/ 101359 w 206730"/>
              <a:gd name="connsiteY55" fmla="*/ 192881 h 485179"/>
              <a:gd name="connsiteX56" fmla="*/ 73677 w 206730"/>
              <a:gd name="connsiteY56" fmla="*/ 183505 h 485179"/>
              <a:gd name="connsiteX57" fmla="*/ 77249 w 206730"/>
              <a:gd name="connsiteY57" fmla="*/ 154037 h 485179"/>
              <a:gd name="connsiteX58" fmla="*/ 161153 w 206730"/>
              <a:gd name="connsiteY58" fmla="*/ 39915 h 485179"/>
              <a:gd name="connsiteX59" fmla="*/ 104931 w 206730"/>
              <a:gd name="connsiteY59" fmla="*/ 32147 h 485179"/>
              <a:gd name="connsiteX60" fmla="*/ 83500 w 206730"/>
              <a:gd name="connsiteY60" fmla="*/ 34825 h 485179"/>
              <a:gd name="connsiteX61" fmla="*/ 75463 w 206730"/>
              <a:gd name="connsiteY61" fmla="*/ 26789 h 485179"/>
              <a:gd name="connsiteX62" fmla="*/ 166474 w 206730"/>
              <a:gd name="connsiteY62" fmla="*/ 17467 h 485179"/>
              <a:gd name="connsiteX63" fmla="*/ 168296 w 206730"/>
              <a:gd name="connsiteY63" fmla="*/ 6090 h 485179"/>
              <a:gd name="connsiteX64" fmla="*/ 33494 w 206730"/>
              <a:gd name="connsiteY64" fmla="*/ 0 h 485179"/>
              <a:gd name="connsiteX65" fmla="*/ 54925 w 206730"/>
              <a:gd name="connsiteY65" fmla="*/ 8929 h 485179"/>
              <a:gd name="connsiteX66" fmla="*/ 53103 w 206730"/>
              <a:gd name="connsiteY66" fmla="*/ 3644 h 485179"/>
              <a:gd name="connsiteX67" fmla="*/ 46888 w 206730"/>
              <a:gd name="connsiteY67" fmla="*/ 48220 h 485179"/>
              <a:gd name="connsiteX68" fmla="*/ 78105 w 206730"/>
              <a:gd name="connsiteY68" fmla="*/ 59614 h 485179"/>
              <a:gd name="connsiteX69" fmla="*/ 85678 w 206730"/>
              <a:gd name="connsiteY69" fmla="*/ 85206 h 485179"/>
              <a:gd name="connsiteX70" fmla="*/ 71891 w 206730"/>
              <a:gd name="connsiteY70" fmla="*/ 82599 h 485179"/>
              <a:gd name="connsiteX71" fmla="*/ 63408 w 206730"/>
              <a:gd name="connsiteY71" fmla="*/ 75009 h 485179"/>
              <a:gd name="connsiteX72" fmla="*/ 46888 w 206730"/>
              <a:gd name="connsiteY72" fmla="*/ 52685 h 485179"/>
              <a:gd name="connsiteX73" fmla="*/ 46888 w 206730"/>
              <a:gd name="connsiteY73" fmla="*/ 166092 h 485179"/>
              <a:gd name="connsiteX74" fmla="*/ 44674 w 206730"/>
              <a:gd name="connsiteY74" fmla="*/ 190042 h 485179"/>
              <a:gd name="connsiteX75" fmla="*/ 38155 w 206730"/>
              <a:gd name="connsiteY75" fmla="*/ 238242 h 485179"/>
              <a:gd name="connsiteX76" fmla="*/ 34387 w 206730"/>
              <a:gd name="connsiteY76" fmla="*/ 160734 h 485179"/>
              <a:gd name="connsiteX77" fmla="*/ 34387 w 206730"/>
              <a:gd name="connsiteY77" fmla="*/ 33040 h 485179"/>
              <a:gd name="connsiteX78" fmla="*/ 33494 w 206730"/>
              <a:gd name="connsiteY78" fmla="*/ 0 h 485179"/>
              <a:gd name="connsiteX0" fmla="*/ 69213 w 206730"/>
              <a:gd name="connsiteY0" fmla="*/ 334268 h 485179"/>
              <a:gd name="connsiteX1" fmla="*/ 85286 w 206730"/>
              <a:gd name="connsiteY1" fmla="*/ 348555 h 485179"/>
              <a:gd name="connsiteX2" fmla="*/ 76356 w 206730"/>
              <a:gd name="connsiteY2" fmla="*/ 353020 h 485179"/>
              <a:gd name="connsiteX3" fmla="*/ 2240 w 206730"/>
              <a:gd name="connsiteY3" fmla="*/ 467320 h 485179"/>
              <a:gd name="connsiteX4" fmla="*/ 454 w 206730"/>
              <a:gd name="connsiteY4" fmla="*/ 464641 h 485179"/>
              <a:gd name="connsiteX5" fmla="*/ 62069 w 206730"/>
              <a:gd name="connsiteY5" fmla="*/ 350341 h 485179"/>
              <a:gd name="connsiteX6" fmla="*/ 34387 w 206730"/>
              <a:gd name="connsiteY6" fmla="*/ 350341 h 485179"/>
              <a:gd name="connsiteX7" fmla="*/ 12956 w 206730"/>
              <a:gd name="connsiteY7" fmla="*/ 353020 h 485179"/>
              <a:gd name="connsiteX8" fmla="*/ 4919 w 206730"/>
              <a:gd name="connsiteY8" fmla="*/ 344983 h 485179"/>
              <a:gd name="connsiteX9" fmla="*/ 61176 w 206730"/>
              <a:gd name="connsiteY9" fmla="*/ 344983 h 485179"/>
              <a:gd name="connsiteX10" fmla="*/ 69213 w 206730"/>
              <a:gd name="connsiteY10" fmla="*/ 334268 h 485179"/>
              <a:gd name="connsiteX11" fmla="*/ 94216 w 206730"/>
              <a:gd name="connsiteY11" fmla="*/ 276225 h 485179"/>
              <a:gd name="connsiteX12" fmla="*/ 108850 w 206730"/>
              <a:gd name="connsiteY12" fmla="*/ 274906 h 485179"/>
              <a:gd name="connsiteX13" fmla="*/ 117433 w 206730"/>
              <a:gd name="connsiteY13" fmla="*/ 286047 h 485179"/>
              <a:gd name="connsiteX14" fmla="*/ 117825 w 206730"/>
              <a:gd name="connsiteY14" fmla="*/ 279208 h 485179"/>
              <a:gd name="connsiteX15" fmla="*/ 112075 w 206730"/>
              <a:gd name="connsiteY15" fmla="*/ 328017 h 485179"/>
              <a:gd name="connsiteX16" fmla="*/ 126363 w 206730"/>
              <a:gd name="connsiteY16" fmla="*/ 362843 h 485179"/>
              <a:gd name="connsiteX17" fmla="*/ 169443 w 206730"/>
              <a:gd name="connsiteY17" fmla="*/ 330838 h 485179"/>
              <a:gd name="connsiteX18" fmla="*/ 173690 w 206730"/>
              <a:gd name="connsiteY18" fmla="*/ 313729 h 485179"/>
              <a:gd name="connsiteX19" fmla="*/ 188870 w 206730"/>
              <a:gd name="connsiteY19" fmla="*/ 329803 h 485179"/>
              <a:gd name="connsiteX20" fmla="*/ 181637 w 206730"/>
              <a:gd name="connsiteY20" fmla="*/ 342073 h 485179"/>
              <a:gd name="connsiteX21" fmla="*/ 128148 w 206730"/>
              <a:gd name="connsiteY21" fmla="*/ 367308 h 485179"/>
              <a:gd name="connsiteX22" fmla="*/ 206730 w 206730"/>
              <a:gd name="connsiteY22" fmla="*/ 448568 h 485179"/>
              <a:gd name="connsiteX23" fmla="*/ 206730 w 206730"/>
              <a:gd name="connsiteY23" fmla="*/ 452140 h 485179"/>
              <a:gd name="connsiteX24" fmla="*/ 186191 w 206730"/>
              <a:gd name="connsiteY24" fmla="*/ 462855 h 485179"/>
              <a:gd name="connsiteX25" fmla="*/ 108503 w 206730"/>
              <a:gd name="connsiteY25" fmla="*/ 332482 h 485179"/>
              <a:gd name="connsiteX26" fmla="*/ 108503 w 206730"/>
              <a:gd name="connsiteY26" fmla="*/ 457497 h 485179"/>
              <a:gd name="connsiteX27" fmla="*/ 87072 w 206730"/>
              <a:gd name="connsiteY27" fmla="*/ 485179 h 485179"/>
              <a:gd name="connsiteX28" fmla="*/ 59390 w 206730"/>
              <a:gd name="connsiteY28" fmla="*/ 465534 h 485179"/>
              <a:gd name="connsiteX29" fmla="*/ 59390 w 206730"/>
              <a:gd name="connsiteY29" fmla="*/ 461962 h 485179"/>
              <a:gd name="connsiteX30" fmla="*/ 87518 w 206730"/>
              <a:gd name="connsiteY30" fmla="*/ 463748 h 485179"/>
              <a:gd name="connsiteX31" fmla="*/ 95109 w 206730"/>
              <a:gd name="connsiteY31" fmla="*/ 453033 h 485179"/>
              <a:gd name="connsiteX32" fmla="*/ 95109 w 206730"/>
              <a:gd name="connsiteY32" fmla="*/ 309265 h 485179"/>
              <a:gd name="connsiteX33" fmla="*/ 94216 w 206730"/>
              <a:gd name="connsiteY33" fmla="*/ 276225 h 485179"/>
              <a:gd name="connsiteX34" fmla="*/ 14741 w 206730"/>
              <a:gd name="connsiteY34" fmla="*/ 56257 h 485179"/>
              <a:gd name="connsiteX35" fmla="*/ 18313 w 206730"/>
              <a:gd name="connsiteY35" fmla="*/ 56257 h 485179"/>
              <a:gd name="connsiteX36" fmla="*/ 20657 w 206730"/>
              <a:gd name="connsiteY36" fmla="*/ 85055 h 485179"/>
              <a:gd name="connsiteX37" fmla="*/ 20099 w 206730"/>
              <a:gd name="connsiteY37" fmla="*/ 90190 h 485179"/>
              <a:gd name="connsiteX38" fmla="*/ 12956 w 206730"/>
              <a:gd name="connsiteY38" fmla="*/ 100459 h 485179"/>
              <a:gd name="connsiteX39" fmla="*/ 2240 w 206730"/>
              <a:gd name="connsiteY39" fmla="*/ 100905 h 485179"/>
              <a:gd name="connsiteX40" fmla="*/ 2918 w 206730"/>
              <a:gd name="connsiteY40" fmla="*/ 79082 h 485179"/>
              <a:gd name="connsiteX41" fmla="*/ 14741 w 206730"/>
              <a:gd name="connsiteY41" fmla="*/ 56257 h 485179"/>
              <a:gd name="connsiteX42" fmla="*/ 168296 w 206730"/>
              <a:gd name="connsiteY42" fmla="*/ 6090 h 485179"/>
              <a:gd name="connsiteX43" fmla="*/ 179941 w 206730"/>
              <a:gd name="connsiteY43" fmla="*/ 35915 h 485179"/>
              <a:gd name="connsiteX44" fmla="*/ 180940 w 206730"/>
              <a:gd name="connsiteY44" fmla="*/ 51542 h 485179"/>
              <a:gd name="connsiteX45" fmla="*/ 156346 w 206730"/>
              <a:gd name="connsiteY45" fmla="*/ 75546 h 485179"/>
              <a:gd name="connsiteX46" fmla="*/ 104003 w 206730"/>
              <a:gd name="connsiteY46" fmla="*/ 140874 h 485179"/>
              <a:gd name="connsiteX47" fmla="*/ 84840 w 206730"/>
              <a:gd name="connsiteY47" fmla="*/ 172343 h 485179"/>
              <a:gd name="connsiteX48" fmla="*/ 102252 w 206730"/>
              <a:gd name="connsiteY48" fmla="*/ 182165 h 485179"/>
              <a:gd name="connsiteX49" fmla="*/ 171011 w 206730"/>
              <a:gd name="connsiteY49" fmla="*/ 182165 h 485179"/>
              <a:gd name="connsiteX50" fmla="*/ 184852 w 206730"/>
              <a:gd name="connsiteY50" fmla="*/ 172343 h 485179"/>
              <a:gd name="connsiteX51" fmla="*/ 188870 w 206730"/>
              <a:gd name="connsiteY51" fmla="*/ 132159 h 485179"/>
              <a:gd name="connsiteX52" fmla="*/ 193335 w 206730"/>
              <a:gd name="connsiteY52" fmla="*/ 132159 h 485179"/>
              <a:gd name="connsiteX53" fmla="*/ 194675 w 206730"/>
              <a:gd name="connsiteY53" fmla="*/ 159395 h 485179"/>
              <a:gd name="connsiteX54" fmla="*/ 203623 w 206730"/>
              <a:gd name="connsiteY54" fmla="*/ 178594 h 485179"/>
              <a:gd name="connsiteX55" fmla="*/ 177262 w 206730"/>
              <a:gd name="connsiteY55" fmla="*/ 199096 h 485179"/>
              <a:gd name="connsiteX56" fmla="*/ 101359 w 206730"/>
              <a:gd name="connsiteY56" fmla="*/ 192881 h 485179"/>
              <a:gd name="connsiteX57" fmla="*/ 73677 w 206730"/>
              <a:gd name="connsiteY57" fmla="*/ 183505 h 485179"/>
              <a:gd name="connsiteX58" fmla="*/ 77249 w 206730"/>
              <a:gd name="connsiteY58" fmla="*/ 154037 h 485179"/>
              <a:gd name="connsiteX59" fmla="*/ 161153 w 206730"/>
              <a:gd name="connsiteY59" fmla="*/ 39915 h 485179"/>
              <a:gd name="connsiteX60" fmla="*/ 104931 w 206730"/>
              <a:gd name="connsiteY60" fmla="*/ 32147 h 485179"/>
              <a:gd name="connsiteX61" fmla="*/ 83500 w 206730"/>
              <a:gd name="connsiteY61" fmla="*/ 34825 h 485179"/>
              <a:gd name="connsiteX62" fmla="*/ 75463 w 206730"/>
              <a:gd name="connsiteY62" fmla="*/ 26789 h 485179"/>
              <a:gd name="connsiteX63" fmla="*/ 166474 w 206730"/>
              <a:gd name="connsiteY63" fmla="*/ 17467 h 485179"/>
              <a:gd name="connsiteX64" fmla="*/ 168296 w 206730"/>
              <a:gd name="connsiteY64" fmla="*/ 6090 h 485179"/>
              <a:gd name="connsiteX65" fmla="*/ 33494 w 206730"/>
              <a:gd name="connsiteY65" fmla="*/ 0 h 485179"/>
              <a:gd name="connsiteX66" fmla="*/ 54925 w 206730"/>
              <a:gd name="connsiteY66" fmla="*/ 8929 h 485179"/>
              <a:gd name="connsiteX67" fmla="*/ 53103 w 206730"/>
              <a:gd name="connsiteY67" fmla="*/ 3644 h 485179"/>
              <a:gd name="connsiteX68" fmla="*/ 46888 w 206730"/>
              <a:gd name="connsiteY68" fmla="*/ 48220 h 485179"/>
              <a:gd name="connsiteX69" fmla="*/ 78105 w 206730"/>
              <a:gd name="connsiteY69" fmla="*/ 59614 h 485179"/>
              <a:gd name="connsiteX70" fmla="*/ 85678 w 206730"/>
              <a:gd name="connsiteY70" fmla="*/ 85206 h 485179"/>
              <a:gd name="connsiteX71" fmla="*/ 71891 w 206730"/>
              <a:gd name="connsiteY71" fmla="*/ 82599 h 485179"/>
              <a:gd name="connsiteX72" fmla="*/ 63408 w 206730"/>
              <a:gd name="connsiteY72" fmla="*/ 75009 h 485179"/>
              <a:gd name="connsiteX73" fmla="*/ 46888 w 206730"/>
              <a:gd name="connsiteY73" fmla="*/ 52685 h 485179"/>
              <a:gd name="connsiteX74" fmla="*/ 46888 w 206730"/>
              <a:gd name="connsiteY74" fmla="*/ 166092 h 485179"/>
              <a:gd name="connsiteX75" fmla="*/ 44674 w 206730"/>
              <a:gd name="connsiteY75" fmla="*/ 190042 h 485179"/>
              <a:gd name="connsiteX76" fmla="*/ 38155 w 206730"/>
              <a:gd name="connsiteY76" fmla="*/ 238242 h 485179"/>
              <a:gd name="connsiteX77" fmla="*/ 34387 w 206730"/>
              <a:gd name="connsiteY77" fmla="*/ 160734 h 485179"/>
              <a:gd name="connsiteX78" fmla="*/ 34387 w 206730"/>
              <a:gd name="connsiteY78" fmla="*/ 33040 h 485179"/>
              <a:gd name="connsiteX79" fmla="*/ 33494 w 206730"/>
              <a:gd name="connsiteY79" fmla="*/ 0 h 485179"/>
              <a:gd name="connsiteX0" fmla="*/ 69213 w 206730"/>
              <a:gd name="connsiteY0" fmla="*/ 334268 h 485179"/>
              <a:gd name="connsiteX1" fmla="*/ 85286 w 206730"/>
              <a:gd name="connsiteY1" fmla="*/ 348555 h 485179"/>
              <a:gd name="connsiteX2" fmla="*/ 76356 w 206730"/>
              <a:gd name="connsiteY2" fmla="*/ 353020 h 485179"/>
              <a:gd name="connsiteX3" fmla="*/ 2240 w 206730"/>
              <a:gd name="connsiteY3" fmla="*/ 467320 h 485179"/>
              <a:gd name="connsiteX4" fmla="*/ 454 w 206730"/>
              <a:gd name="connsiteY4" fmla="*/ 464641 h 485179"/>
              <a:gd name="connsiteX5" fmla="*/ 62069 w 206730"/>
              <a:gd name="connsiteY5" fmla="*/ 350341 h 485179"/>
              <a:gd name="connsiteX6" fmla="*/ 34387 w 206730"/>
              <a:gd name="connsiteY6" fmla="*/ 350341 h 485179"/>
              <a:gd name="connsiteX7" fmla="*/ 12956 w 206730"/>
              <a:gd name="connsiteY7" fmla="*/ 353020 h 485179"/>
              <a:gd name="connsiteX8" fmla="*/ 4919 w 206730"/>
              <a:gd name="connsiteY8" fmla="*/ 344983 h 485179"/>
              <a:gd name="connsiteX9" fmla="*/ 61176 w 206730"/>
              <a:gd name="connsiteY9" fmla="*/ 344983 h 485179"/>
              <a:gd name="connsiteX10" fmla="*/ 69213 w 206730"/>
              <a:gd name="connsiteY10" fmla="*/ 334268 h 485179"/>
              <a:gd name="connsiteX11" fmla="*/ 94216 w 206730"/>
              <a:gd name="connsiteY11" fmla="*/ 276225 h 485179"/>
              <a:gd name="connsiteX12" fmla="*/ 108850 w 206730"/>
              <a:gd name="connsiteY12" fmla="*/ 274906 h 485179"/>
              <a:gd name="connsiteX13" fmla="*/ 117433 w 206730"/>
              <a:gd name="connsiteY13" fmla="*/ 286047 h 485179"/>
              <a:gd name="connsiteX14" fmla="*/ 117825 w 206730"/>
              <a:gd name="connsiteY14" fmla="*/ 279208 h 485179"/>
              <a:gd name="connsiteX15" fmla="*/ 112075 w 206730"/>
              <a:gd name="connsiteY15" fmla="*/ 328017 h 485179"/>
              <a:gd name="connsiteX16" fmla="*/ 126363 w 206730"/>
              <a:gd name="connsiteY16" fmla="*/ 362843 h 485179"/>
              <a:gd name="connsiteX17" fmla="*/ 169443 w 206730"/>
              <a:gd name="connsiteY17" fmla="*/ 330838 h 485179"/>
              <a:gd name="connsiteX18" fmla="*/ 170583 w 206730"/>
              <a:gd name="connsiteY18" fmla="*/ 310622 h 485179"/>
              <a:gd name="connsiteX19" fmla="*/ 188870 w 206730"/>
              <a:gd name="connsiteY19" fmla="*/ 329803 h 485179"/>
              <a:gd name="connsiteX20" fmla="*/ 181637 w 206730"/>
              <a:gd name="connsiteY20" fmla="*/ 342073 h 485179"/>
              <a:gd name="connsiteX21" fmla="*/ 128148 w 206730"/>
              <a:gd name="connsiteY21" fmla="*/ 367308 h 485179"/>
              <a:gd name="connsiteX22" fmla="*/ 206730 w 206730"/>
              <a:gd name="connsiteY22" fmla="*/ 448568 h 485179"/>
              <a:gd name="connsiteX23" fmla="*/ 206730 w 206730"/>
              <a:gd name="connsiteY23" fmla="*/ 452140 h 485179"/>
              <a:gd name="connsiteX24" fmla="*/ 186191 w 206730"/>
              <a:gd name="connsiteY24" fmla="*/ 462855 h 485179"/>
              <a:gd name="connsiteX25" fmla="*/ 108503 w 206730"/>
              <a:gd name="connsiteY25" fmla="*/ 332482 h 485179"/>
              <a:gd name="connsiteX26" fmla="*/ 108503 w 206730"/>
              <a:gd name="connsiteY26" fmla="*/ 457497 h 485179"/>
              <a:gd name="connsiteX27" fmla="*/ 87072 w 206730"/>
              <a:gd name="connsiteY27" fmla="*/ 485179 h 485179"/>
              <a:gd name="connsiteX28" fmla="*/ 59390 w 206730"/>
              <a:gd name="connsiteY28" fmla="*/ 465534 h 485179"/>
              <a:gd name="connsiteX29" fmla="*/ 59390 w 206730"/>
              <a:gd name="connsiteY29" fmla="*/ 461962 h 485179"/>
              <a:gd name="connsiteX30" fmla="*/ 87518 w 206730"/>
              <a:gd name="connsiteY30" fmla="*/ 463748 h 485179"/>
              <a:gd name="connsiteX31" fmla="*/ 95109 w 206730"/>
              <a:gd name="connsiteY31" fmla="*/ 453033 h 485179"/>
              <a:gd name="connsiteX32" fmla="*/ 95109 w 206730"/>
              <a:gd name="connsiteY32" fmla="*/ 309265 h 485179"/>
              <a:gd name="connsiteX33" fmla="*/ 94216 w 206730"/>
              <a:gd name="connsiteY33" fmla="*/ 276225 h 485179"/>
              <a:gd name="connsiteX34" fmla="*/ 14741 w 206730"/>
              <a:gd name="connsiteY34" fmla="*/ 56257 h 485179"/>
              <a:gd name="connsiteX35" fmla="*/ 18313 w 206730"/>
              <a:gd name="connsiteY35" fmla="*/ 56257 h 485179"/>
              <a:gd name="connsiteX36" fmla="*/ 20657 w 206730"/>
              <a:gd name="connsiteY36" fmla="*/ 85055 h 485179"/>
              <a:gd name="connsiteX37" fmla="*/ 20099 w 206730"/>
              <a:gd name="connsiteY37" fmla="*/ 90190 h 485179"/>
              <a:gd name="connsiteX38" fmla="*/ 12956 w 206730"/>
              <a:gd name="connsiteY38" fmla="*/ 100459 h 485179"/>
              <a:gd name="connsiteX39" fmla="*/ 2240 w 206730"/>
              <a:gd name="connsiteY39" fmla="*/ 100905 h 485179"/>
              <a:gd name="connsiteX40" fmla="*/ 2918 w 206730"/>
              <a:gd name="connsiteY40" fmla="*/ 79082 h 485179"/>
              <a:gd name="connsiteX41" fmla="*/ 14741 w 206730"/>
              <a:gd name="connsiteY41" fmla="*/ 56257 h 485179"/>
              <a:gd name="connsiteX42" fmla="*/ 168296 w 206730"/>
              <a:gd name="connsiteY42" fmla="*/ 6090 h 485179"/>
              <a:gd name="connsiteX43" fmla="*/ 179941 w 206730"/>
              <a:gd name="connsiteY43" fmla="*/ 35915 h 485179"/>
              <a:gd name="connsiteX44" fmla="*/ 180940 w 206730"/>
              <a:gd name="connsiteY44" fmla="*/ 51542 h 485179"/>
              <a:gd name="connsiteX45" fmla="*/ 156346 w 206730"/>
              <a:gd name="connsiteY45" fmla="*/ 75546 h 485179"/>
              <a:gd name="connsiteX46" fmla="*/ 104003 w 206730"/>
              <a:gd name="connsiteY46" fmla="*/ 140874 h 485179"/>
              <a:gd name="connsiteX47" fmla="*/ 84840 w 206730"/>
              <a:gd name="connsiteY47" fmla="*/ 172343 h 485179"/>
              <a:gd name="connsiteX48" fmla="*/ 102252 w 206730"/>
              <a:gd name="connsiteY48" fmla="*/ 182165 h 485179"/>
              <a:gd name="connsiteX49" fmla="*/ 171011 w 206730"/>
              <a:gd name="connsiteY49" fmla="*/ 182165 h 485179"/>
              <a:gd name="connsiteX50" fmla="*/ 184852 w 206730"/>
              <a:gd name="connsiteY50" fmla="*/ 172343 h 485179"/>
              <a:gd name="connsiteX51" fmla="*/ 188870 w 206730"/>
              <a:gd name="connsiteY51" fmla="*/ 132159 h 485179"/>
              <a:gd name="connsiteX52" fmla="*/ 193335 w 206730"/>
              <a:gd name="connsiteY52" fmla="*/ 132159 h 485179"/>
              <a:gd name="connsiteX53" fmla="*/ 194675 w 206730"/>
              <a:gd name="connsiteY53" fmla="*/ 159395 h 485179"/>
              <a:gd name="connsiteX54" fmla="*/ 203623 w 206730"/>
              <a:gd name="connsiteY54" fmla="*/ 178594 h 485179"/>
              <a:gd name="connsiteX55" fmla="*/ 177262 w 206730"/>
              <a:gd name="connsiteY55" fmla="*/ 199096 h 485179"/>
              <a:gd name="connsiteX56" fmla="*/ 101359 w 206730"/>
              <a:gd name="connsiteY56" fmla="*/ 192881 h 485179"/>
              <a:gd name="connsiteX57" fmla="*/ 73677 w 206730"/>
              <a:gd name="connsiteY57" fmla="*/ 183505 h 485179"/>
              <a:gd name="connsiteX58" fmla="*/ 77249 w 206730"/>
              <a:gd name="connsiteY58" fmla="*/ 154037 h 485179"/>
              <a:gd name="connsiteX59" fmla="*/ 161153 w 206730"/>
              <a:gd name="connsiteY59" fmla="*/ 39915 h 485179"/>
              <a:gd name="connsiteX60" fmla="*/ 104931 w 206730"/>
              <a:gd name="connsiteY60" fmla="*/ 32147 h 485179"/>
              <a:gd name="connsiteX61" fmla="*/ 83500 w 206730"/>
              <a:gd name="connsiteY61" fmla="*/ 34825 h 485179"/>
              <a:gd name="connsiteX62" fmla="*/ 75463 w 206730"/>
              <a:gd name="connsiteY62" fmla="*/ 26789 h 485179"/>
              <a:gd name="connsiteX63" fmla="*/ 166474 w 206730"/>
              <a:gd name="connsiteY63" fmla="*/ 17467 h 485179"/>
              <a:gd name="connsiteX64" fmla="*/ 168296 w 206730"/>
              <a:gd name="connsiteY64" fmla="*/ 6090 h 485179"/>
              <a:gd name="connsiteX65" fmla="*/ 33494 w 206730"/>
              <a:gd name="connsiteY65" fmla="*/ 0 h 485179"/>
              <a:gd name="connsiteX66" fmla="*/ 54925 w 206730"/>
              <a:gd name="connsiteY66" fmla="*/ 8929 h 485179"/>
              <a:gd name="connsiteX67" fmla="*/ 53103 w 206730"/>
              <a:gd name="connsiteY67" fmla="*/ 3644 h 485179"/>
              <a:gd name="connsiteX68" fmla="*/ 46888 w 206730"/>
              <a:gd name="connsiteY68" fmla="*/ 48220 h 485179"/>
              <a:gd name="connsiteX69" fmla="*/ 78105 w 206730"/>
              <a:gd name="connsiteY69" fmla="*/ 59614 h 485179"/>
              <a:gd name="connsiteX70" fmla="*/ 85678 w 206730"/>
              <a:gd name="connsiteY70" fmla="*/ 85206 h 485179"/>
              <a:gd name="connsiteX71" fmla="*/ 71891 w 206730"/>
              <a:gd name="connsiteY71" fmla="*/ 82599 h 485179"/>
              <a:gd name="connsiteX72" fmla="*/ 63408 w 206730"/>
              <a:gd name="connsiteY72" fmla="*/ 75009 h 485179"/>
              <a:gd name="connsiteX73" fmla="*/ 46888 w 206730"/>
              <a:gd name="connsiteY73" fmla="*/ 52685 h 485179"/>
              <a:gd name="connsiteX74" fmla="*/ 46888 w 206730"/>
              <a:gd name="connsiteY74" fmla="*/ 166092 h 485179"/>
              <a:gd name="connsiteX75" fmla="*/ 44674 w 206730"/>
              <a:gd name="connsiteY75" fmla="*/ 190042 h 485179"/>
              <a:gd name="connsiteX76" fmla="*/ 38155 w 206730"/>
              <a:gd name="connsiteY76" fmla="*/ 238242 h 485179"/>
              <a:gd name="connsiteX77" fmla="*/ 34387 w 206730"/>
              <a:gd name="connsiteY77" fmla="*/ 160734 h 485179"/>
              <a:gd name="connsiteX78" fmla="*/ 34387 w 206730"/>
              <a:gd name="connsiteY78" fmla="*/ 33040 h 485179"/>
              <a:gd name="connsiteX79" fmla="*/ 33494 w 206730"/>
              <a:gd name="connsiteY79" fmla="*/ 0 h 485179"/>
              <a:gd name="connsiteX0" fmla="*/ 76981 w 206730"/>
              <a:gd name="connsiteY0" fmla="*/ 321839 h 485179"/>
              <a:gd name="connsiteX1" fmla="*/ 85286 w 206730"/>
              <a:gd name="connsiteY1" fmla="*/ 348555 h 485179"/>
              <a:gd name="connsiteX2" fmla="*/ 76356 w 206730"/>
              <a:gd name="connsiteY2" fmla="*/ 353020 h 485179"/>
              <a:gd name="connsiteX3" fmla="*/ 2240 w 206730"/>
              <a:gd name="connsiteY3" fmla="*/ 467320 h 485179"/>
              <a:gd name="connsiteX4" fmla="*/ 454 w 206730"/>
              <a:gd name="connsiteY4" fmla="*/ 464641 h 485179"/>
              <a:gd name="connsiteX5" fmla="*/ 62069 w 206730"/>
              <a:gd name="connsiteY5" fmla="*/ 350341 h 485179"/>
              <a:gd name="connsiteX6" fmla="*/ 34387 w 206730"/>
              <a:gd name="connsiteY6" fmla="*/ 350341 h 485179"/>
              <a:gd name="connsiteX7" fmla="*/ 12956 w 206730"/>
              <a:gd name="connsiteY7" fmla="*/ 353020 h 485179"/>
              <a:gd name="connsiteX8" fmla="*/ 4919 w 206730"/>
              <a:gd name="connsiteY8" fmla="*/ 344983 h 485179"/>
              <a:gd name="connsiteX9" fmla="*/ 61176 w 206730"/>
              <a:gd name="connsiteY9" fmla="*/ 344983 h 485179"/>
              <a:gd name="connsiteX10" fmla="*/ 76981 w 206730"/>
              <a:gd name="connsiteY10" fmla="*/ 321839 h 485179"/>
              <a:gd name="connsiteX11" fmla="*/ 94216 w 206730"/>
              <a:gd name="connsiteY11" fmla="*/ 276225 h 485179"/>
              <a:gd name="connsiteX12" fmla="*/ 108850 w 206730"/>
              <a:gd name="connsiteY12" fmla="*/ 274906 h 485179"/>
              <a:gd name="connsiteX13" fmla="*/ 117433 w 206730"/>
              <a:gd name="connsiteY13" fmla="*/ 286047 h 485179"/>
              <a:gd name="connsiteX14" fmla="*/ 117825 w 206730"/>
              <a:gd name="connsiteY14" fmla="*/ 279208 h 485179"/>
              <a:gd name="connsiteX15" fmla="*/ 112075 w 206730"/>
              <a:gd name="connsiteY15" fmla="*/ 328017 h 485179"/>
              <a:gd name="connsiteX16" fmla="*/ 126363 w 206730"/>
              <a:gd name="connsiteY16" fmla="*/ 362843 h 485179"/>
              <a:gd name="connsiteX17" fmla="*/ 169443 w 206730"/>
              <a:gd name="connsiteY17" fmla="*/ 330838 h 485179"/>
              <a:gd name="connsiteX18" fmla="*/ 170583 w 206730"/>
              <a:gd name="connsiteY18" fmla="*/ 310622 h 485179"/>
              <a:gd name="connsiteX19" fmla="*/ 188870 w 206730"/>
              <a:gd name="connsiteY19" fmla="*/ 329803 h 485179"/>
              <a:gd name="connsiteX20" fmla="*/ 181637 w 206730"/>
              <a:gd name="connsiteY20" fmla="*/ 342073 h 485179"/>
              <a:gd name="connsiteX21" fmla="*/ 128148 w 206730"/>
              <a:gd name="connsiteY21" fmla="*/ 367308 h 485179"/>
              <a:gd name="connsiteX22" fmla="*/ 206730 w 206730"/>
              <a:gd name="connsiteY22" fmla="*/ 448568 h 485179"/>
              <a:gd name="connsiteX23" fmla="*/ 206730 w 206730"/>
              <a:gd name="connsiteY23" fmla="*/ 452140 h 485179"/>
              <a:gd name="connsiteX24" fmla="*/ 186191 w 206730"/>
              <a:gd name="connsiteY24" fmla="*/ 462855 h 485179"/>
              <a:gd name="connsiteX25" fmla="*/ 108503 w 206730"/>
              <a:gd name="connsiteY25" fmla="*/ 332482 h 485179"/>
              <a:gd name="connsiteX26" fmla="*/ 108503 w 206730"/>
              <a:gd name="connsiteY26" fmla="*/ 457497 h 485179"/>
              <a:gd name="connsiteX27" fmla="*/ 87072 w 206730"/>
              <a:gd name="connsiteY27" fmla="*/ 485179 h 485179"/>
              <a:gd name="connsiteX28" fmla="*/ 59390 w 206730"/>
              <a:gd name="connsiteY28" fmla="*/ 465534 h 485179"/>
              <a:gd name="connsiteX29" fmla="*/ 59390 w 206730"/>
              <a:gd name="connsiteY29" fmla="*/ 461962 h 485179"/>
              <a:gd name="connsiteX30" fmla="*/ 87518 w 206730"/>
              <a:gd name="connsiteY30" fmla="*/ 463748 h 485179"/>
              <a:gd name="connsiteX31" fmla="*/ 95109 w 206730"/>
              <a:gd name="connsiteY31" fmla="*/ 453033 h 485179"/>
              <a:gd name="connsiteX32" fmla="*/ 95109 w 206730"/>
              <a:gd name="connsiteY32" fmla="*/ 309265 h 485179"/>
              <a:gd name="connsiteX33" fmla="*/ 94216 w 206730"/>
              <a:gd name="connsiteY33" fmla="*/ 276225 h 485179"/>
              <a:gd name="connsiteX34" fmla="*/ 14741 w 206730"/>
              <a:gd name="connsiteY34" fmla="*/ 56257 h 485179"/>
              <a:gd name="connsiteX35" fmla="*/ 18313 w 206730"/>
              <a:gd name="connsiteY35" fmla="*/ 56257 h 485179"/>
              <a:gd name="connsiteX36" fmla="*/ 20657 w 206730"/>
              <a:gd name="connsiteY36" fmla="*/ 85055 h 485179"/>
              <a:gd name="connsiteX37" fmla="*/ 20099 w 206730"/>
              <a:gd name="connsiteY37" fmla="*/ 90190 h 485179"/>
              <a:gd name="connsiteX38" fmla="*/ 12956 w 206730"/>
              <a:gd name="connsiteY38" fmla="*/ 100459 h 485179"/>
              <a:gd name="connsiteX39" fmla="*/ 2240 w 206730"/>
              <a:gd name="connsiteY39" fmla="*/ 100905 h 485179"/>
              <a:gd name="connsiteX40" fmla="*/ 2918 w 206730"/>
              <a:gd name="connsiteY40" fmla="*/ 79082 h 485179"/>
              <a:gd name="connsiteX41" fmla="*/ 14741 w 206730"/>
              <a:gd name="connsiteY41" fmla="*/ 56257 h 485179"/>
              <a:gd name="connsiteX42" fmla="*/ 168296 w 206730"/>
              <a:gd name="connsiteY42" fmla="*/ 6090 h 485179"/>
              <a:gd name="connsiteX43" fmla="*/ 179941 w 206730"/>
              <a:gd name="connsiteY43" fmla="*/ 35915 h 485179"/>
              <a:gd name="connsiteX44" fmla="*/ 180940 w 206730"/>
              <a:gd name="connsiteY44" fmla="*/ 51542 h 485179"/>
              <a:gd name="connsiteX45" fmla="*/ 156346 w 206730"/>
              <a:gd name="connsiteY45" fmla="*/ 75546 h 485179"/>
              <a:gd name="connsiteX46" fmla="*/ 104003 w 206730"/>
              <a:gd name="connsiteY46" fmla="*/ 140874 h 485179"/>
              <a:gd name="connsiteX47" fmla="*/ 84840 w 206730"/>
              <a:gd name="connsiteY47" fmla="*/ 172343 h 485179"/>
              <a:gd name="connsiteX48" fmla="*/ 102252 w 206730"/>
              <a:gd name="connsiteY48" fmla="*/ 182165 h 485179"/>
              <a:gd name="connsiteX49" fmla="*/ 171011 w 206730"/>
              <a:gd name="connsiteY49" fmla="*/ 182165 h 485179"/>
              <a:gd name="connsiteX50" fmla="*/ 184852 w 206730"/>
              <a:gd name="connsiteY50" fmla="*/ 172343 h 485179"/>
              <a:gd name="connsiteX51" fmla="*/ 188870 w 206730"/>
              <a:gd name="connsiteY51" fmla="*/ 132159 h 485179"/>
              <a:gd name="connsiteX52" fmla="*/ 193335 w 206730"/>
              <a:gd name="connsiteY52" fmla="*/ 132159 h 485179"/>
              <a:gd name="connsiteX53" fmla="*/ 194675 w 206730"/>
              <a:gd name="connsiteY53" fmla="*/ 159395 h 485179"/>
              <a:gd name="connsiteX54" fmla="*/ 203623 w 206730"/>
              <a:gd name="connsiteY54" fmla="*/ 178594 h 485179"/>
              <a:gd name="connsiteX55" fmla="*/ 177262 w 206730"/>
              <a:gd name="connsiteY55" fmla="*/ 199096 h 485179"/>
              <a:gd name="connsiteX56" fmla="*/ 101359 w 206730"/>
              <a:gd name="connsiteY56" fmla="*/ 192881 h 485179"/>
              <a:gd name="connsiteX57" fmla="*/ 73677 w 206730"/>
              <a:gd name="connsiteY57" fmla="*/ 183505 h 485179"/>
              <a:gd name="connsiteX58" fmla="*/ 77249 w 206730"/>
              <a:gd name="connsiteY58" fmla="*/ 154037 h 485179"/>
              <a:gd name="connsiteX59" fmla="*/ 161153 w 206730"/>
              <a:gd name="connsiteY59" fmla="*/ 39915 h 485179"/>
              <a:gd name="connsiteX60" fmla="*/ 104931 w 206730"/>
              <a:gd name="connsiteY60" fmla="*/ 32147 h 485179"/>
              <a:gd name="connsiteX61" fmla="*/ 83500 w 206730"/>
              <a:gd name="connsiteY61" fmla="*/ 34825 h 485179"/>
              <a:gd name="connsiteX62" fmla="*/ 75463 w 206730"/>
              <a:gd name="connsiteY62" fmla="*/ 26789 h 485179"/>
              <a:gd name="connsiteX63" fmla="*/ 166474 w 206730"/>
              <a:gd name="connsiteY63" fmla="*/ 17467 h 485179"/>
              <a:gd name="connsiteX64" fmla="*/ 168296 w 206730"/>
              <a:gd name="connsiteY64" fmla="*/ 6090 h 485179"/>
              <a:gd name="connsiteX65" fmla="*/ 33494 w 206730"/>
              <a:gd name="connsiteY65" fmla="*/ 0 h 485179"/>
              <a:gd name="connsiteX66" fmla="*/ 54925 w 206730"/>
              <a:gd name="connsiteY66" fmla="*/ 8929 h 485179"/>
              <a:gd name="connsiteX67" fmla="*/ 53103 w 206730"/>
              <a:gd name="connsiteY67" fmla="*/ 3644 h 485179"/>
              <a:gd name="connsiteX68" fmla="*/ 46888 w 206730"/>
              <a:gd name="connsiteY68" fmla="*/ 48220 h 485179"/>
              <a:gd name="connsiteX69" fmla="*/ 78105 w 206730"/>
              <a:gd name="connsiteY69" fmla="*/ 59614 h 485179"/>
              <a:gd name="connsiteX70" fmla="*/ 85678 w 206730"/>
              <a:gd name="connsiteY70" fmla="*/ 85206 h 485179"/>
              <a:gd name="connsiteX71" fmla="*/ 71891 w 206730"/>
              <a:gd name="connsiteY71" fmla="*/ 82599 h 485179"/>
              <a:gd name="connsiteX72" fmla="*/ 63408 w 206730"/>
              <a:gd name="connsiteY72" fmla="*/ 75009 h 485179"/>
              <a:gd name="connsiteX73" fmla="*/ 46888 w 206730"/>
              <a:gd name="connsiteY73" fmla="*/ 52685 h 485179"/>
              <a:gd name="connsiteX74" fmla="*/ 46888 w 206730"/>
              <a:gd name="connsiteY74" fmla="*/ 166092 h 485179"/>
              <a:gd name="connsiteX75" fmla="*/ 44674 w 206730"/>
              <a:gd name="connsiteY75" fmla="*/ 190042 h 485179"/>
              <a:gd name="connsiteX76" fmla="*/ 38155 w 206730"/>
              <a:gd name="connsiteY76" fmla="*/ 238242 h 485179"/>
              <a:gd name="connsiteX77" fmla="*/ 34387 w 206730"/>
              <a:gd name="connsiteY77" fmla="*/ 160734 h 485179"/>
              <a:gd name="connsiteX78" fmla="*/ 34387 w 206730"/>
              <a:gd name="connsiteY78" fmla="*/ 33040 h 485179"/>
              <a:gd name="connsiteX79" fmla="*/ 33494 w 206730"/>
              <a:gd name="connsiteY79" fmla="*/ 0 h 485179"/>
              <a:gd name="connsiteX0" fmla="*/ 76981 w 206730"/>
              <a:gd name="connsiteY0" fmla="*/ 321839 h 485179"/>
              <a:gd name="connsiteX1" fmla="*/ 85286 w 206730"/>
              <a:gd name="connsiteY1" fmla="*/ 348555 h 485179"/>
              <a:gd name="connsiteX2" fmla="*/ 76356 w 206730"/>
              <a:gd name="connsiteY2" fmla="*/ 353020 h 485179"/>
              <a:gd name="connsiteX3" fmla="*/ 2240 w 206730"/>
              <a:gd name="connsiteY3" fmla="*/ 467320 h 485179"/>
              <a:gd name="connsiteX4" fmla="*/ 454 w 206730"/>
              <a:gd name="connsiteY4" fmla="*/ 464641 h 485179"/>
              <a:gd name="connsiteX5" fmla="*/ 62069 w 206730"/>
              <a:gd name="connsiteY5" fmla="*/ 350341 h 485179"/>
              <a:gd name="connsiteX6" fmla="*/ 34387 w 206730"/>
              <a:gd name="connsiteY6" fmla="*/ 350341 h 485179"/>
              <a:gd name="connsiteX7" fmla="*/ 12956 w 206730"/>
              <a:gd name="connsiteY7" fmla="*/ 353020 h 485179"/>
              <a:gd name="connsiteX8" fmla="*/ 4919 w 206730"/>
              <a:gd name="connsiteY8" fmla="*/ 344983 h 485179"/>
              <a:gd name="connsiteX9" fmla="*/ 61176 w 206730"/>
              <a:gd name="connsiteY9" fmla="*/ 341876 h 485179"/>
              <a:gd name="connsiteX10" fmla="*/ 76981 w 206730"/>
              <a:gd name="connsiteY10" fmla="*/ 321839 h 485179"/>
              <a:gd name="connsiteX11" fmla="*/ 94216 w 206730"/>
              <a:gd name="connsiteY11" fmla="*/ 276225 h 485179"/>
              <a:gd name="connsiteX12" fmla="*/ 108850 w 206730"/>
              <a:gd name="connsiteY12" fmla="*/ 274906 h 485179"/>
              <a:gd name="connsiteX13" fmla="*/ 117433 w 206730"/>
              <a:gd name="connsiteY13" fmla="*/ 286047 h 485179"/>
              <a:gd name="connsiteX14" fmla="*/ 117825 w 206730"/>
              <a:gd name="connsiteY14" fmla="*/ 279208 h 485179"/>
              <a:gd name="connsiteX15" fmla="*/ 112075 w 206730"/>
              <a:gd name="connsiteY15" fmla="*/ 328017 h 485179"/>
              <a:gd name="connsiteX16" fmla="*/ 126363 w 206730"/>
              <a:gd name="connsiteY16" fmla="*/ 362843 h 485179"/>
              <a:gd name="connsiteX17" fmla="*/ 169443 w 206730"/>
              <a:gd name="connsiteY17" fmla="*/ 330838 h 485179"/>
              <a:gd name="connsiteX18" fmla="*/ 170583 w 206730"/>
              <a:gd name="connsiteY18" fmla="*/ 310622 h 485179"/>
              <a:gd name="connsiteX19" fmla="*/ 188870 w 206730"/>
              <a:gd name="connsiteY19" fmla="*/ 329803 h 485179"/>
              <a:gd name="connsiteX20" fmla="*/ 181637 w 206730"/>
              <a:gd name="connsiteY20" fmla="*/ 342073 h 485179"/>
              <a:gd name="connsiteX21" fmla="*/ 128148 w 206730"/>
              <a:gd name="connsiteY21" fmla="*/ 367308 h 485179"/>
              <a:gd name="connsiteX22" fmla="*/ 206730 w 206730"/>
              <a:gd name="connsiteY22" fmla="*/ 448568 h 485179"/>
              <a:gd name="connsiteX23" fmla="*/ 206730 w 206730"/>
              <a:gd name="connsiteY23" fmla="*/ 452140 h 485179"/>
              <a:gd name="connsiteX24" fmla="*/ 186191 w 206730"/>
              <a:gd name="connsiteY24" fmla="*/ 462855 h 485179"/>
              <a:gd name="connsiteX25" fmla="*/ 108503 w 206730"/>
              <a:gd name="connsiteY25" fmla="*/ 332482 h 485179"/>
              <a:gd name="connsiteX26" fmla="*/ 108503 w 206730"/>
              <a:gd name="connsiteY26" fmla="*/ 457497 h 485179"/>
              <a:gd name="connsiteX27" fmla="*/ 87072 w 206730"/>
              <a:gd name="connsiteY27" fmla="*/ 485179 h 485179"/>
              <a:gd name="connsiteX28" fmla="*/ 59390 w 206730"/>
              <a:gd name="connsiteY28" fmla="*/ 465534 h 485179"/>
              <a:gd name="connsiteX29" fmla="*/ 59390 w 206730"/>
              <a:gd name="connsiteY29" fmla="*/ 461962 h 485179"/>
              <a:gd name="connsiteX30" fmla="*/ 87518 w 206730"/>
              <a:gd name="connsiteY30" fmla="*/ 463748 h 485179"/>
              <a:gd name="connsiteX31" fmla="*/ 95109 w 206730"/>
              <a:gd name="connsiteY31" fmla="*/ 453033 h 485179"/>
              <a:gd name="connsiteX32" fmla="*/ 95109 w 206730"/>
              <a:gd name="connsiteY32" fmla="*/ 309265 h 485179"/>
              <a:gd name="connsiteX33" fmla="*/ 94216 w 206730"/>
              <a:gd name="connsiteY33" fmla="*/ 276225 h 485179"/>
              <a:gd name="connsiteX34" fmla="*/ 14741 w 206730"/>
              <a:gd name="connsiteY34" fmla="*/ 56257 h 485179"/>
              <a:gd name="connsiteX35" fmla="*/ 18313 w 206730"/>
              <a:gd name="connsiteY35" fmla="*/ 56257 h 485179"/>
              <a:gd name="connsiteX36" fmla="*/ 20657 w 206730"/>
              <a:gd name="connsiteY36" fmla="*/ 85055 h 485179"/>
              <a:gd name="connsiteX37" fmla="*/ 20099 w 206730"/>
              <a:gd name="connsiteY37" fmla="*/ 90190 h 485179"/>
              <a:gd name="connsiteX38" fmla="*/ 12956 w 206730"/>
              <a:gd name="connsiteY38" fmla="*/ 100459 h 485179"/>
              <a:gd name="connsiteX39" fmla="*/ 2240 w 206730"/>
              <a:gd name="connsiteY39" fmla="*/ 100905 h 485179"/>
              <a:gd name="connsiteX40" fmla="*/ 2918 w 206730"/>
              <a:gd name="connsiteY40" fmla="*/ 79082 h 485179"/>
              <a:gd name="connsiteX41" fmla="*/ 14741 w 206730"/>
              <a:gd name="connsiteY41" fmla="*/ 56257 h 485179"/>
              <a:gd name="connsiteX42" fmla="*/ 168296 w 206730"/>
              <a:gd name="connsiteY42" fmla="*/ 6090 h 485179"/>
              <a:gd name="connsiteX43" fmla="*/ 179941 w 206730"/>
              <a:gd name="connsiteY43" fmla="*/ 35915 h 485179"/>
              <a:gd name="connsiteX44" fmla="*/ 180940 w 206730"/>
              <a:gd name="connsiteY44" fmla="*/ 51542 h 485179"/>
              <a:gd name="connsiteX45" fmla="*/ 156346 w 206730"/>
              <a:gd name="connsiteY45" fmla="*/ 75546 h 485179"/>
              <a:gd name="connsiteX46" fmla="*/ 104003 w 206730"/>
              <a:gd name="connsiteY46" fmla="*/ 140874 h 485179"/>
              <a:gd name="connsiteX47" fmla="*/ 84840 w 206730"/>
              <a:gd name="connsiteY47" fmla="*/ 172343 h 485179"/>
              <a:gd name="connsiteX48" fmla="*/ 102252 w 206730"/>
              <a:gd name="connsiteY48" fmla="*/ 182165 h 485179"/>
              <a:gd name="connsiteX49" fmla="*/ 171011 w 206730"/>
              <a:gd name="connsiteY49" fmla="*/ 182165 h 485179"/>
              <a:gd name="connsiteX50" fmla="*/ 184852 w 206730"/>
              <a:gd name="connsiteY50" fmla="*/ 172343 h 485179"/>
              <a:gd name="connsiteX51" fmla="*/ 188870 w 206730"/>
              <a:gd name="connsiteY51" fmla="*/ 132159 h 485179"/>
              <a:gd name="connsiteX52" fmla="*/ 193335 w 206730"/>
              <a:gd name="connsiteY52" fmla="*/ 132159 h 485179"/>
              <a:gd name="connsiteX53" fmla="*/ 194675 w 206730"/>
              <a:gd name="connsiteY53" fmla="*/ 159395 h 485179"/>
              <a:gd name="connsiteX54" fmla="*/ 203623 w 206730"/>
              <a:gd name="connsiteY54" fmla="*/ 178594 h 485179"/>
              <a:gd name="connsiteX55" fmla="*/ 177262 w 206730"/>
              <a:gd name="connsiteY55" fmla="*/ 199096 h 485179"/>
              <a:gd name="connsiteX56" fmla="*/ 101359 w 206730"/>
              <a:gd name="connsiteY56" fmla="*/ 192881 h 485179"/>
              <a:gd name="connsiteX57" fmla="*/ 73677 w 206730"/>
              <a:gd name="connsiteY57" fmla="*/ 183505 h 485179"/>
              <a:gd name="connsiteX58" fmla="*/ 77249 w 206730"/>
              <a:gd name="connsiteY58" fmla="*/ 154037 h 485179"/>
              <a:gd name="connsiteX59" fmla="*/ 161153 w 206730"/>
              <a:gd name="connsiteY59" fmla="*/ 39915 h 485179"/>
              <a:gd name="connsiteX60" fmla="*/ 104931 w 206730"/>
              <a:gd name="connsiteY60" fmla="*/ 32147 h 485179"/>
              <a:gd name="connsiteX61" fmla="*/ 83500 w 206730"/>
              <a:gd name="connsiteY61" fmla="*/ 34825 h 485179"/>
              <a:gd name="connsiteX62" fmla="*/ 75463 w 206730"/>
              <a:gd name="connsiteY62" fmla="*/ 26789 h 485179"/>
              <a:gd name="connsiteX63" fmla="*/ 166474 w 206730"/>
              <a:gd name="connsiteY63" fmla="*/ 17467 h 485179"/>
              <a:gd name="connsiteX64" fmla="*/ 168296 w 206730"/>
              <a:gd name="connsiteY64" fmla="*/ 6090 h 485179"/>
              <a:gd name="connsiteX65" fmla="*/ 33494 w 206730"/>
              <a:gd name="connsiteY65" fmla="*/ 0 h 485179"/>
              <a:gd name="connsiteX66" fmla="*/ 54925 w 206730"/>
              <a:gd name="connsiteY66" fmla="*/ 8929 h 485179"/>
              <a:gd name="connsiteX67" fmla="*/ 53103 w 206730"/>
              <a:gd name="connsiteY67" fmla="*/ 3644 h 485179"/>
              <a:gd name="connsiteX68" fmla="*/ 46888 w 206730"/>
              <a:gd name="connsiteY68" fmla="*/ 48220 h 485179"/>
              <a:gd name="connsiteX69" fmla="*/ 78105 w 206730"/>
              <a:gd name="connsiteY69" fmla="*/ 59614 h 485179"/>
              <a:gd name="connsiteX70" fmla="*/ 85678 w 206730"/>
              <a:gd name="connsiteY70" fmla="*/ 85206 h 485179"/>
              <a:gd name="connsiteX71" fmla="*/ 71891 w 206730"/>
              <a:gd name="connsiteY71" fmla="*/ 82599 h 485179"/>
              <a:gd name="connsiteX72" fmla="*/ 63408 w 206730"/>
              <a:gd name="connsiteY72" fmla="*/ 75009 h 485179"/>
              <a:gd name="connsiteX73" fmla="*/ 46888 w 206730"/>
              <a:gd name="connsiteY73" fmla="*/ 52685 h 485179"/>
              <a:gd name="connsiteX74" fmla="*/ 46888 w 206730"/>
              <a:gd name="connsiteY74" fmla="*/ 166092 h 485179"/>
              <a:gd name="connsiteX75" fmla="*/ 44674 w 206730"/>
              <a:gd name="connsiteY75" fmla="*/ 190042 h 485179"/>
              <a:gd name="connsiteX76" fmla="*/ 38155 w 206730"/>
              <a:gd name="connsiteY76" fmla="*/ 238242 h 485179"/>
              <a:gd name="connsiteX77" fmla="*/ 34387 w 206730"/>
              <a:gd name="connsiteY77" fmla="*/ 160734 h 485179"/>
              <a:gd name="connsiteX78" fmla="*/ 34387 w 206730"/>
              <a:gd name="connsiteY78" fmla="*/ 33040 h 485179"/>
              <a:gd name="connsiteX79" fmla="*/ 33494 w 206730"/>
              <a:gd name="connsiteY79" fmla="*/ 0 h 485179"/>
              <a:gd name="connsiteX0" fmla="*/ 76981 w 206730"/>
              <a:gd name="connsiteY0" fmla="*/ 321839 h 485179"/>
              <a:gd name="connsiteX1" fmla="*/ 85286 w 206730"/>
              <a:gd name="connsiteY1" fmla="*/ 348555 h 485179"/>
              <a:gd name="connsiteX2" fmla="*/ 76356 w 206730"/>
              <a:gd name="connsiteY2" fmla="*/ 353020 h 485179"/>
              <a:gd name="connsiteX3" fmla="*/ 2240 w 206730"/>
              <a:gd name="connsiteY3" fmla="*/ 467320 h 485179"/>
              <a:gd name="connsiteX4" fmla="*/ 11330 w 206730"/>
              <a:gd name="connsiteY4" fmla="*/ 458426 h 485179"/>
              <a:gd name="connsiteX5" fmla="*/ 62069 w 206730"/>
              <a:gd name="connsiteY5" fmla="*/ 350341 h 485179"/>
              <a:gd name="connsiteX6" fmla="*/ 34387 w 206730"/>
              <a:gd name="connsiteY6" fmla="*/ 350341 h 485179"/>
              <a:gd name="connsiteX7" fmla="*/ 12956 w 206730"/>
              <a:gd name="connsiteY7" fmla="*/ 353020 h 485179"/>
              <a:gd name="connsiteX8" fmla="*/ 4919 w 206730"/>
              <a:gd name="connsiteY8" fmla="*/ 344983 h 485179"/>
              <a:gd name="connsiteX9" fmla="*/ 61176 w 206730"/>
              <a:gd name="connsiteY9" fmla="*/ 341876 h 485179"/>
              <a:gd name="connsiteX10" fmla="*/ 76981 w 206730"/>
              <a:gd name="connsiteY10" fmla="*/ 321839 h 485179"/>
              <a:gd name="connsiteX11" fmla="*/ 94216 w 206730"/>
              <a:gd name="connsiteY11" fmla="*/ 276225 h 485179"/>
              <a:gd name="connsiteX12" fmla="*/ 108850 w 206730"/>
              <a:gd name="connsiteY12" fmla="*/ 274906 h 485179"/>
              <a:gd name="connsiteX13" fmla="*/ 117433 w 206730"/>
              <a:gd name="connsiteY13" fmla="*/ 286047 h 485179"/>
              <a:gd name="connsiteX14" fmla="*/ 117825 w 206730"/>
              <a:gd name="connsiteY14" fmla="*/ 279208 h 485179"/>
              <a:gd name="connsiteX15" fmla="*/ 112075 w 206730"/>
              <a:gd name="connsiteY15" fmla="*/ 328017 h 485179"/>
              <a:gd name="connsiteX16" fmla="*/ 126363 w 206730"/>
              <a:gd name="connsiteY16" fmla="*/ 362843 h 485179"/>
              <a:gd name="connsiteX17" fmla="*/ 169443 w 206730"/>
              <a:gd name="connsiteY17" fmla="*/ 330838 h 485179"/>
              <a:gd name="connsiteX18" fmla="*/ 170583 w 206730"/>
              <a:gd name="connsiteY18" fmla="*/ 310622 h 485179"/>
              <a:gd name="connsiteX19" fmla="*/ 188870 w 206730"/>
              <a:gd name="connsiteY19" fmla="*/ 329803 h 485179"/>
              <a:gd name="connsiteX20" fmla="*/ 181637 w 206730"/>
              <a:gd name="connsiteY20" fmla="*/ 342073 h 485179"/>
              <a:gd name="connsiteX21" fmla="*/ 128148 w 206730"/>
              <a:gd name="connsiteY21" fmla="*/ 367308 h 485179"/>
              <a:gd name="connsiteX22" fmla="*/ 206730 w 206730"/>
              <a:gd name="connsiteY22" fmla="*/ 448568 h 485179"/>
              <a:gd name="connsiteX23" fmla="*/ 206730 w 206730"/>
              <a:gd name="connsiteY23" fmla="*/ 452140 h 485179"/>
              <a:gd name="connsiteX24" fmla="*/ 186191 w 206730"/>
              <a:gd name="connsiteY24" fmla="*/ 462855 h 485179"/>
              <a:gd name="connsiteX25" fmla="*/ 108503 w 206730"/>
              <a:gd name="connsiteY25" fmla="*/ 332482 h 485179"/>
              <a:gd name="connsiteX26" fmla="*/ 108503 w 206730"/>
              <a:gd name="connsiteY26" fmla="*/ 457497 h 485179"/>
              <a:gd name="connsiteX27" fmla="*/ 87072 w 206730"/>
              <a:gd name="connsiteY27" fmla="*/ 485179 h 485179"/>
              <a:gd name="connsiteX28" fmla="*/ 59390 w 206730"/>
              <a:gd name="connsiteY28" fmla="*/ 465534 h 485179"/>
              <a:gd name="connsiteX29" fmla="*/ 59390 w 206730"/>
              <a:gd name="connsiteY29" fmla="*/ 461962 h 485179"/>
              <a:gd name="connsiteX30" fmla="*/ 87518 w 206730"/>
              <a:gd name="connsiteY30" fmla="*/ 463748 h 485179"/>
              <a:gd name="connsiteX31" fmla="*/ 95109 w 206730"/>
              <a:gd name="connsiteY31" fmla="*/ 453033 h 485179"/>
              <a:gd name="connsiteX32" fmla="*/ 95109 w 206730"/>
              <a:gd name="connsiteY32" fmla="*/ 309265 h 485179"/>
              <a:gd name="connsiteX33" fmla="*/ 94216 w 206730"/>
              <a:gd name="connsiteY33" fmla="*/ 276225 h 485179"/>
              <a:gd name="connsiteX34" fmla="*/ 14741 w 206730"/>
              <a:gd name="connsiteY34" fmla="*/ 56257 h 485179"/>
              <a:gd name="connsiteX35" fmla="*/ 18313 w 206730"/>
              <a:gd name="connsiteY35" fmla="*/ 56257 h 485179"/>
              <a:gd name="connsiteX36" fmla="*/ 20657 w 206730"/>
              <a:gd name="connsiteY36" fmla="*/ 85055 h 485179"/>
              <a:gd name="connsiteX37" fmla="*/ 20099 w 206730"/>
              <a:gd name="connsiteY37" fmla="*/ 90190 h 485179"/>
              <a:gd name="connsiteX38" fmla="*/ 12956 w 206730"/>
              <a:gd name="connsiteY38" fmla="*/ 100459 h 485179"/>
              <a:gd name="connsiteX39" fmla="*/ 2240 w 206730"/>
              <a:gd name="connsiteY39" fmla="*/ 100905 h 485179"/>
              <a:gd name="connsiteX40" fmla="*/ 2918 w 206730"/>
              <a:gd name="connsiteY40" fmla="*/ 79082 h 485179"/>
              <a:gd name="connsiteX41" fmla="*/ 14741 w 206730"/>
              <a:gd name="connsiteY41" fmla="*/ 56257 h 485179"/>
              <a:gd name="connsiteX42" fmla="*/ 168296 w 206730"/>
              <a:gd name="connsiteY42" fmla="*/ 6090 h 485179"/>
              <a:gd name="connsiteX43" fmla="*/ 179941 w 206730"/>
              <a:gd name="connsiteY43" fmla="*/ 35915 h 485179"/>
              <a:gd name="connsiteX44" fmla="*/ 180940 w 206730"/>
              <a:gd name="connsiteY44" fmla="*/ 51542 h 485179"/>
              <a:gd name="connsiteX45" fmla="*/ 156346 w 206730"/>
              <a:gd name="connsiteY45" fmla="*/ 75546 h 485179"/>
              <a:gd name="connsiteX46" fmla="*/ 104003 w 206730"/>
              <a:gd name="connsiteY46" fmla="*/ 140874 h 485179"/>
              <a:gd name="connsiteX47" fmla="*/ 84840 w 206730"/>
              <a:gd name="connsiteY47" fmla="*/ 172343 h 485179"/>
              <a:gd name="connsiteX48" fmla="*/ 102252 w 206730"/>
              <a:gd name="connsiteY48" fmla="*/ 182165 h 485179"/>
              <a:gd name="connsiteX49" fmla="*/ 171011 w 206730"/>
              <a:gd name="connsiteY49" fmla="*/ 182165 h 485179"/>
              <a:gd name="connsiteX50" fmla="*/ 184852 w 206730"/>
              <a:gd name="connsiteY50" fmla="*/ 172343 h 485179"/>
              <a:gd name="connsiteX51" fmla="*/ 188870 w 206730"/>
              <a:gd name="connsiteY51" fmla="*/ 132159 h 485179"/>
              <a:gd name="connsiteX52" fmla="*/ 193335 w 206730"/>
              <a:gd name="connsiteY52" fmla="*/ 132159 h 485179"/>
              <a:gd name="connsiteX53" fmla="*/ 194675 w 206730"/>
              <a:gd name="connsiteY53" fmla="*/ 159395 h 485179"/>
              <a:gd name="connsiteX54" fmla="*/ 203623 w 206730"/>
              <a:gd name="connsiteY54" fmla="*/ 178594 h 485179"/>
              <a:gd name="connsiteX55" fmla="*/ 177262 w 206730"/>
              <a:gd name="connsiteY55" fmla="*/ 199096 h 485179"/>
              <a:gd name="connsiteX56" fmla="*/ 101359 w 206730"/>
              <a:gd name="connsiteY56" fmla="*/ 192881 h 485179"/>
              <a:gd name="connsiteX57" fmla="*/ 73677 w 206730"/>
              <a:gd name="connsiteY57" fmla="*/ 183505 h 485179"/>
              <a:gd name="connsiteX58" fmla="*/ 77249 w 206730"/>
              <a:gd name="connsiteY58" fmla="*/ 154037 h 485179"/>
              <a:gd name="connsiteX59" fmla="*/ 161153 w 206730"/>
              <a:gd name="connsiteY59" fmla="*/ 39915 h 485179"/>
              <a:gd name="connsiteX60" fmla="*/ 104931 w 206730"/>
              <a:gd name="connsiteY60" fmla="*/ 32147 h 485179"/>
              <a:gd name="connsiteX61" fmla="*/ 83500 w 206730"/>
              <a:gd name="connsiteY61" fmla="*/ 34825 h 485179"/>
              <a:gd name="connsiteX62" fmla="*/ 75463 w 206730"/>
              <a:gd name="connsiteY62" fmla="*/ 26789 h 485179"/>
              <a:gd name="connsiteX63" fmla="*/ 166474 w 206730"/>
              <a:gd name="connsiteY63" fmla="*/ 17467 h 485179"/>
              <a:gd name="connsiteX64" fmla="*/ 168296 w 206730"/>
              <a:gd name="connsiteY64" fmla="*/ 6090 h 485179"/>
              <a:gd name="connsiteX65" fmla="*/ 33494 w 206730"/>
              <a:gd name="connsiteY65" fmla="*/ 0 h 485179"/>
              <a:gd name="connsiteX66" fmla="*/ 54925 w 206730"/>
              <a:gd name="connsiteY66" fmla="*/ 8929 h 485179"/>
              <a:gd name="connsiteX67" fmla="*/ 53103 w 206730"/>
              <a:gd name="connsiteY67" fmla="*/ 3644 h 485179"/>
              <a:gd name="connsiteX68" fmla="*/ 46888 w 206730"/>
              <a:gd name="connsiteY68" fmla="*/ 48220 h 485179"/>
              <a:gd name="connsiteX69" fmla="*/ 78105 w 206730"/>
              <a:gd name="connsiteY69" fmla="*/ 59614 h 485179"/>
              <a:gd name="connsiteX70" fmla="*/ 85678 w 206730"/>
              <a:gd name="connsiteY70" fmla="*/ 85206 h 485179"/>
              <a:gd name="connsiteX71" fmla="*/ 71891 w 206730"/>
              <a:gd name="connsiteY71" fmla="*/ 82599 h 485179"/>
              <a:gd name="connsiteX72" fmla="*/ 63408 w 206730"/>
              <a:gd name="connsiteY72" fmla="*/ 75009 h 485179"/>
              <a:gd name="connsiteX73" fmla="*/ 46888 w 206730"/>
              <a:gd name="connsiteY73" fmla="*/ 52685 h 485179"/>
              <a:gd name="connsiteX74" fmla="*/ 46888 w 206730"/>
              <a:gd name="connsiteY74" fmla="*/ 166092 h 485179"/>
              <a:gd name="connsiteX75" fmla="*/ 44674 w 206730"/>
              <a:gd name="connsiteY75" fmla="*/ 190042 h 485179"/>
              <a:gd name="connsiteX76" fmla="*/ 38155 w 206730"/>
              <a:gd name="connsiteY76" fmla="*/ 238242 h 485179"/>
              <a:gd name="connsiteX77" fmla="*/ 34387 w 206730"/>
              <a:gd name="connsiteY77" fmla="*/ 160734 h 485179"/>
              <a:gd name="connsiteX78" fmla="*/ 34387 w 206730"/>
              <a:gd name="connsiteY78" fmla="*/ 33040 h 485179"/>
              <a:gd name="connsiteX79" fmla="*/ 33494 w 206730"/>
              <a:gd name="connsiteY79" fmla="*/ 0 h 485179"/>
              <a:gd name="connsiteX0" fmla="*/ 76981 w 206730"/>
              <a:gd name="connsiteY0" fmla="*/ 321839 h 496055"/>
              <a:gd name="connsiteX1" fmla="*/ 85286 w 206730"/>
              <a:gd name="connsiteY1" fmla="*/ 348555 h 496055"/>
              <a:gd name="connsiteX2" fmla="*/ 76356 w 206730"/>
              <a:gd name="connsiteY2" fmla="*/ 353020 h 496055"/>
              <a:gd name="connsiteX3" fmla="*/ 2240 w 206730"/>
              <a:gd name="connsiteY3" fmla="*/ 467320 h 496055"/>
              <a:gd name="connsiteX4" fmla="*/ 11330 w 206730"/>
              <a:gd name="connsiteY4" fmla="*/ 458426 h 496055"/>
              <a:gd name="connsiteX5" fmla="*/ 62069 w 206730"/>
              <a:gd name="connsiteY5" fmla="*/ 350341 h 496055"/>
              <a:gd name="connsiteX6" fmla="*/ 34387 w 206730"/>
              <a:gd name="connsiteY6" fmla="*/ 350341 h 496055"/>
              <a:gd name="connsiteX7" fmla="*/ 12956 w 206730"/>
              <a:gd name="connsiteY7" fmla="*/ 353020 h 496055"/>
              <a:gd name="connsiteX8" fmla="*/ 4919 w 206730"/>
              <a:gd name="connsiteY8" fmla="*/ 344983 h 496055"/>
              <a:gd name="connsiteX9" fmla="*/ 61176 w 206730"/>
              <a:gd name="connsiteY9" fmla="*/ 341876 h 496055"/>
              <a:gd name="connsiteX10" fmla="*/ 76981 w 206730"/>
              <a:gd name="connsiteY10" fmla="*/ 321839 h 496055"/>
              <a:gd name="connsiteX11" fmla="*/ 94216 w 206730"/>
              <a:gd name="connsiteY11" fmla="*/ 276225 h 496055"/>
              <a:gd name="connsiteX12" fmla="*/ 108850 w 206730"/>
              <a:gd name="connsiteY12" fmla="*/ 274906 h 496055"/>
              <a:gd name="connsiteX13" fmla="*/ 117433 w 206730"/>
              <a:gd name="connsiteY13" fmla="*/ 286047 h 496055"/>
              <a:gd name="connsiteX14" fmla="*/ 117825 w 206730"/>
              <a:gd name="connsiteY14" fmla="*/ 279208 h 496055"/>
              <a:gd name="connsiteX15" fmla="*/ 112075 w 206730"/>
              <a:gd name="connsiteY15" fmla="*/ 328017 h 496055"/>
              <a:gd name="connsiteX16" fmla="*/ 126363 w 206730"/>
              <a:gd name="connsiteY16" fmla="*/ 362843 h 496055"/>
              <a:gd name="connsiteX17" fmla="*/ 169443 w 206730"/>
              <a:gd name="connsiteY17" fmla="*/ 330838 h 496055"/>
              <a:gd name="connsiteX18" fmla="*/ 170583 w 206730"/>
              <a:gd name="connsiteY18" fmla="*/ 310622 h 496055"/>
              <a:gd name="connsiteX19" fmla="*/ 188870 w 206730"/>
              <a:gd name="connsiteY19" fmla="*/ 329803 h 496055"/>
              <a:gd name="connsiteX20" fmla="*/ 181637 w 206730"/>
              <a:gd name="connsiteY20" fmla="*/ 342073 h 496055"/>
              <a:gd name="connsiteX21" fmla="*/ 128148 w 206730"/>
              <a:gd name="connsiteY21" fmla="*/ 367308 h 496055"/>
              <a:gd name="connsiteX22" fmla="*/ 206730 w 206730"/>
              <a:gd name="connsiteY22" fmla="*/ 448568 h 496055"/>
              <a:gd name="connsiteX23" fmla="*/ 206730 w 206730"/>
              <a:gd name="connsiteY23" fmla="*/ 452140 h 496055"/>
              <a:gd name="connsiteX24" fmla="*/ 186191 w 206730"/>
              <a:gd name="connsiteY24" fmla="*/ 462855 h 496055"/>
              <a:gd name="connsiteX25" fmla="*/ 108503 w 206730"/>
              <a:gd name="connsiteY25" fmla="*/ 332482 h 496055"/>
              <a:gd name="connsiteX26" fmla="*/ 108503 w 206730"/>
              <a:gd name="connsiteY26" fmla="*/ 457497 h 496055"/>
              <a:gd name="connsiteX27" fmla="*/ 99501 w 206730"/>
              <a:gd name="connsiteY27" fmla="*/ 496055 h 496055"/>
              <a:gd name="connsiteX28" fmla="*/ 59390 w 206730"/>
              <a:gd name="connsiteY28" fmla="*/ 465534 h 496055"/>
              <a:gd name="connsiteX29" fmla="*/ 59390 w 206730"/>
              <a:gd name="connsiteY29" fmla="*/ 461962 h 496055"/>
              <a:gd name="connsiteX30" fmla="*/ 87518 w 206730"/>
              <a:gd name="connsiteY30" fmla="*/ 463748 h 496055"/>
              <a:gd name="connsiteX31" fmla="*/ 95109 w 206730"/>
              <a:gd name="connsiteY31" fmla="*/ 453033 h 496055"/>
              <a:gd name="connsiteX32" fmla="*/ 95109 w 206730"/>
              <a:gd name="connsiteY32" fmla="*/ 309265 h 496055"/>
              <a:gd name="connsiteX33" fmla="*/ 94216 w 206730"/>
              <a:gd name="connsiteY33" fmla="*/ 276225 h 496055"/>
              <a:gd name="connsiteX34" fmla="*/ 14741 w 206730"/>
              <a:gd name="connsiteY34" fmla="*/ 56257 h 496055"/>
              <a:gd name="connsiteX35" fmla="*/ 18313 w 206730"/>
              <a:gd name="connsiteY35" fmla="*/ 56257 h 496055"/>
              <a:gd name="connsiteX36" fmla="*/ 20657 w 206730"/>
              <a:gd name="connsiteY36" fmla="*/ 85055 h 496055"/>
              <a:gd name="connsiteX37" fmla="*/ 20099 w 206730"/>
              <a:gd name="connsiteY37" fmla="*/ 90190 h 496055"/>
              <a:gd name="connsiteX38" fmla="*/ 12956 w 206730"/>
              <a:gd name="connsiteY38" fmla="*/ 100459 h 496055"/>
              <a:gd name="connsiteX39" fmla="*/ 2240 w 206730"/>
              <a:gd name="connsiteY39" fmla="*/ 100905 h 496055"/>
              <a:gd name="connsiteX40" fmla="*/ 2918 w 206730"/>
              <a:gd name="connsiteY40" fmla="*/ 79082 h 496055"/>
              <a:gd name="connsiteX41" fmla="*/ 14741 w 206730"/>
              <a:gd name="connsiteY41" fmla="*/ 56257 h 496055"/>
              <a:gd name="connsiteX42" fmla="*/ 168296 w 206730"/>
              <a:gd name="connsiteY42" fmla="*/ 6090 h 496055"/>
              <a:gd name="connsiteX43" fmla="*/ 179941 w 206730"/>
              <a:gd name="connsiteY43" fmla="*/ 35915 h 496055"/>
              <a:gd name="connsiteX44" fmla="*/ 180940 w 206730"/>
              <a:gd name="connsiteY44" fmla="*/ 51542 h 496055"/>
              <a:gd name="connsiteX45" fmla="*/ 156346 w 206730"/>
              <a:gd name="connsiteY45" fmla="*/ 75546 h 496055"/>
              <a:gd name="connsiteX46" fmla="*/ 104003 w 206730"/>
              <a:gd name="connsiteY46" fmla="*/ 140874 h 496055"/>
              <a:gd name="connsiteX47" fmla="*/ 84840 w 206730"/>
              <a:gd name="connsiteY47" fmla="*/ 172343 h 496055"/>
              <a:gd name="connsiteX48" fmla="*/ 102252 w 206730"/>
              <a:gd name="connsiteY48" fmla="*/ 182165 h 496055"/>
              <a:gd name="connsiteX49" fmla="*/ 171011 w 206730"/>
              <a:gd name="connsiteY49" fmla="*/ 182165 h 496055"/>
              <a:gd name="connsiteX50" fmla="*/ 184852 w 206730"/>
              <a:gd name="connsiteY50" fmla="*/ 172343 h 496055"/>
              <a:gd name="connsiteX51" fmla="*/ 188870 w 206730"/>
              <a:gd name="connsiteY51" fmla="*/ 132159 h 496055"/>
              <a:gd name="connsiteX52" fmla="*/ 193335 w 206730"/>
              <a:gd name="connsiteY52" fmla="*/ 132159 h 496055"/>
              <a:gd name="connsiteX53" fmla="*/ 194675 w 206730"/>
              <a:gd name="connsiteY53" fmla="*/ 159395 h 496055"/>
              <a:gd name="connsiteX54" fmla="*/ 203623 w 206730"/>
              <a:gd name="connsiteY54" fmla="*/ 178594 h 496055"/>
              <a:gd name="connsiteX55" fmla="*/ 177262 w 206730"/>
              <a:gd name="connsiteY55" fmla="*/ 199096 h 496055"/>
              <a:gd name="connsiteX56" fmla="*/ 101359 w 206730"/>
              <a:gd name="connsiteY56" fmla="*/ 192881 h 496055"/>
              <a:gd name="connsiteX57" fmla="*/ 73677 w 206730"/>
              <a:gd name="connsiteY57" fmla="*/ 183505 h 496055"/>
              <a:gd name="connsiteX58" fmla="*/ 77249 w 206730"/>
              <a:gd name="connsiteY58" fmla="*/ 154037 h 496055"/>
              <a:gd name="connsiteX59" fmla="*/ 161153 w 206730"/>
              <a:gd name="connsiteY59" fmla="*/ 39915 h 496055"/>
              <a:gd name="connsiteX60" fmla="*/ 104931 w 206730"/>
              <a:gd name="connsiteY60" fmla="*/ 32147 h 496055"/>
              <a:gd name="connsiteX61" fmla="*/ 83500 w 206730"/>
              <a:gd name="connsiteY61" fmla="*/ 34825 h 496055"/>
              <a:gd name="connsiteX62" fmla="*/ 75463 w 206730"/>
              <a:gd name="connsiteY62" fmla="*/ 26789 h 496055"/>
              <a:gd name="connsiteX63" fmla="*/ 166474 w 206730"/>
              <a:gd name="connsiteY63" fmla="*/ 17467 h 496055"/>
              <a:gd name="connsiteX64" fmla="*/ 168296 w 206730"/>
              <a:gd name="connsiteY64" fmla="*/ 6090 h 496055"/>
              <a:gd name="connsiteX65" fmla="*/ 33494 w 206730"/>
              <a:gd name="connsiteY65" fmla="*/ 0 h 496055"/>
              <a:gd name="connsiteX66" fmla="*/ 54925 w 206730"/>
              <a:gd name="connsiteY66" fmla="*/ 8929 h 496055"/>
              <a:gd name="connsiteX67" fmla="*/ 53103 w 206730"/>
              <a:gd name="connsiteY67" fmla="*/ 3644 h 496055"/>
              <a:gd name="connsiteX68" fmla="*/ 46888 w 206730"/>
              <a:gd name="connsiteY68" fmla="*/ 48220 h 496055"/>
              <a:gd name="connsiteX69" fmla="*/ 78105 w 206730"/>
              <a:gd name="connsiteY69" fmla="*/ 59614 h 496055"/>
              <a:gd name="connsiteX70" fmla="*/ 85678 w 206730"/>
              <a:gd name="connsiteY70" fmla="*/ 85206 h 496055"/>
              <a:gd name="connsiteX71" fmla="*/ 71891 w 206730"/>
              <a:gd name="connsiteY71" fmla="*/ 82599 h 496055"/>
              <a:gd name="connsiteX72" fmla="*/ 63408 w 206730"/>
              <a:gd name="connsiteY72" fmla="*/ 75009 h 496055"/>
              <a:gd name="connsiteX73" fmla="*/ 46888 w 206730"/>
              <a:gd name="connsiteY73" fmla="*/ 52685 h 496055"/>
              <a:gd name="connsiteX74" fmla="*/ 46888 w 206730"/>
              <a:gd name="connsiteY74" fmla="*/ 166092 h 496055"/>
              <a:gd name="connsiteX75" fmla="*/ 44674 w 206730"/>
              <a:gd name="connsiteY75" fmla="*/ 190042 h 496055"/>
              <a:gd name="connsiteX76" fmla="*/ 38155 w 206730"/>
              <a:gd name="connsiteY76" fmla="*/ 238242 h 496055"/>
              <a:gd name="connsiteX77" fmla="*/ 34387 w 206730"/>
              <a:gd name="connsiteY77" fmla="*/ 160734 h 496055"/>
              <a:gd name="connsiteX78" fmla="*/ 34387 w 206730"/>
              <a:gd name="connsiteY78" fmla="*/ 33040 h 496055"/>
              <a:gd name="connsiteX79" fmla="*/ 33494 w 206730"/>
              <a:gd name="connsiteY79" fmla="*/ 0 h 496055"/>
              <a:gd name="connsiteX0" fmla="*/ 76981 w 206730"/>
              <a:gd name="connsiteY0" fmla="*/ 321839 h 488287"/>
              <a:gd name="connsiteX1" fmla="*/ 85286 w 206730"/>
              <a:gd name="connsiteY1" fmla="*/ 348555 h 488287"/>
              <a:gd name="connsiteX2" fmla="*/ 76356 w 206730"/>
              <a:gd name="connsiteY2" fmla="*/ 353020 h 488287"/>
              <a:gd name="connsiteX3" fmla="*/ 2240 w 206730"/>
              <a:gd name="connsiteY3" fmla="*/ 467320 h 488287"/>
              <a:gd name="connsiteX4" fmla="*/ 11330 w 206730"/>
              <a:gd name="connsiteY4" fmla="*/ 458426 h 488287"/>
              <a:gd name="connsiteX5" fmla="*/ 62069 w 206730"/>
              <a:gd name="connsiteY5" fmla="*/ 350341 h 488287"/>
              <a:gd name="connsiteX6" fmla="*/ 34387 w 206730"/>
              <a:gd name="connsiteY6" fmla="*/ 350341 h 488287"/>
              <a:gd name="connsiteX7" fmla="*/ 12956 w 206730"/>
              <a:gd name="connsiteY7" fmla="*/ 353020 h 488287"/>
              <a:gd name="connsiteX8" fmla="*/ 4919 w 206730"/>
              <a:gd name="connsiteY8" fmla="*/ 344983 h 488287"/>
              <a:gd name="connsiteX9" fmla="*/ 61176 w 206730"/>
              <a:gd name="connsiteY9" fmla="*/ 341876 h 488287"/>
              <a:gd name="connsiteX10" fmla="*/ 76981 w 206730"/>
              <a:gd name="connsiteY10" fmla="*/ 321839 h 488287"/>
              <a:gd name="connsiteX11" fmla="*/ 94216 w 206730"/>
              <a:gd name="connsiteY11" fmla="*/ 276225 h 488287"/>
              <a:gd name="connsiteX12" fmla="*/ 108850 w 206730"/>
              <a:gd name="connsiteY12" fmla="*/ 274906 h 488287"/>
              <a:gd name="connsiteX13" fmla="*/ 117433 w 206730"/>
              <a:gd name="connsiteY13" fmla="*/ 286047 h 488287"/>
              <a:gd name="connsiteX14" fmla="*/ 117825 w 206730"/>
              <a:gd name="connsiteY14" fmla="*/ 279208 h 488287"/>
              <a:gd name="connsiteX15" fmla="*/ 112075 w 206730"/>
              <a:gd name="connsiteY15" fmla="*/ 328017 h 488287"/>
              <a:gd name="connsiteX16" fmla="*/ 126363 w 206730"/>
              <a:gd name="connsiteY16" fmla="*/ 362843 h 488287"/>
              <a:gd name="connsiteX17" fmla="*/ 169443 w 206730"/>
              <a:gd name="connsiteY17" fmla="*/ 330838 h 488287"/>
              <a:gd name="connsiteX18" fmla="*/ 170583 w 206730"/>
              <a:gd name="connsiteY18" fmla="*/ 310622 h 488287"/>
              <a:gd name="connsiteX19" fmla="*/ 188870 w 206730"/>
              <a:gd name="connsiteY19" fmla="*/ 329803 h 488287"/>
              <a:gd name="connsiteX20" fmla="*/ 181637 w 206730"/>
              <a:gd name="connsiteY20" fmla="*/ 342073 h 488287"/>
              <a:gd name="connsiteX21" fmla="*/ 128148 w 206730"/>
              <a:gd name="connsiteY21" fmla="*/ 367308 h 488287"/>
              <a:gd name="connsiteX22" fmla="*/ 206730 w 206730"/>
              <a:gd name="connsiteY22" fmla="*/ 448568 h 488287"/>
              <a:gd name="connsiteX23" fmla="*/ 206730 w 206730"/>
              <a:gd name="connsiteY23" fmla="*/ 452140 h 488287"/>
              <a:gd name="connsiteX24" fmla="*/ 186191 w 206730"/>
              <a:gd name="connsiteY24" fmla="*/ 462855 h 488287"/>
              <a:gd name="connsiteX25" fmla="*/ 108503 w 206730"/>
              <a:gd name="connsiteY25" fmla="*/ 332482 h 488287"/>
              <a:gd name="connsiteX26" fmla="*/ 108503 w 206730"/>
              <a:gd name="connsiteY26" fmla="*/ 457497 h 488287"/>
              <a:gd name="connsiteX27" fmla="*/ 82411 w 206730"/>
              <a:gd name="connsiteY27" fmla="*/ 488287 h 488287"/>
              <a:gd name="connsiteX28" fmla="*/ 59390 w 206730"/>
              <a:gd name="connsiteY28" fmla="*/ 465534 h 488287"/>
              <a:gd name="connsiteX29" fmla="*/ 59390 w 206730"/>
              <a:gd name="connsiteY29" fmla="*/ 461962 h 488287"/>
              <a:gd name="connsiteX30" fmla="*/ 87518 w 206730"/>
              <a:gd name="connsiteY30" fmla="*/ 463748 h 488287"/>
              <a:gd name="connsiteX31" fmla="*/ 95109 w 206730"/>
              <a:gd name="connsiteY31" fmla="*/ 453033 h 488287"/>
              <a:gd name="connsiteX32" fmla="*/ 95109 w 206730"/>
              <a:gd name="connsiteY32" fmla="*/ 309265 h 488287"/>
              <a:gd name="connsiteX33" fmla="*/ 94216 w 206730"/>
              <a:gd name="connsiteY33" fmla="*/ 276225 h 488287"/>
              <a:gd name="connsiteX34" fmla="*/ 14741 w 206730"/>
              <a:gd name="connsiteY34" fmla="*/ 56257 h 488287"/>
              <a:gd name="connsiteX35" fmla="*/ 18313 w 206730"/>
              <a:gd name="connsiteY35" fmla="*/ 56257 h 488287"/>
              <a:gd name="connsiteX36" fmla="*/ 20657 w 206730"/>
              <a:gd name="connsiteY36" fmla="*/ 85055 h 488287"/>
              <a:gd name="connsiteX37" fmla="*/ 20099 w 206730"/>
              <a:gd name="connsiteY37" fmla="*/ 90190 h 488287"/>
              <a:gd name="connsiteX38" fmla="*/ 12956 w 206730"/>
              <a:gd name="connsiteY38" fmla="*/ 100459 h 488287"/>
              <a:gd name="connsiteX39" fmla="*/ 2240 w 206730"/>
              <a:gd name="connsiteY39" fmla="*/ 100905 h 488287"/>
              <a:gd name="connsiteX40" fmla="*/ 2918 w 206730"/>
              <a:gd name="connsiteY40" fmla="*/ 79082 h 488287"/>
              <a:gd name="connsiteX41" fmla="*/ 14741 w 206730"/>
              <a:gd name="connsiteY41" fmla="*/ 56257 h 488287"/>
              <a:gd name="connsiteX42" fmla="*/ 168296 w 206730"/>
              <a:gd name="connsiteY42" fmla="*/ 6090 h 488287"/>
              <a:gd name="connsiteX43" fmla="*/ 179941 w 206730"/>
              <a:gd name="connsiteY43" fmla="*/ 35915 h 488287"/>
              <a:gd name="connsiteX44" fmla="*/ 180940 w 206730"/>
              <a:gd name="connsiteY44" fmla="*/ 51542 h 488287"/>
              <a:gd name="connsiteX45" fmla="*/ 156346 w 206730"/>
              <a:gd name="connsiteY45" fmla="*/ 75546 h 488287"/>
              <a:gd name="connsiteX46" fmla="*/ 104003 w 206730"/>
              <a:gd name="connsiteY46" fmla="*/ 140874 h 488287"/>
              <a:gd name="connsiteX47" fmla="*/ 84840 w 206730"/>
              <a:gd name="connsiteY47" fmla="*/ 172343 h 488287"/>
              <a:gd name="connsiteX48" fmla="*/ 102252 w 206730"/>
              <a:gd name="connsiteY48" fmla="*/ 182165 h 488287"/>
              <a:gd name="connsiteX49" fmla="*/ 171011 w 206730"/>
              <a:gd name="connsiteY49" fmla="*/ 182165 h 488287"/>
              <a:gd name="connsiteX50" fmla="*/ 184852 w 206730"/>
              <a:gd name="connsiteY50" fmla="*/ 172343 h 488287"/>
              <a:gd name="connsiteX51" fmla="*/ 188870 w 206730"/>
              <a:gd name="connsiteY51" fmla="*/ 132159 h 488287"/>
              <a:gd name="connsiteX52" fmla="*/ 193335 w 206730"/>
              <a:gd name="connsiteY52" fmla="*/ 132159 h 488287"/>
              <a:gd name="connsiteX53" fmla="*/ 194675 w 206730"/>
              <a:gd name="connsiteY53" fmla="*/ 159395 h 488287"/>
              <a:gd name="connsiteX54" fmla="*/ 203623 w 206730"/>
              <a:gd name="connsiteY54" fmla="*/ 178594 h 488287"/>
              <a:gd name="connsiteX55" fmla="*/ 177262 w 206730"/>
              <a:gd name="connsiteY55" fmla="*/ 199096 h 488287"/>
              <a:gd name="connsiteX56" fmla="*/ 101359 w 206730"/>
              <a:gd name="connsiteY56" fmla="*/ 192881 h 488287"/>
              <a:gd name="connsiteX57" fmla="*/ 73677 w 206730"/>
              <a:gd name="connsiteY57" fmla="*/ 183505 h 488287"/>
              <a:gd name="connsiteX58" fmla="*/ 77249 w 206730"/>
              <a:gd name="connsiteY58" fmla="*/ 154037 h 488287"/>
              <a:gd name="connsiteX59" fmla="*/ 161153 w 206730"/>
              <a:gd name="connsiteY59" fmla="*/ 39915 h 488287"/>
              <a:gd name="connsiteX60" fmla="*/ 104931 w 206730"/>
              <a:gd name="connsiteY60" fmla="*/ 32147 h 488287"/>
              <a:gd name="connsiteX61" fmla="*/ 83500 w 206730"/>
              <a:gd name="connsiteY61" fmla="*/ 34825 h 488287"/>
              <a:gd name="connsiteX62" fmla="*/ 75463 w 206730"/>
              <a:gd name="connsiteY62" fmla="*/ 26789 h 488287"/>
              <a:gd name="connsiteX63" fmla="*/ 166474 w 206730"/>
              <a:gd name="connsiteY63" fmla="*/ 17467 h 488287"/>
              <a:gd name="connsiteX64" fmla="*/ 168296 w 206730"/>
              <a:gd name="connsiteY64" fmla="*/ 6090 h 488287"/>
              <a:gd name="connsiteX65" fmla="*/ 33494 w 206730"/>
              <a:gd name="connsiteY65" fmla="*/ 0 h 488287"/>
              <a:gd name="connsiteX66" fmla="*/ 54925 w 206730"/>
              <a:gd name="connsiteY66" fmla="*/ 8929 h 488287"/>
              <a:gd name="connsiteX67" fmla="*/ 53103 w 206730"/>
              <a:gd name="connsiteY67" fmla="*/ 3644 h 488287"/>
              <a:gd name="connsiteX68" fmla="*/ 46888 w 206730"/>
              <a:gd name="connsiteY68" fmla="*/ 48220 h 488287"/>
              <a:gd name="connsiteX69" fmla="*/ 78105 w 206730"/>
              <a:gd name="connsiteY69" fmla="*/ 59614 h 488287"/>
              <a:gd name="connsiteX70" fmla="*/ 85678 w 206730"/>
              <a:gd name="connsiteY70" fmla="*/ 85206 h 488287"/>
              <a:gd name="connsiteX71" fmla="*/ 71891 w 206730"/>
              <a:gd name="connsiteY71" fmla="*/ 82599 h 488287"/>
              <a:gd name="connsiteX72" fmla="*/ 63408 w 206730"/>
              <a:gd name="connsiteY72" fmla="*/ 75009 h 488287"/>
              <a:gd name="connsiteX73" fmla="*/ 46888 w 206730"/>
              <a:gd name="connsiteY73" fmla="*/ 52685 h 488287"/>
              <a:gd name="connsiteX74" fmla="*/ 46888 w 206730"/>
              <a:gd name="connsiteY74" fmla="*/ 166092 h 488287"/>
              <a:gd name="connsiteX75" fmla="*/ 44674 w 206730"/>
              <a:gd name="connsiteY75" fmla="*/ 190042 h 488287"/>
              <a:gd name="connsiteX76" fmla="*/ 38155 w 206730"/>
              <a:gd name="connsiteY76" fmla="*/ 238242 h 488287"/>
              <a:gd name="connsiteX77" fmla="*/ 34387 w 206730"/>
              <a:gd name="connsiteY77" fmla="*/ 160734 h 488287"/>
              <a:gd name="connsiteX78" fmla="*/ 34387 w 206730"/>
              <a:gd name="connsiteY78" fmla="*/ 33040 h 488287"/>
              <a:gd name="connsiteX79" fmla="*/ 33494 w 206730"/>
              <a:gd name="connsiteY79" fmla="*/ 0 h 488287"/>
              <a:gd name="connsiteX0" fmla="*/ 76981 w 206730"/>
              <a:gd name="connsiteY0" fmla="*/ 321839 h 488287"/>
              <a:gd name="connsiteX1" fmla="*/ 85286 w 206730"/>
              <a:gd name="connsiteY1" fmla="*/ 348555 h 488287"/>
              <a:gd name="connsiteX2" fmla="*/ 76356 w 206730"/>
              <a:gd name="connsiteY2" fmla="*/ 353020 h 488287"/>
              <a:gd name="connsiteX3" fmla="*/ 2240 w 206730"/>
              <a:gd name="connsiteY3" fmla="*/ 467320 h 488287"/>
              <a:gd name="connsiteX4" fmla="*/ 11330 w 206730"/>
              <a:gd name="connsiteY4" fmla="*/ 458426 h 488287"/>
              <a:gd name="connsiteX5" fmla="*/ 62069 w 206730"/>
              <a:gd name="connsiteY5" fmla="*/ 350341 h 488287"/>
              <a:gd name="connsiteX6" fmla="*/ 34387 w 206730"/>
              <a:gd name="connsiteY6" fmla="*/ 350341 h 488287"/>
              <a:gd name="connsiteX7" fmla="*/ 12956 w 206730"/>
              <a:gd name="connsiteY7" fmla="*/ 353020 h 488287"/>
              <a:gd name="connsiteX8" fmla="*/ 4919 w 206730"/>
              <a:gd name="connsiteY8" fmla="*/ 344983 h 488287"/>
              <a:gd name="connsiteX9" fmla="*/ 61176 w 206730"/>
              <a:gd name="connsiteY9" fmla="*/ 341876 h 488287"/>
              <a:gd name="connsiteX10" fmla="*/ 76981 w 206730"/>
              <a:gd name="connsiteY10" fmla="*/ 321839 h 488287"/>
              <a:gd name="connsiteX11" fmla="*/ 94216 w 206730"/>
              <a:gd name="connsiteY11" fmla="*/ 276225 h 488287"/>
              <a:gd name="connsiteX12" fmla="*/ 108850 w 206730"/>
              <a:gd name="connsiteY12" fmla="*/ 274906 h 488287"/>
              <a:gd name="connsiteX13" fmla="*/ 117433 w 206730"/>
              <a:gd name="connsiteY13" fmla="*/ 286047 h 488287"/>
              <a:gd name="connsiteX14" fmla="*/ 117825 w 206730"/>
              <a:gd name="connsiteY14" fmla="*/ 279208 h 488287"/>
              <a:gd name="connsiteX15" fmla="*/ 112075 w 206730"/>
              <a:gd name="connsiteY15" fmla="*/ 328017 h 488287"/>
              <a:gd name="connsiteX16" fmla="*/ 126363 w 206730"/>
              <a:gd name="connsiteY16" fmla="*/ 362843 h 488287"/>
              <a:gd name="connsiteX17" fmla="*/ 169443 w 206730"/>
              <a:gd name="connsiteY17" fmla="*/ 330838 h 488287"/>
              <a:gd name="connsiteX18" fmla="*/ 170583 w 206730"/>
              <a:gd name="connsiteY18" fmla="*/ 310622 h 488287"/>
              <a:gd name="connsiteX19" fmla="*/ 188870 w 206730"/>
              <a:gd name="connsiteY19" fmla="*/ 329803 h 488287"/>
              <a:gd name="connsiteX20" fmla="*/ 181637 w 206730"/>
              <a:gd name="connsiteY20" fmla="*/ 342073 h 488287"/>
              <a:gd name="connsiteX21" fmla="*/ 128148 w 206730"/>
              <a:gd name="connsiteY21" fmla="*/ 367308 h 488287"/>
              <a:gd name="connsiteX22" fmla="*/ 206730 w 206730"/>
              <a:gd name="connsiteY22" fmla="*/ 448568 h 488287"/>
              <a:gd name="connsiteX23" fmla="*/ 206730 w 206730"/>
              <a:gd name="connsiteY23" fmla="*/ 452140 h 488287"/>
              <a:gd name="connsiteX24" fmla="*/ 173762 w 206730"/>
              <a:gd name="connsiteY24" fmla="*/ 470623 h 488287"/>
              <a:gd name="connsiteX25" fmla="*/ 108503 w 206730"/>
              <a:gd name="connsiteY25" fmla="*/ 332482 h 488287"/>
              <a:gd name="connsiteX26" fmla="*/ 108503 w 206730"/>
              <a:gd name="connsiteY26" fmla="*/ 457497 h 488287"/>
              <a:gd name="connsiteX27" fmla="*/ 82411 w 206730"/>
              <a:gd name="connsiteY27" fmla="*/ 488287 h 488287"/>
              <a:gd name="connsiteX28" fmla="*/ 59390 w 206730"/>
              <a:gd name="connsiteY28" fmla="*/ 465534 h 488287"/>
              <a:gd name="connsiteX29" fmla="*/ 59390 w 206730"/>
              <a:gd name="connsiteY29" fmla="*/ 461962 h 488287"/>
              <a:gd name="connsiteX30" fmla="*/ 87518 w 206730"/>
              <a:gd name="connsiteY30" fmla="*/ 463748 h 488287"/>
              <a:gd name="connsiteX31" fmla="*/ 95109 w 206730"/>
              <a:gd name="connsiteY31" fmla="*/ 453033 h 488287"/>
              <a:gd name="connsiteX32" fmla="*/ 95109 w 206730"/>
              <a:gd name="connsiteY32" fmla="*/ 309265 h 488287"/>
              <a:gd name="connsiteX33" fmla="*/ 94216 w 206730"/>
              <a:gd name="connsiteY33" fmla="*/ 276225 h 488287"/>
              <a:gd name="connsiteX34" fmla="*/ 14741 w 206730"/>
              <a:gd name="connsiteY34" fmla="*/ 56257 h 488287"/>
              <a:gd name="connsiteX35" fmla="*/ 18313 w 206730"/>
              <a:gd name="connsiteY35" fmla="*/ 56257 h 488287"/>
              <a:gd name="connsiteX36" fmla="*/ 20657 w 206730"/>
              <a:gd name="connsiteY36" fmla="*/ 85055 h 488287"/>
              <a:gd name="connsiteX37" fmla="*/ 20099 w 206730"/>
              <a:gd name="connsiteY37" fmla="*/ 90190 h 488287"/>
              <a:gd name="connsiteX38" fmla="*/ 12956 w 206730"/>
              <a:gd name="connsiteY38" fmla="*/ 100459 h 488287"/>
              <a:gd name="connsiteX39" fmla="*/ 2240 w 206730"/>
              <a:gd name="connsiteY39" fmla="*/ 100905 h 488287"/>
              <a:gd name="connsiteX40" fmla="*/ 2918 w 206730"/>
              <a:gd name="connsiteY40" fmla="*/ 79082 h 488287"/>
              <a:gd name="connsiteX41" fmla="*/ 14741 w 206730"/>
              <a:gd name="connsiteY41" fmla="*/ 56257 h 488287"/>
              <a:gd name="connsiteX42" fmla="*/ 168296 w 206730"/>
              <a:gd name="connsiteY42" fmla="*/ 6090 h 488287"/>
              <a:gd name="connsiteX43" fmla="*/ 179941 w 206730"/>
              <a:gd name="connsiteY43" fmla="*/ 35915 h 488287"/>
              <a:gd name="connsiteX44" fmla="*/ 180940 w 206730"/>
              <a:gd name="connsiteY44" fmla="*/ 51542 h 488287"/>
              <a:gd name="connsiteX45" fmla="*/ 156346 w 206730"/>
              <a:gd name="connsiteY45" fmla="*/ 75546 h 488287"/>
              <a:gd name="connsiteX46" fmla="*/ 104003 w 206730"/>
              <a:gd name="connsiteY46" fmla="*/ 140874 h 488287"/>
              <a:gd name="connsiteX47" fmla="*/ 84840 w 206730"/>
              <a:gd name="connsiteY47" fmla="*/ 172343 h 488287"/>
              <a:gd name="connsiteX48" fmla="*/ 102252 w 206730"/>
              <a:gd name="connsiteY48" fmla="*/ 182165 h 488287"/>
              <a:gd name="connsiteX49" fmla="*/ 171011 w 206730"/>
              <a:gd name="connsiteY49" fmla="*/ 182165 h 488287"/>
              <a:gd name="connsiteX50" fmla="*/ 184852 w 206730"/>
              <a:gd name="connsiteY50" fmla="*/ 172343 h 488287"/>
              <a:gd name="connsiteX51" fmla="*/ 188870 w 206730"/>
              <a:gd name="connsiteY51" fmla="*/ 132159 h 488287"/>
              <a:gd name="connsiteX52" fmla="*/ 193335 w 206730"/>
              <a:gd name="connsiteY52" fmla="*/ 132159 h 488287"/>
              <a:gd name="connsiteX53" fmla="*/ 194675 w 206730"/>
              <a:gd name="connsiteY53" fmla="*/ 159395 h 488287"/>
              <a:gd name="connsiteX54" fmla="*/ 203623 w 206730"/>
              <a:gd name="connsiteY54" fmla="*/ 178594 h 488287"/>
              <a:gd name="connsiteX55" fmla="*/ 177262 w 206730"/>
              <a:gd name="connsiteY55" fmla="*/ 199096 h 488287"/>
              <a:gd name="connsiteX56" fmla="*/ 101359 w 206730"/>
              <a:gd name="connsiteY56" fmla="*/ 192881 h 488287"/>
              <a:gd name="connsiteX57" fmla="*/ 73677 w 206730"/>
              <a:gd name="connsiteY57" fmla="*/ 183505 h 488287"/>
              <a:gd name="connsiteX58" fmla="*/ 77249 w 206730"/>
              <a:gd name="connsiteY58" fmla="*/ 154037 h 488287"/>
              <a:gd name="connsiteX59" fmla="*/ 161153 w 206730"/>
              <a:gd name="connsiteY59" fmla="*/ 39915 h 488287"/>
              <a:gd name="connsiteX60" fmla="*/ 104931 w 206730"/>
              <a:gd name="connsiteY60" fmla="*/ 32147 h 488287"/>
              <a:gd name="connsiteX61" fmla="*/ 83500 w 206730"/>
              <a:gd name="connsiteY61" fmla="*/ 34825 h 488287"/>
              <a:gd name="connsiteX62" fmla="*/ 75463 w 206730"/>
              <a:gd name="connsiteY62" fmla="*/ 26789 h 488287"/>
              <a:gd name="connsiteX63" fmla="*/ 166474 w 206730"/>
              <a:gd name="connsiteY63" fmla="*/ 17467 h 488287"/>
              <a:gd name="connsiteX64" fmla="*/ 168296 w 206730"/>
              <a:gd name="connsiteY64" fmla="*/ 6090 h 488287"/>
              <a:gd name="connsiteX65" fmla="*/ 33494 w 206730"/>
              <a:gd name="connsiteY65" fmla="*/ 0 h 488287"/>
              <a:gd name="connsiteX66" fmla="*/ 54925 w 206730"/>
              <a:gd name="connsiteY66" fmla="*/ 8929 h 488287"/>
              <a:gd name="connsiteX67" fmla="*/ 53103 w 206730"/>
              <a:gd name="connsiteY67" fmla="*/ 3644 h 488287"/>
              <a:gd name="connsiteX68" fmla="*/ 46888 w 206730"/>
              <a:gd name="connsiteY68" fmla="*/ 48220 h 488287"/>
              <a:gd name="connsiteX69" fmla="*/ 78105 w 206730"/>
              <a:gd name="connsiteY69" fmla="*/ 59614 h 488287"/>
              <a:gd name="connsiteX70" fmla="*/ 85678 w 206730"/>
              <a:gd name="connsiteY70" fmla="*/ 85206 h 488287"/>
              <a:gd name="connsiteX71" fmla="*/ 71891 w 206730"/>
              <a:gd name="connsiteY71" fmla="*/ 82599 h 488287"/>
              <a:gd name="connsiteX72" fmla="*/ 63408 w 206730"/>
              <a:gd name="connsiteY72" fmla="*/ 75009 h 488287"/>
              <a:gd name="connsiteX73" fmla="*/ 46888 w 206730"/>
              <a:gd name="connsiteY73" fmla="*/ 52685 h 488287"/>
              <a:gd name="connsiteX74" fmla="*/ 46888 w 206730"/>
              <a:gd name="connsiteY74" fmla="*/ 166092 h 488287"/>
              <a:gd name="connsiteX75" fmla="*/ 44674 w 206730"/>
              <a:gd name="connsiteY75" fmla="*/ 190042 h 488287"/>
              <a:gd name="connsiteX76" fmla="*/ 38155 w 206730"/>
              <a:gd name="connsiteY76" fmla="*/ 238242 h 488287"/>
              <a:gd name="connsiteX77" fmla="*/ 34387 w 206730"/>
              <a:gd name="connsiteY77" fmla="*/ 160734 h 488287"/>
              <a:gd name="connsiteX78" fmla="*/ 34387 w 206730"/>
              <a:gd name="connsiteY78" fmla="*/ 33040 h 488287"/>
              <a:gd name="connsiteX79" fmla="*/ 33494 w 206730"/>
              <a:gd name="connsiteY79" fmla="*/ 0 h 488287"/>
              <a:gd name="connsiteX0" fmla="*/ 76981 w 206730"/>
              <a:gd name="connsiteY0" fmla="*/ 321839 h 488287"/>
              <a:gd name="connsiteX1" fmla="*/ 85286 w 206730"/>
              <a:gd name="connsiteY1" fmla="*/ 348555 h 488287"/>
              <a:gd name="connsiteX2" fmla="*/ 76356 w 206730"/>
              <a:gd name="connsiteY2" fmla="*/ 353020 h 488287"/>
              <a:gd name="connsiteX3" fmla="*/ 2240 w 206730"/>
              <a:gd name="connsiteY3" fmla="*/ 467320 h 488287"/>
              <a:gd name="connsiteX4" fmla="*/ 11330 w 206730"/>
              <a:gd name="connsiteY4" fmla="*/ 458426 h 488287"/>
              <a:gd name="connsiteX5" fmla="*/ 62069 w 206730"/>
              <a:gd name="connsiteY5" fmla="*/ 350341 h 488287"/>
              <a:gd name="connsiteX6" fmla="*/ 34387 w 206730"/>
              <a:gd name="connsiteY6" fmla="*/ 350341 h 488287"/>
              <a:gd name="connsiteX7" fmla="*/ 12956 w 206730"/>
              <a:gd name="connsiteY7" fmla="*/ 353020 h 488287"/>
              <a:gd name="connsiteX8" fmla="*/ 4919 w 206730"/>
              <a:gd name="connsiteY8" fmla="*/ 344983 h 488287"/>
              <a:gd name="connsiteX9" fmla="*/ 61176 w 206730"/>
              <a:gd name="connsiteY9" fmla="*/ 341876 h 488287"/>
              <a:gd name="connsiteX10" fmla="*/ 76981 w 206730"/>
              <a:gd name="connsiteY10" fmla="*/ 321839 h 488287"/>
              <a:gd name="connsiteX11" fmla="*/ 94216 w 206730"/>
              <a:gd name="connsiteY11" fmla="*/ 276225 h 488287"/>
              <a:gd name="connsiteX12" fmla="*/ 108850 w 206730"/>
              <a:gd name="connsiteY12" fmla="*/ 274906 h 488287"/>
              <a:gd name="connsiteX13" fmla="*/ 117433 w 206730"/>
              <a:gd name="connsiteY13" fmla="*/ 286047 h 488287"/>
              <a:gd name="connsiteX14" fmla="*/ 117825 w 206730"/>
              <a:gd name="connsiteY14" fmla="*/ 279208 h 488287"/>
              <a:gd name="connsiteX15" fmla="*/ 112075 w 206730"/>
              <a:gd name="connsiteY15" fmla="*/ 328017 h 488287"/>
              <a:gd name="connsiteX16" fmla="*/ 126363 w 206730"/>
              <a:gd name="connsiteY16" fmla="*/ 362843 h 488287"/>
              <a:gd name="connsiteX17" fmla="*/ 169443 w 206730"/>
              <a:gd name="connsiteY17" fmla="*/ 330838 h 488287"/>
              <a:gd name="connsiteX18" fmla="*/ 170583 w 206730"/>
              <a:gd name="connsiteY18" fmla="*/ 310622 h 488287"/>
              <a:gd name="connsiteX19" fmla="*/ 188870 w 206730"/>
              <a:gd name="connsiteY19" fmla="*/ 329803 h 488287"/>
              <a:gd name="connsiteX20" fmla="*/ 181637 w 206730"/>
              <a:gd name="connsiteY20" fmla="*/ 342073 h 488287"/>
              <a:gd name="connsiteX21" fmla="*/ 128148 w 206730"/>
              <a:gd name="connsiteY21" fmla="*/ 367308 h 488287"/>
              <a:gd name="connsiteX22" fmla="*/ 206730 w 206730"/>
              <a:gd name="connsiteY22" fmla="*/ 448568 h 488287"/>
              <a:gd name="connsiteX23" fmla="*/ 195854 w 206730"/>
              <a:gd name="connsiteY23" fmla="*/ 447479 h 488287"/>
              <a:gd name="connsiteX24" fmla="*/ 173762 w 206730"/>
              <a:gd name="connsiteY24" fmla="*/ 470623 h 488287"/>
              <a:gd name="connsiteX25" fmla="*/ 108503 w 206730"/>
              <a:gd name="connsiteY25" fmla="*/ 332482 h 488287"/>
              <a:gd name="connsiteX26" fmla="*/ 108503 w 206730"/>
              <a:gd name="connsiteY26" fmla="*/ 457497 h 488287"/>
              <a:gd name="connsiteX27" fmla="*/ 82411 w 206730"/>
              <a:gd name="connsiteY27" fmla="*/ 488287 h 488287"/>
              <a:gd name="connsiteX28" fmla="*/ 59390 w 206730"/>
              <a:gd name="connsiteY28" fmla="*/ 465534 h 488287"/>
              <a:gd name="connsiteX29" fmla="*/ 59390 w 206730"/>
              <a:gd name="connsiteY29" fmla="*/ 461962 h 488287"/>
              <a:gd name="connsiteX30" fmla="*/ 87518 w 206730"/>
              <a:gd name="connsiteY30" fmla="*/ 463748 h 488287"/>
              <a:gd name="connsiteX31" fmla="*/ 95109 w 206730"/>
              <a:gd name="connsiteY31" fmla="*/ 453033 h 488287"/>
              <a:gd name="connsiteX32" fmla="*/ 95109 w 206730"/>
              <a:gd name="connsiteY32" fmla="*/ 309265 h 488287"/>
              <a:gd name="connsiteX33" fmla="*/ 94216 w 206730"/>
              <a:gd name="connsiteY33" fmla="*/ 276225 h 488287"/>
              <a:gd name="connsiteX34" fmla="*/ 14741 w 206730"/>
              <a:gd name="connsiteY34" fmla="*/ 56257 h 488287"/>
              <a:gd name="connsiteX35" fmla="*/ 18313 w 206730"/>
              <a:gd name="connsiteY35" fmla="*/ 56257 h 488287"/>
              <a:gd name="connsiteX36" fmla="*/ 20657 w 206730"/>
              <a:gd name="connsiteY36" fmla="*/ 85055 h 488287"/>
              <a:gd name="connsiteX37" fmla="*/ 20099 w 206730"/>
              <a:gd name="connsiteY37" fmla="*/ 90190 h 488287"/>
              <a:gd name="connsiteX38" fmla="*/ 12956 w 206730"/>
              <a:gd name="connsiteY38" fmla="*/ 100459 h 488287"/>
              <a:gd name="connsiteX39" fmla="*/ 2240 w 206730"/>
              <a:gd name="connsiteY39" fmla="*/ 100905 h 488287"/>
              <a:gd name="connsiteX40" fmla="*/ 2918 w 206730"/>
              <a:gd name="connsiteY40" fmla="*/ 79082 h 488287"/>
              <a:gd name="connsiteX41" fmla="*/ 14741 w 206730"/>
              <a:gd name="connsiteY41" fmla="*/ 56257 h 488287"/>
              <a:gd name="connsiteX42" fmla="*/ 168296 w 206730"/>
              <a:gd name="connsiteY42" fmla="*/ 6090 h 488287"/>
              <a:gd name="connsiteX43" fmla="*/ 179941 w 206730"/>
              <a:gd name="connsiteY43" fmla="*/ 35915 h 488287"/>
              <a:gd name="connsiteX44" fmla="*/ 180940 w 206730"/>
              <a:gd name="connsiteY44" fmla="*/ 51542 h 488287"/>
              <a:gd name="connsiteX45" fmla="*/ 156346 w 206730"/>
              <a:gd name="connsiteY45" fmla="*/ 75546 h 488287"/>
              <a:gd name="connsiteX46" fmla="*/ 104003 w 206730"/>
              <a:gd name="connsiteY46" fmla="*/ 140874 h 488287"/>
              <a:gd name="connsiteX47" fmla="*/ 84840 w 206730"/>
              <a:gd name="connsiteY47" fmla="*/ 172343 h 488287"/>
              <a:gd name="connsiteX48" fmla="*/ 102252 w 206730"/>
              <a:gd name="connsiteY48" fmla="*/ 182165 h 488287"/>
              <a:gd name="connsiteX49" fmla="*/ 171011 w 206730"/>
              <a:gd name="connsiteY49" fmla="*/ 182165 h 488287"/>
              <a:gd name="connsiteX50" fmla="*/ 184852 w 206730"/>
              <a:gd name="connsiteY50" fmla="*/ 172343 h 488287"/>
              <a:gd name="connsiteX51" fmla="*/ 188870 w 206730"/>
              <a:gd name="connsiteY51" fmla="*/ 132159 h 488287"/>
              <a:gd name="connsiteX52" fmla="*/ 193335 w 206730"/>
              <a:gd name="connsiteY52" fmla="*/ 132159 h 488287"/>
              <a:gd name="connsiteX53" fmla="*/ 194675 w 206730"/>
              <a:gd name="connsiteY53" fmla="*/ 159395 h 488287"/>
              <a:gd name="connsiteX54" fmla="*/ 203623 w 206730"/>
              <a:gd name="connsiteY54" fmla="*/ 178594 h 488287"/>
              <a:gd name="connsiteX55" fmla="*/ 177262 w 206730"/>
              <a:gd name="connsiteY55" fmla="*/ 199096 h 488287"/>
              <a:gd name="connsiteX56" fmla="*/ 101359 w 206730"/>
              <a:gd name="connsiteY56" fmla="*/ 192881 h 488287"/>
              <a:gd name="connsiteX57" fmla="*/ 73677 w 206730"/>
              <a:gd name="connsiteY57" fmla="*/ 183505 h 488287"/>
              <a:gd name="connsiteX58" fmla="*/ 77249 w 206730"/>
              <a:gd name="connsiteY58" fmla="*/ 154037 h 488287"/>
              <a:gd name="connsiteX59" fmla="*/ 161153 w 206730"/>
              <a:gd name="connsiteY59" fmla="*/ 39915 h 488287"/>
              <a:gd name="connsiteX60" fmla="*/ 104931 w 206730"/>
              <a:gd name="connsiteY60" fmla="*/ 32147 h 488287"/>
              <a:gd name="connsiteX61" fmla="*/ 83500 w 206730"/>
              <a:gd name="connsiteY61" fmla="*/ 34825 h 488287"/>
              <a:gd name="connsiteX62" fmla="*/ 75463 w 206730"/>
              <a:gd name="connsiteY62" fmla="*/ 26789 h 488287"/>
              <a:gd name="connsiteX63" fmla="*/ 166474 w 206730"/>
              <a:gd name="connsiteY63" fmla="*/ 17467 h 488287"/>
              <a:gd name="connsiteX64" fmla="*/ 168296 w 206730"/>
              <a:gd name="connsiteY64" fmla="*/ 6090 h 488287"/>
              <a:gd name="connsiteX65" fmla="*/ 33494 w 206730"/>
              <a:gd name="connsiteY65" fmla="*/ 0 h 488287"/>
              <a:gd name="connsiteX66" fmla="*/ 54925 w 206730"/>
              <a:gd name="connsiteY66" fmla="*/ 8929 h 488287"/>
              <a:gd name="connsiteX67" fmla="*/ 53103 w 206730"/>
              <a:gd name="connsiteY67" fmla="*/ 3644 h 488287"/>
              <a:gd name="connsiteX68" fmla="*/ 46888 w 206730"/>
              <a:gd name="connsiteY68" fmla="*/ 48220 h 488287"/>
              <a:gd name="connsiteX69" fmla="*/ 78105 w 206730"/>
              <a:gd name="connsiteY69" fmla="*/ 59614 h 488287"/>
              <a:gd name="connsiteX70" fmla="*/ 85678 w 206730"/>
              <a:gd name="connsiteY70" fmla="*/ 85206 h 488287"/>
              <a:gd name="connsiteX71" fmla="*/ 71891 w 206730"/>
              <a:gd name="connsiteY71" fmla="*/ 82599 h 488287"/>
              <a:gd name="connsiteX72" fmla="*/ 63408 w 206730"/>
              <a:gd name="connsiteY72" fmla="*/ 75009 h 488287"/>
              <a:gd name="connsiteX73" fmla="*/ 46888 w 206730"/>
              <a:gd name="connsiteY73" fmla="*/ 52685 h 488287"/>
              <a:gd name="connsiteX74" fmla="*/ 46888 w 206730"/>
              <a:gd name="connsiteY74" fmla="*/ 166092 h 488287"/>
              <a:gd name="connsiteX75" fmla="*/ 44674 w 206730"/>
              <a:gd name="connsiteY75" fmla="*/ 190042 h 488287"/>
              <a:gd name="connsiteX76" fmla="*/ 38155 w 206730"/>
              <a:gd name="connsiteY76" fmla="*/ 238242 h 488287"/>
              <a:gd name="connsiteX77" fmla="*/ 34387 w 206730"/>
              <a:gd name="connsiteY77" fmla="*/ 160734 h 488287"/>
              <a:gd name="connsiteX78" fmla="*/ 34387 w 206730"/>
              <a:gd name="connsiteY78" fmla="*/ 33040 h 488287"/>
              <a:gd name="connsiteX79" fmla="*/ 33494 w 206730"/>
              <a:gd name="connsiteY79" fmla="*/ 0 h 488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206730" h="488287">
                <a:moveTo>
                  <a:pt x="76981" y="321839"/>
                </a:moveTo>
                <a:lnTo>
                  <a:pt x="85286" y="348555"/>
                </a:lnTo>
                <a:lnTo>
                  <a:pt x="76356" y="353020"/>
                </a:lnTo>
                <a:cubicBezTo>
                  <a:pt x="61473" y="406003"/>
                  <a:pt x="36768" y="444103"/>
                  <a:pt x="2240" y="467320"/>
                </a:cubicBezTo>
                <a:lnTo>
                  <a:pt x="11330" y="458426"/>
                </a:lnTo>
                <a:cubicBezTo>
                  <a:pt x="41096" y="428661"/>
                  <a:pt x="50758" y="396776"/>
                  <a:pt x="62069" y="350341"/>
                </a:cubicBezTo>
                <a:lnTo>
                  <a:pt x="34387" y="350341"/>
                </a:lnTo>
                <a:cubicBezTo>
                  <a:pt x="26648" y="350341"/>
                  <a:pt x="19504" y="351234"/>
                  <a:pt x="12956" y="353020"/>
                </a:cubicBezTo>
                <a:lnTo>
                  <a:pt x="4919" y="344983"/>
                </a:lnTo>
                <a:lnTo>
                  <a:pt x="61176" y="341876"/>
                </a:lnTo>
                <a:lnTo>
                  <a:pt x="76981" y="321839"/>
                </a:lnTo>
                <a:close/>
                <a:moveTo>
                  <a:pt x="94216" y="276225"/>
                </a:moveTo>
                <a:cubicBezTo>
                  <a:pt x="98058" y="277857"/>
                  <a:pt x="105008" y="273274"/>
                  <a:pt x="108850" y="274906"/>
                </a:cubicBezTo>
                <a:lnTo>
                  <a:pt x="117433" y="286047"/>
                </a:lnTo>
                <a:cubicBezTo>
                  <a:pt x="117564" y="283767"/>
                  <a:pt x="117694" y="281488"/>
                  <a:pt x="117825" y="279208"/>
                </a:cubicBezTo>
                <a:cubicBezTo>
                  <a:pt x="117230" y="292900"/>
                  <a:pt x="110652" y="314078"/>
                  <a:pt x="112075" y="328017"/>
                </a:cubicBezTo>
                <a:cubicBezTo>
                  <a:pt x="113498" y="341956"/>
                  <a:pt x="117838" y="362373"/>
                  <a:pt x="126363" y="362843"/>
                </a:cubicBezTo>
                <a:cubicBezTo>
                  <a:pt x="134889" y="363313"/>
                  <a:pt x="161555" y="339024"/>
                  <a:pt x="169443" y="330838"/>
                </a:cubicBezTo>
                <a:cubicBezTo>
                  <a:pt x="177331" y="322652"/>
                  <a:pt x="166309" y="310794"/>
                  <a:pt x="170583" y="310622"/>
                </a:cubicBezTo>
                <a:lnTo>
                  <a:pt x="188870" y="329803"/>
                </a:lnTo>
                <a:cubicBezTo>
                  <a:pt x="182917" y="330398"/>
                  <a:pt x="190864" y="335524"/>
                  <a:pt x="181637" y="342073"/>
                </a:cubicBezTo>
                <a:lnTo>
                  <a:pt x="128148" y="367308"/>
                </a:lnTo>
                <a:cubicBezTo>
                  <a:pt x="151366" y="411956"/>
                  <a:pt x="177559" y="439043"/>
                  <a:pt x="206730" y="448568"/>
                </a:cubicBezTo>
                <a:lnTo>
                  <a:pt x="195854" y="447479"/>
                </a:lnTo>
                <a:cubicBezTo>
                  <a:pt x="184543" y="448074"/>
                  <a:pt x="176144" y="464075"/>
                  <a:pt x="173762" y="470623"/>
                </a:cubicBezTo>
                <a:cubicBezTo>
                  <a:pt x="137448" y="443834"/>
                  <a:pt x="123981" y="392608"/>
                  <a:pt x="108503" y="332482"/>
                </a:cubicBezTo>
                <a:lnTo>
                  <a:pt x="108503" y="457497"/>
                </a:lnTo>
                <a:cubicBezTo>
                  <a:pt x="109098" y="472380"/>
                  <a:pt x="97294" y="484716"/>
                  <a:pt x="82411" y="488287"/>
                </a:cubicBezTo>
                <a:cubicBezTo>
                  <a:pt x="83006" y="479953"/>
                  <a:pt x="78440" y="470297"/>
                  <a:pt x="59390" y="465534"/>
                </a:cubicBezTo>
                <a:lnTo>
                  <a:pt x="59390" y="461962"/>
                </a:lnTo>
                <a:cubicBezTo>
                  <a:pt x="73082" y="463153"/>
                  <a:pt x="82458" y="463748"/>
                  <a:pt x="87518" y="463748"/>
                </a:cubicBezTo>
                <a:cubicBezTo>
                  <a:pt x="92579" y="463748"/>
                  <a:pt x="95109" y="460176"/>
                  <a:pt x="95109" y="453033"/>
                </a:cubicBezTo>
                <a:lnTo>
                  <a:pt x="95109" y="309265"/>
                </a:lnTo>
                <a:cubicBezTo>
                  <a:pt x="95109" y="297954"/>
                  <a:pt x="94811" y="286940"/>
                  <a:pt x="94216" y="276225"/>
                </a:cubicBezTo>
                <a:close/>
                <a:moveTo>
                  <a:pt x="14741" y="56257"/>
                </a:moveTo>
                <a:lnTo>
                  <a:pt x="18313" y="56257"/>
                </a:lnTo>
                <a:cubicBezTo>
                  <a:pt x="20099" y="69205"/>
                  <a:pt x="20881" y="78804"/>
                  <a:pt x="20657" y="85055"/>
                </a:cubicBezTo>
                <a:cubicBezTo>
                  <a:pt x="20583" y="87139"/>
                  <a:pt x="20397" y="88850"/>
                  <a:pt x="20099" y="90190"/>
                </a:cubicBezTo>
                <a:cubicBezTo>
                  <a:pt x="18909" y="95547"/>
                  <a:pt x="16527" y="98970"/>
                  <a:pt x="12956" y="100459"/>
                </a:cubicBezTo>
                <a:cubicBezTo>
                  <a:pt x="9384" y="101947"/>
                  <a:pt x="3913" y="104468"/>
                  <a:pt x="2240" y="100905"/>
                </a:cubicBezTo>
                <a:cubicBezTo>
                  <a:pt x="567" y="97342"/>
                  <a:pt x="-2142" y="86225"/>
                  <a:pt x="2918" y="79082"/>
                </a:cubicBezTo>
                <a:cubicBezTo>
                  <a:pt x="7978" y="71938"/>
                  <a:pt x="12956" y="70544"/>
                  <a:pt x="14741" y="56257"/>
                </a:cubicBezTo>
                <a:close/>
                <a:moveTo>
                  <a:pt x="168296" y="6090"/>
                </a:moveTo>
                <a:lnTo>
                  <a:pt x="179941" y="35915"/>
                </a:lnTo>
                <a:cubicBezTo>
                  <a:pt x="173988" y="37701"/>
                  <a:pt x="184872" y="44937"/>
                  <a:pt x="180940" y="51542"/>
                </a:cubicBezTo>
                <a:cubicBezTo>
                  <a:pt x="177008" y="58147"/>
                  <a:pt x="169169" y="60657"/>
                  <a:pt x="156346" y="75546"/>
                </a:cubicBezTo>
                <a:cubicBezTo>
                  <a:pt x="143523" y="90435"/>
                  <a:pt x="115921" y="124741"/>
                  <a:pt x="104003" y="140874"/>
                </a:cubicBezTo>
                <a:cubicBezTo>
                  <a:pt x="92085" y="157007"/>
                  <a:pt x="85132" y="165461"/>
                  <a:pt x="84840" y="172343"/>
                </a:cubicBezTo>
                <a:cubicBezTo>
                  <a:pt x="84548" y="179225"/>
                  <a:pt x="89751" y="182165"/>
                  <a:pt x="102252" y="182165"/>
                </a:cubicBezTo>
                <a:lnTo>
                  <a:pt x="171011" y="182165"/>
                </a:lnTo>
                <a:cubicBezTo>
                  <a:pt x="178155" y="182165"/>
                  <a:pt x="182768" y="178891"/>
                  <a:pt x="184852" y="172343"/>
                </a:cubicBezTo>
                <a:cubicBezTo>
                  <a:pt x="186936" y="165794"/>
                  <a:pt x="188275" y="152400"/>
                  <a:pt x="188870" y="132159"/>
                </a:cubicBezTo>
                <a:lnTo>
                  <a:pt x="193335" y="132159"/>
                </a:lnTo>
                <a:cubicBezTo>
                  <a:pt x="193335" y="139303"/>
                  <a:pt x="192960" y="151656"/>
                  <a:pt x="194675" y="159395"/>
                </a:cubicBezTo>
                <a:cubicBezTo>
                  <a:pt x="196390" y="167134"/>
                  <a:pt x="196479" y="176808"/>
                  <a:pt x="203623" y="178594"/>
                </a:cubicBezTo>
                <a:cubicBezTo>
                  <a:pt x="198860" y="188119"/>
                  <a:pt x="192145" y="206864"/>
                  <a:pt x="177262" y="199096"/>
                </a:cubicBezTo>
                <a:cubicBezTo>
                  <a:pt x="151961" y="199096"/>
                  <a:pt x="126660" y="192881"/>
                  <a:pt x="101359" y="192881"/>
                </a:cubicBezTo>
                <a:cubicBezTo>
                  <a:pt x="86477" y="193476"/>
                  <a:pt x="77249" y="190351"/>
                  <a:pt x="73677" y="183505"/>
                </a:cubicBezTo>
                <a:cubicBezTo>
                  <a:pt x="70106" y="176659"/>
                  <a:pt x="62670" y="177969"/>
                  <a:pt x="77249" y="154037"/>
                </a:cubicBezTo>
                <a:cubicBezTo>
                  <a:pt x="91828" y="130105"/>
                  <a:pt x="115313" y="108376"/>
                  <a:pt x="161153" y="39915"/>
                </a:cubicBezTo>
                <a:lnTo>
                  <a:pt x="104931" y="32147"/>
                </a:lnTo>
                <a:cubicBezTo>
                  <a:pt x="97192" y="32147"/>
                  <a:pt x="90048" y="33040"/>
                  <a:pt x="83500" y="34825"/>
                </a:cubicBezTo>
                <a:lnTo>
                  <a:pt x="75463" y="26789"/>
                </a:lnTo>
                <a:lnTo>
                  <a:pt x="166474" y="17467"/>
                </a:lnTo>
                <a:lnTo>
                  <a:pt x="168296" y="6090"/>
                </a:lnTo>
                <a:close/>
                <a:moveTo>
                  <a:pt x="33494" y="0"/>
                </a:moveTo>
                <a:lnTo>
                  <a:pt x="54925" y="8929"/>
                </a:lnTo>
                <a:lnTo>
                  <a:pt x="53103" y="3644"/>
                </a:lnTo>
                <a:lnTo>
                  <a:pt x="46888" y="48220"/>
                </a:lnTo>
                <a:cubicBezTo>
                  <a:pt x="59985" y="53578"/>
                  <a:pt x="71640" y="53450"/>
                  <a:pt x="78105" y="59614"/>
                </a:cubicBezTo>
                <a:cubicBezTo>
                  <a:pt x="84570" y="65778"/>
                  <a:pt x="86714" y="81375"/>
                  <a:pt x="85678" y="85206"/>
                </a:cubicBezTo>
                <a:cubicBezTo>
                  <a:pt x="84642" y="89037"/>
                  <a:pt x="75603" y="84298"/>
                  <a:pt x="71891" y="82599"/>
                </a:cubicBezTo>
                <a:cubicBezTo>
                  <a:pt x="68179" y="80900"/>
                  <a:pt x="66682" y="82153"/>
                  <a:pt x="63408" y="75009"/>
                </a:cubicBezTo>
                <a:cubicBezTo>
                  <a:pt x="60134" y="67865"/>
                  <a:pt x="54627" y="60424"/>
                  <a:pt x="46888" y="52685"/>
                </a:cubicBezTo>
                <a:lnTo>
                  <a:pt x="46888" y="166092"/>
                </a:lnTo>
                <a:cubicBezTo>
                  <a:pt x="46888" y="177403"/>
                  <a:pt x="44079" y="178135"/>
                  <a:pt x="44674" y="190042"/>
                </a:cubicBezTo>
                <a:lnTo>
                  <a:pt x="38155" y="238242"/>
                </a:lnTo>
                <a:cubicBezTo>
                  <a:pt x="38750" y="220382"/>
                  <a:pt x="34387" y="173831"/>
                  <a:pt x="34387" y="160734"/>
                </a:cubicBezTo>
                <a:lnTo>
                  <a:pt x="34387" y="33040"/>
                </a:lnTo>
                <a:cubicBezTo>
                  <a:pt x="34387" y="22324"/>
                  <a:pt x="34089" y="11311"/>
                  <a:pt x="3349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068243" y="2251998"/>
            <a:ext cx="353943" cy="8720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00" dirty="0">
                <a:solidFill>
                  <a:srgbClr val="F2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甲午年  小满</a:t>
            </a:r>
            <a:endParaRPr lang="en-US" altLang="zh-CN" sz="1100" dirty="0">
              <a:solidFill>
                <a:srgbClr val="F2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839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1015664" cy="684493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332756" y="1202729"/>
            <a:ext cx="4615194" cy="2401862"/>
          </a:xfrm>
          <a:prstGeom prst="rect">
            <a:avLst/>
          </a:prstGeom>
          <a:noFill/>
        </p:spPr>
        <p:txBody>
          <a:bodyPr vert="eaVert" wrap="square" lIns="90000" tIns="90000" bIns="90000" spcCol="7200000" rtlCol="0" anchor="ctr" anchorCtr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pc="1500" dirty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九天宫上</a:t>
            </a:r>
            <a:r>
              <a:rPr lang="zh-CN" altLang="en-US" spc="1500" dirty="0" smtClean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圣</a:t>
            </a:r>
            <a:endParaRPr lang="en-US" altLang="zh-CN" spc="1500" dirty="0" smtClean="0">
              <a:latin typeface="HakusyuTenkoin_kk" panose="02000609000000000000" pitchFamily="49" charset="-128"/>
              <a:ea typeface="HakusyuTenkoin_kk" panose="02000609000000000000" pitchFamily="49" charset="-128"/>
            </a:endParaRPr>
          </a:p>
          <a:p>
            <a:pPr>
              <a:lnSpc>
                <a:spcPct val="200000"/>
              </a:lnSpc>
            </a:pPr>
            <a:r>
              <a:rPr lang="zh-CN" altLang="en-US" spc="1500" dirty="0" smtClean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降</a:t>
            </a:r>
            <a:r>
              <a:rPr lang="zh-CN" altLang="en-US" spc="1500" dirty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世共昭</a:t>
            </a:r>
            <a:r>
              <a:rPr lang="zh-CN" altLang="en-US" spc="1500" dirty="0" smtClean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回</a:t>
            </a:r>
            <a:endParaRPr lang="en-US" altLang="zh-CN" spc="1500" dirty="0" smtClean="0">
              <a:latin typeface="HakusyuTenkoin_kk" panose="02000609000000000000" pitchFamily="49" charset="-128"/>
              <a:ea typeface="HakusyuTenkoin_kk" panose="02000609000000000000" pitchFamily="49" charset="-128"/>
            </a:endParaRPr>
          </a:p>
          <a:p>
            <a:pPr>
              <a:lnSpc>
                <a:spcPct val="200000"/>
              </a:lnSpc>
            </a:pPr>
            <a:r>
              <a:rPr lang="zh-CN" altLang="en-US" spc="1500" dirty="0" smtClean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万</a:t>
            </a:r>
            <a:r>
              <a:rPr lang="zh-CN" altLang="en-US" spc="1500" dirty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汇须亭</a:t>
            </a:r>
            <a:r>
              <a:rPr lang="zh-CN" altLang="en-US" spc="1500" dirty="0" smtClean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毓</a:t>
            </a:r>
            <a:endParaRPr lang="en-US" altLang="zh-CN" spc="1500" dirty="0" smtClean="0">
              <a:latin typeface="HakusyuTenkoin_kk" panose="02000609000000000000" pitchFamily="49" charset="-128"/>
              <a:ea typeface="HakusyuTenkoin_kk" panose="02000609000000000000" pitchFamily="49" charset="-128"/>
            </a:endParaRPr>
          </a:p>
          <a:p>
            <a:pPr>
              <a:lnSpc>
                <a:spcPct val="200000"/>
              </a:lnSpc>
            </a:pPr>
            <a:r>
              <a:rPr lang="zh-CN" altLang="en-US" spc="1500" dirty="0" smtClean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群</a:t>
            </a:r>
            <a:r>
              <a:rPr lang="zh-CN" altLang="en-US" spc="1500" dirty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仙送</a:t>
            </a:r>
            <a:r>
              <a:rPr lang="zh-CN" altLang="en-US" spc="1500" dirty="0" smtClean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下来</a:t>
            </a:r>
            <a:r>
              <a:rPr lang="zh-CN" altLang="en-US" spc="1500" dirty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/>
            </a:r>
            <a:br>
              <a:rPr lang="zh-CN" altLang="en-US" spc="1500" dirty="0">
                <a:latin typeface="HakusyuTenkoin_kk" panose="02000609000000000000" pitchFamily="49" charset="-128"/>
                <a:ea typeface="HakusyuTenkoin_kk" panose="02000609000000000000" pitchFamily="49" charset="-128"/>
              </a:rPr>
            </a:br>
            <a:r>
              <a:rPr lang="zh-CN" altLang="en-US" spc="1500" dirty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承乾当否</a:t>
            </a:r>
            <a:r>
              <a:rPr lang="zh-CN" altLang="en-US" spc="1500" dirty="0" smtClean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极</a:t>
            </a:r>
            <a:endParaRPr lang="en-US" altLang="zh-CN" spc="1500" dirty="0" smtClean="0">
              <a:latin typeface="HakusyuTenkoin_kk" panose="02000609000000000000" pitchFamily="49" charset="-128"/>
              <a:ea typeface="HakusyuTenkoin_kk" panose="02000609000000000000" pitchFamily="49" charset="-128"/>
            </a:endParaRPr>
          </a:p>
          <a:p>
            <a:pPr>
              <a:lnSpc>
                <a:spcPct val="200000"/>
              </a:lnSpc>
            </a:pPr>
            <a:r>
              <a:rPr lang="zh-CN" altLang="en-US" spc="1500" dirty="0" smtClean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庶事尽康哉</a:t>
            </a:r>
            <a:endParaRPr lang="en-US" altLang="zh-CN" spc="1500" dirty="0" smtClean="0">
              <a:latin typeface="HakusyuTenkoin_kk" panose="02000609000000000000" pitchFamily="49" charset="-128"/>
              <a:ea typeface="HakusyuTenkoin_kk" panose="02000609000000000000" pitchFamily="49" charset="-128"/>
            </a:endParaRPr>
          </a:p>
          <a:p>
            <a:pPr>
              <a:lnSpc>
                <a:spcPct val="200000"/>
              </a:lnSpc>
            </a:pPr>
            <a:r>
              <a:rPr lang="zh-CN" altLang="en-US" spc="1500" dirty="0" smtClean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只有</a:t>
            </a:r>
            <a:r>
              <a:rPr lang="zh-CN" altLang="en-US" spc="1500" dirty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羲轩</a:t>
            </a:r>
            <a:r>
              <a:rPr lang="zh-CN" altLang="en-US" spc="1500" dirty="0" smtClean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比</a:t>
            </a:r>
            <a:endParaRPr lang="en-US" altLang="zh-CN" spc="1500" dirty="0" smtClean="0">
              <a:latin typeface="HakusyuTenkoin_kk" panose="02000609000000000000" pitchFamily="49" charset="-128"/>
              <a:ea typeface="HakusyuTenkoin_kk" panose="02000609000000000000" pitchFamily="49" charset="-128"/>
            </a:endParaRPr>
          </a:p>
          <a:p>
            <a:pPr>
              <a:lnSpc>
                <a:spcPct val="200000"/>
              </a:lnSpc>
            </a:pPr>
            <a:r>
              <a:rPr lang="zh-CN" altLang="en-US" spc="1500" dirty="0" smtClean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其余</a:t>
            </a:r>
            <a:r>
              <a:rPr lang="zh-CN" altLang="en-US" spc="1500" dirty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不可</a:t>
            </a:r>
            <a:r>
              <a:rPr lang="zh-CN" altLang="en-US" spc="1500" dirty="0" smtClean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陪</a:t>
            </a:r>
            <a:endParaRPr lang="zh-CN" altLang="en-US" spc="1500" dirty="0">
              <a:latin typeface="HakusyuTenkoin_kk" panose="02000609000000000000" pitchFamily="49" charset="-128"/>
              <a:ea typeface="HakusyuTenkoin_kk" panose="02000609000000000000" pitchFamily="49" charset="-128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70978" y="2550386"/>
            <a:ext cx="353943" cy="8720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00" dirty="0">
                <a:solidFill>
                  <a:srgbClr val="96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甲午年  小满</a:t>
            </a:r>
            <a:endParaRPr lang="en-US" altLang="zh-CN" sz="1100" dirty="0">
              <a:solidFill>
                <a:srgbClr val="96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5971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1015664" cy="6844936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4664765" y="2138786"/>
            <a:ext cx="1696278" cy="811264"/>
            <a:chOff x="4265997" y="1948071"/>
            <a:chExt cx="2493814" cy="1192694"/>
          </a:xfrm>
        </p:grpSpPr>
        <p:sp>
          <p:nvSpPr>
            <p:cNvPr id="11" name="矩形 10"/>
            <p:cNvSpPr/>
            <p:nvPr/>
          </p:nvSpPr>
          <p:spPr>
            <a:xfrm>
              <a:off x="4265997" y="1948071"/>
              <a:ext cx="2493814" cy="1192694"/>
            </a:xfrm>
            <a:prstGeom prst="rect">
              <a:avLst/>
            </a:prstGeom>
            <a:noFill/>
            <a:ln w="57150">
              <a:solidFill>
                <a:srgbClr val="960000"/>
              </a:solidFill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4946561" y="2331429"/>
              <a:ext cx="1047949" cy="532511"/>
            </a:xfrm>
            <a:custGeom>
              <a:avLst/>
              <a:gdLst/>
              <a:ahLst/>
              <a:cxnLst/>
              <a:rect l="l" t="t" r="r" b="b"/>
              <a:pathLst>
                <a:path w="420365" h="220786">
                  <a:moveTo>
                    <a:pt x="250032" y="159172"/>
                  </a:moveTo>
                  <a:lnTo>
                    <a:pt x="250032" y="195114"/>
                  </a:lnTo>
                  <a:lnTo>
                    <a:pt x="385763" y="195114"/>
                  </a:lnTo>
                  <a:lnTo>
                    <a:pt x="385763" y="159172"/>
                  </a:lnTo>
                  <a:close/>
                  <a:moveTo>
                    <a:pt x="232619" y="144214"/>
                  </a:moveTo>
                  <a:lnTo>
                    <a:pt x="403176" y="144214"/>
                  </a:lnTo>
                  <a:lnTo>
                    <a:pt x="403176" y="220786"/>
                  </a:lnTo>
                  <a:lnTo>
                    <a:pt x="385763" y="220786"/>
                  </a:lnTo>
                  <a:lnTo>
                    <a:pt x="385763" y="210071"/>
                  </a:lnTo>
                  <a:lnTo>
                    <a:pt x="250032" y="210071"/>
                  </a:lnTo>
                  <a:lnTo>
                    <a:pt x="250032" y="220786"/>
                  </a:lnTo>
                  <a:lnTo>
                    <a:pt x="232619" y="220786"/>
                  </a:lnTo>
                  <a:close/>
                  <a:moveTo>
                    <a:pt x="64517" y="93427"/>
                  </a:moveTo>
                  <a:cubicBezTo>
                    <a:pt x="67792" y="95510"/>
                    <a:pt x="69429" y="100124"/>
                    <a:pt x="69429" y="107268"/>
                  </a:cubicBezTo>
                  <a:cubicBezTo>
                    <a:pt x="69429" y="108161"/>
                    <a:pt x="69243" y="109351"/>
                    <a:pt x="68871" y="110840"/>
                  </a:cubicBezTo>
                  <a:cubicBezTo>
                    <a:pt x="68499" y="112328"/>
                    <a:pt x="68312" y="113444"/>
                    <a:pt x="68312" y="114188"/>
                  </a:cubicBezTo>
                  <a:cubicBezTo>
                    <a:pt x="68312" y="114635"/>
                    <a:pt x="68424" y="115305"/>
                    <a:pt x="68647" y="116198"/>
                  </a:cubicBezTo>
                  <a:cubicBezTo>
                    <a:pt x="68871" y="117090"/>
                    <a:pt x="68982" y="117835"/>
                    <a:pt x="68982" y="118430"/>
                  </a:cubicBezTo>
                  <a:cubicBezTo>
                    <a:pt x="68982" y="124830"/>
                    <a:pt x="68015" y="131824"/>
                    <a:pt x="66080" y="139415"/>
                  </a:cubicBezTo>
                  <a:cubicBezTo>
                    <a:pt x="65336" y="141796"/>
                    <a:pt x="64592" y="145145"/>
                    <a:pt x="63848" y="149461"/>
                  </a:cubicBezTo>
                  <a:cubicBezTo>
                    <a:pt x="63550" y="152735"/>
                    <a:pt x="63252" y="157758"/>
                    <a:pt x="62955" y="164529"/>
                  </a:cubicBezTo>
                  <a:cubicBezTo>
                    <a:pt x="62657" y="171301"/>
                    <a:pt x="61243" y="177589"/>
                    <a:pt x="58713" y="183393"/>
                  </a:cubicBezTo>
                  <a:cubicBezTo>
                    <a:pt x="52016" y="198127"/>
                    <a:pt x="47849" y="205494"/>
                    <a:pt x="46212" y="205494"/>
                  </a:cubicBezTo>
                  <a:cubicBezTo>
                    <a:pt x="44277" y="205494"/>
                    <a:pt x="43309" y="204081"/>
                    <a:pt x="43309" y="201253"/>
                  </a:cubicBezTo>
                  <a:cubicBezTo>
                    <a:pt x="43309" y="194556"/>
                    <a:pt x="45988" y="183096"/>
                    <a:pt x="51346" y="166873"/>
                  </a:cubicBezTo>
                  <a:cubicBezTo>
                    <a:pt x="51793" y="164046"/>
                    <a:pt x="52388" y="159804"/>
                    <a:pt x="53132" y="154149"/>
                  </a:cubicBezTo>
                  <a:lnTo>
                    <a:pt x="60053" y="107714"/>
                  </a:lnTo>
                  <a:cubicBezTo>
                    <a:pt x="60201" y="106077"/>
                    <a:pt x="60276" y="104440"/>
                    <a:pt x="60276" y="102803"/>
                  </a:cubicBezTo>
                  <a:cubicBezTo>
                    <a:pt x="60276" y="102059"/>
                    <a:pt x="60201" y="100943"/>
                    <a:pt x="60053" y="99454"/>
                  </a:cubicBezTo>
                  <a:cubicBezTo>
                    <a:pt x="59904" y="97966"/>
                    <a:pt x="59829" y="96850"/>
                    <a:pt x="59829" y="96106"/>
                  </a:cubicBezTo>
                  <a:cubicBezTo>
                    <a:pt x="59829" y="95362"/>
                    <a:pt x="60462" y="94692"/>
                    <a:pt x="61727" y="94097"/>
                  </a:cubicBezTo>
                  <a:cubicBezTo>
                    <a:pt x="62992" y="93501"/>
                    <a:pt x="63922" y="93278"/>
                    <a:pt x="64517" y="93427"/>
                  </a:cubicBezTo>
                  <a:close/>
                  <a:moveTo>
                    <a:pt x="261640" y="78804"/>
                  </a:moveTo>
                  <a:lnTo>
                    <a:pt x="261640" y="107603"/>
                  </a:lnTo>
                  <a:lnTo>
                    <a:pt x="373931" y="107603"/>
                  </a:lnTo>
                  <a:lnTo>
                    <a:pt x="373931" y="78804"/>
                  </a:lnTo>
                  <a:close/>
                  <a:moveTo>
                    <a:pt x="16520" y="73335"/>
                  </a:moveTo>
                  <a:cubicBezTo>
                    <a:pt x="20539" y="73335"/>
                    <a:pt x="22548" y="75493"/>
                    <a:pt x="22548" y="79809"/>
                  </a:cubicBezTo>
                  <a:cubicBezTo>
                    <a:pt x="22548" y="82041"/>
                    <a:pt x="21655" y="85167"/>
                    <a:pt x="19869" y="89185"/>
                  </a:cubicBezTo>
                  <a:cubicBezTo>
                    <a:pt x="17934" y="93799"/>
                    <a:pt x="16818" y="97073"/>
                    <a:pt x="16520" y="99008"/>
                  </a:cubicBezTo>
                  <a:cubicBezTo>
                    <a:pt x="16074" y="102133"/>
                    <a:pt x="15851" y="109128"/>
                    <a:pt x="15851" y="119993"/>
                  </a:cubicBezTo>
                  <a:cubicBezTo>
                    <a:pt x="15851" y="122969"/>
                    <a:pt x="15516" y="127397"/>
                    <a:pt x="14846" y="133276"/>
                  </a:cubicBezTo>
                  <a:cubicBezTo>
                    <a:pt x="14176" y="139154"/>
                    <a:pt x="13841" y="143582"/>
                    <a:pt x="13841" y="146558"/>
                  </a:cubicBezTo>
                  <a:cubicBezTo>
                    <a:pt x="13841" y="159953"/>
                    <a:pt x="13544" y="169329"/>
                    <a:pt x="12948" y="174687"/>
                  </a:cubicBezTo>
                  <a:cubicBezTo>
                    <a:pt x="12502" y="177961"/>
                    <a:pt x="11386" y="182947"/>
                    <a:pt x="9600" y="189644"/>
                  </a:cubicBezTo>
                  <a:cubicBezTo>
                    <a:pt x="7367" y="197830"/>
                    <a:pt x="5507" y="201923"/>
                    <a:pt x="4019" y="201923"/>
                  </a:cubicBezTo>
                  <a:cubicBezTo>
                    <a:pt x="2233" y="201923"/>
                    <a:pt x="1414" y="200732"/>
                    <a:pt x="1563" y="198351"/>
                  </a:cubicBezTo>
                  <a:lnTo>
                    <a:pt x="2679" y="169776"/>
                  </a:lnTo>
                  <a:cubicBezTo>
                    <a:pt x="2977" y="161292"/>
                    <a:pt x="3572" y="148419"/>
                    <a:pt x="4465" y="131155"/>
                  </a:cubicBezTo>
                  <a:cubicBezTo>
                    <a:pt x="5209" y="127881"/>
                    <a:pt x="5879" y="122820"/>
                    <a:pt x="6474" y="115974"/>
                  </a:cubicBezTo>
                  <a:cubicBezTo>
                    <a:pt x="6921" y="87548"/>
                    <a:pt x="10270" y="73335"/>
                    <a:pt x="16520" y="73335"/>
                  </a:cubicBezTo>
                  <a:close/>
                  <a:moveTo>
                    <a:pt x="160065" y="67307"/>
                  </a:moveTo>
                  <a:cubicBezTo>
                    <a:pt x="162744" y="67307"/>
                    <a:pt x="165200" y="68014"/>
                    <a:pt x="167432" y="69428"/>
                  </a:cubicBezTo>
                  <a:cubicBezTo>
                    <a:pt x="169664" y="70842"/>
                    <a:pt x="170781" y="72814"/>
                    <a:pt x="170781" y="75344"/>
                  </a:cubicBezTo>
                  <a:cubicBezTo>
                    <a:pt x="170781" y="76088"/>
                    <a:pt x="170706" y="77205"/>
                    <a:pt x="170557" y="78693"/>
                  </a:cubicBezTo>
                  <a:cubicBezTo>
                    <a:pt x="170409" y="80181"/>
                    <a:pt x="170334" y="81372"/>
                    <a:pt x="170334" y="82265"/>
                  </a:cubicBezTo>
                  <a:cubicBezTo>
                    <a:pt x="170334" y="90004"/>
                    <a:pt x="170743" y="101650"/>
                    <a:pt x="171562" y="117202"/>
                  </a:cubicBezTo>
                  <a:cubicBezTo>
                    <a:pt x="172381" y="132755"/>
                    <a:pt x="172790" y="144400"/>
                    <a:pt x="172790" y="152140"/>
                  </a:cubicBezTo>
                  <a:cubicBezTo>
                    <a:pt x="172790" y="152586"/>
                    <a:pt x="172715" y="153293"/>
                    <a:pt x="172567" y="154260"/>
                  </a:cubicBezTo>
                  <a:cubicBezTo>
                    <a:pt x="172418" y="155228"/>
                    <a:pt x="172343" y="155935"/>
                    <a:pt x="172343" y="156381"/>
                  </a:cubicBezTo>
                  <a:lnTo>
                    <a:pt x="172343" y="175357"/>
                  </a:lnTo>
                  <a:cubicBezTo>
                    <a:pt x="172343" y="176845"/>
                    <a:pt x="172567" y="179077"/>
                    <a:pt x="173013" y="182054"/>
                  </a:cubicBezTo>
                  <a:cubicBezTo>
                    <a:pt x="173460" y="185031"/>
                    <a:pt x="173683" y="187337"/>
                    <a:pt x="173683" y="188974"/>
                  </a:cubicBezTo>
                  <a:cubicBezTo>
                    <a:pt x="173683" y="190612"/>
                    <a:pt x="173311" y="192844"/>
                    <a:pt x="172567" y="195672"/>
                  </a:cubicBezTo>
                  <a:cubicBezTo>
                    <a:pt x="171674" y="199095"/>
                    <a:pt x="170706" y="200806"/>
                    <a:pt x="169664" y="200806"/>
                  </a:cubicBezTo>
                  <a:cubicBezTo>
                    <a:pt x="168027" y="200806"/>
                    <a:pt x="165944" y="190686"/>
                    <a:pt x="163414" y="170445"/>
                  </a:cubicBezTo>
                  <a:cubicBezTo>
                    <a:pt x="163116" y="168957"/>
                    <a:pt x="162893" y="166799"/>
                    <a:pt x="162744" y="163971"/>
                  </a:cubicBezTo>
                  <a:lnTo>
                    <a:pt x="161628" y="110840"/>
                  </a:lnTo>
                  <a:cubicBezTo>
                    <a:pt x="160884" y="105035"/>
                    <a:pt x="159916" y="96329"/>
                    <a:pt x="158726" y="84720"/>
                  </a:cubicBezTo>
                  <a:cubicBezTo>
                    <a:pt x="158577" y="83381"/>
                    <a:pt x="157870" y="81521"/>
                    <a:pt x="156605" y="79139"/>
                  </a:cubicBezTo>
                  <a:cubicBezTo>
                    <a:pt x="155340" y="76758"/>
                    <a:pt x="154707" y="74898"/>
                    <a:pt x="154707" y="73558"/>
                  </a:cubicBezTo>
                  <a:cubicBezTo>
                    <a:pt x="154707" y="69391"/>
                    <a:pt x="156493" y="67307"/>
                    <a:pt x="160065" y="67307"/>
                  </a:cubicBezTo>
                  <a:close/>
                  <a:moveTo>
                    <a:pt x="244227" y="63847"/>
                  </a:moveTo>
                  <a:lnTo>
                    <a:pt x="391344" y="63847"/>
                  </a:lnTo>
                  <a:lnTo>
                    <a:pt x="391344" y="130150"/>
                  </a:lnTo>
                  <a:lnTo>
                    <a:pt x="373931" y="130150"/>
                  </a:lnTo>
                  <a:lnTo>
                    <a:pt x="373931" y="122560"/>
                  </a:lnTo>
                  <a:lnTo>
                    <a:pt x="261640" y="122560"/>
                  </a:lnTo>
                  <a:lnTo>
                    <a:pt x="261640" y="130150"/>
                  </a:lnTo>
                  <a:lnTo>
                    <a:pt x="244227" y="130150"/>
                  </a:lnTo>
                  <a:close/>
                  <a:moveTo>
                    <a:pt x="69429" y="12390"/>
                  </a:moveTo>
                  <a:lnTo>
                    <a:pt x="117872" y="12390"/>
                  </a:lnTo>
                  <a:cubicBezTo>
                    <a:pt x="133350" y="12390"/>
                    <a:pt x="145033" y="13060"/>
                    <a:pt x="152921" y="14399"/>
                  </a:cubicBezTo>
                  <a:cubicBezTo>
                    <a:pt x="162149" y="16036"/>
                    <a:pt x="166539" y="16855"/>
                    <a:pt x="166093" y="16855"/>
                  </a:cubicBezTo>
                  <a:cubicBezTo>
                    <a:pt x="168623" y="16855"/>
                    <a:pt x="169888" y="18641"/>
                    <a:pt x="169888" y="22213"/>
                  </a:cubicBezTo>
                  <a:cubicBezTo>
                    <a:pt x="169888" y="26082"/>
                    <a:pt x="166986" y="28017"/>
                    <a:pt x="161181" y="28017"/>
                  </a:cubicBezTo>
                  <a:cubicBezTo>
                    <a:pt x="160437" y="28017"/>
                    <a:pt x="159284" y="27868"/>
                    <a:pt x="157721" y="27570"/>
                  </a:cubicBezTo>
                  <a:cubicBezTo>
                    <a:pt x="156158" y="27273"/>
                    <a:pt x="155005" y="27124"/>
                    <a:pt x="154261" y="27124"/>
                  </a:cubicBezTo>
                  <a:cubicBezTo>
                    <a:pt x="152028" y="27124"/>
                    <a:pt x="148717" y="27347"/>
                    <a:pt x="144326" y="27794"/>
                  </a:cubicBezTo>
                  <a:cubicBezTo>
                    <a:pt x="139936" y="28240"/>
                    <a:pt x="136625" y="28463"/>
                    <a:pt x="134392" y="28463"/>
                  </a:cubicBezTo>
                  <a:cubicBezTo>
                    <a:pt x="132160" y="28463"/>
                    <a:pt x="128662" y="28389"/>
                    <a:pt x="123900" y="28240"/>
                  </a:cubicBezTo>
                  <a:cubicBezTo>
                    <a:pt x="119137" y="28091"/>
                    <a:pt x="115640" y="28017"/>
                    <a:pt x="113407" y="28017"/>
                  </a:cubicBezTo>
                  <a:cubicBezTo>
                    <a:pt x="109836" y="28017"/>
                    <a:pt x="106338" y="28835"/>
                    <a:pt x="102915" y="30473"/>
                  </a:cubicBezTo>
                  <a:cubicBezTo>
                    <a:pt x="98599" y="32556"/>
                    <a:pt x="96441" y="35086"/>
                    <a:pt x="96441" y="38063"/>
                  </a:cubicBezTo>
                  <a:cubicBezTo>
                    <a:pt x="96441" y="41783"/>
                    <a:pt x="98525" y="44090"/>
                    <a:pt x="102692" y="44983"/>
                  </a:cubicBezTo>
                  <a:cubicBezTo>
                    <a:pt x="106412" y="45430"/>
                    <a:pt x="111101" y="46323"/>
                    <a:pt x="116756" y="47662"/>
                  </a:cubicBezTo>
                  <a:cubicBezTo>
                    <a:pt x="118095" y="47662"/>
                    <a:pt x="120142" y="48109"/>
                    <a:pt x="122895" y="49002"/>
                  </a:cubicBezTo>
                  <a:cubicBezTo>
                    <a:pt x="125649" y="49895"/>
                    <a:pt x="127732" y="50415"/>
                    <a:pt x="129146" y="50564"/>
                  </a:cubicBezTo>
                  <a:cubicBezTo>
                    <a:pt x="130560" y="50713"/>
                    <a:pt x="132606" y="51383"/>
                    <a:pt x="135285" y="52573"/>
                  </a:cubicBezTo>
                  <a:cubicBezTo>
                    <a:pt x="136029" y="53169"/>
                    <a:pt x="137332" y="53913"/>
                    <a:pt x="139192" y="54806"/>
                  </a:cubicBezTo>
                  <a:cubicBezTo>
                    <a:pt x="141052" y="55699"/>
                    <a:pt x="142838" y="56555"/>
                    <a:pt x="144550" y="57373"/>
                  </a:cubicBezTo>
                  <a:cubicBezTo>
                    <a:pt x="146261" y="58192"/>
                    <a:pt x="147117" y="59940"/>
                    <a:pt x="147117" y="62619"/>
                  </a:cubicBezTo>
                  <a:cubicBezTo>
                    <a:pt x="147117" y="65447"/>
                    <a:pt x="146075" y="66861"/>
                    <a:pt x="143992" y="66861"/>
                  </a:cubicBezTo>
                  <a:cubicBezTo>
                    <a:pt x="137443" y="66861"/>
                    <a:pt x="133276" y="67084"/>
                    <a:pt x="131490" y="67531"/>
                  </a:cubicBezTo>
                  <a:cubicBezTo>
                    <a:pt x="127620" y="68126"/>
                    <a:pt x="123900" y="69912"/>
                    <a:pt x="120328" y="72889"/>
                  </a:cubicBezTo>
                  <a:cubicBezTo>
                    <a:pt x="117947" y="74823"/>
                    <a:pt x="116607" y="76312"/>
                    <a:pt x="116310" y="77353"/>
                  </a:cubicBezTo>
                  <a:cubicBezTo>
                    <a:pt x="115714" y="79586"/>
                    <a:pt x="114152" y="82339"/>
                    <a:pt x="111621" y="85613"/>
                  </a:cubicBezTo>
                  <a:cubicBezTo>
                    <a:pt x="110282" y="87697"/>
                    <a:pt x="109612" y="89632"/>
                    <a:pt x="109612" y="91418"/>
                  </a:cubicBezTo>
                  <a:cubicBezTo>
                    <a:pt x="109612" y="92608"/>
                    <a:pt x="109761" y="94431"/>
                    <a:pt x="110059" y="96887"/>
                  </a:cubicBezTo>
                  <a:cubicBezTo>
                    <a:pt x="110356" y="99343"/>
                    <a:pt x="110505" y="101166"/>
                    <a:pt x="110505" y="102356"/>
                  </a:cubicBezTo>
                  <a:cubicBezTo>
                    <a:pt x="110505" y="118876"/>
                    <a:pt x="112663" y="133238"/>
                    <a:pt x="116979" y="145442"/>
                  </a:cubicBezTo>
                  <a:cubicBezTo>
                    <a:pt x="119658" y="152140"/>
                    <a:pt x="123007" y="162260"/>
                    <a:pt x="127025" y="175803"/>
                  </a:cubicBezTo>
                  <a:cubicBezTo>
                    <a:pt x="127620" y="179822"/>
                    <a:pt x="128662" y="185775"/>
                    <a:pt x="130151" y="193663"/>
                  </a:cubicBezTo>
                  <a:cubicBezTo>
                    <a:pt x="131639" y="199169"/>
                    <a:pt x="132383" y="201997"/>
                    <a:pt x="132383" y="202146"/>
                  </a:cubicBezTo>
                  <a:cubicBezTo>
                    <a:pt x="132383" y="205866"/>
                    <a:pt x="131044" y="207727"/>
                    <a:pt x="128365" y="207727"/>
                  </a:cubicBezTo>
                  <a:cubicBezTo>
                    <a:pt x="125537" y="207727"/>
                    <a:pt x="123230" y="205271"/>
                    <a:pt x="121444" y="200360"/>
                  </a:cubicBezTo>
                  <a:cubicBezTo>
                    <a:pt x="120105" y="197086"/>
                    <a:pt x="118840" y="193737"/>
                    <a:pt x="117649" y="190314"/>
                  </a:cubicBezTo>
                  <a:cubicBezTo>
                    <a:pt x="114821" y="186296"/>
                    <a:pt x="112291" y="179822"/>
                    <a:pt x="110059" y="170892"/>
                  </a:cubicBezTo>
                  <a:cubicBezTo>
                    <a:pt x="108570" y="164343"/>
                    <a:pt x="107082" y="157795"/>
                    <a:pt x="105594" y="151247"/>
                  </a:cubicBezTo>
                  <a:cubicBezTo>
                    <a:pt x="104850" y="148419"/>
                    <a:pt x="104403" y="145665"/>
                    <a:pt x="104254" y="142987"/>
                  </a:cubicBezTo>
                  <a:lnTo>
                    <a:pt x="102245" y="117537"/>
                  </a:lnTo>
                  <a:cubicBezTo>
                    <a:pt x="101948" y="110096"/>
                    <a:pt x="102543" y="102133"/>
                    <a:pt x="104031" y="93650"/>
                  </a:cubicBezTo>
                  <a:cubicBezTo>
                    <a:pt x="105966" y="81297"/>
                    <a:pt x="106933" y="75195"/>
                    <a:pt x="106933" y="75344"/>
                  </a:cubicBezTo>
                  <a:cubicBezTo>
                    <a:pt x="106933" y="71921"/>
                    <a:pt x="105594" y="68610"/>
                    <a:pt x="102915" y="65410"/>
                  </a:cubicBezTo>
                  <a:cubicBezTo>
                    <a:pt x="100236" y="62210"/>
                    <a:pt x="97185" y="60610"/>
                    <a:pt x="93762" y="60610"/>
                  </a:cubicBezTo>
                  <a:cubicBezTo>
                    <a:pt x="92571" y="60610"/>
                    <a:pt x="90674" y="60796"/>
                    <a:pt x="88069" y="61168"/>
                  </a:cubicBezTo>
                  <a:cubicBezTo>
                    <a:pt x="85465" y="61540"/>
                    <a:pt x="83493" y="61726"/>
                    <a:pt x="82153" y="61726"/>
                  </a:cubicBezTo>
                  <a:cubicBezTo>
                    <a:pt x="77837" y="61726"/>
                    <a:pt x="74489" y="66042"/>
                    <a:pt x="72108" y="74674"/>
                  </a:cubicBezTo>
                  <a:cubicBezTo>
                    <a:pt x="69726" y="83306"/>
                    <a:pt x="67196" y="87623"/>
                    <a:pt x="64517" y="87623"/>
                  </a:cubicBezTo>
                  <a:lnTo>
                    <a:pt x="64071" y="87623"/>
                  </a:lnTo>
                  <a:cubicBezTo>
                    <a:pt x="62583" y="86581"/>
                    <a:pt x="61838" y="83604"/>
                    <a:pt x="61838" y="78693"/>
                  </a:cubicBezTo>
                  <a:cubicBezTo>
                    <a:pt x="61838" y="75865"/>
                    <a:pt x="58862" y="72070"/>
                    <a:pt x="52909" y="67307"/>
                  </a:cubicBezTo>
                  <a:cubicBezTo>
                    <a:pt x="52016" y="67010"/>
                    <a:pt x="50528" y="66861"/>
                    <a:pt x="48444" y="66861"/>
                  </a:cubicBezTo>
                  <a:cubicBezTo>
                    <a:pt x="45021" y="66861"/>
                    <a:pt x="41263" y="67605"/>
                    <a:pt x="37170" y="69093"/>
                  </a:cubicBezTo>
                  <a:cubicBezTo>
                    <a:pt x="33077" y="70582"/>
                    <a:pt x="30064" y="71326"/>
                    <a:pt x="28129" y="71326"/>
                  </a:cubicBezTo>
                  <a:cubicBezTo>
                    <a:pt x="24855" y="71326"/>
                    <a:pt x="23218" y="69317"/>
                    <a:pt x="23218" y="65298"/>
                  </a:cubicBezTo>
                  <a:cubicBezTo>
                    <a:pt x="23218" y="63215"/>
                    <a:pt x="24036" y="61652"/>
                    <a:pt x="25673" y="60610"/>
                  </a:cubicBezTo>
                  <a:cubicBezTo>
                    <a:pt x="39961" y="50490"/>
                    <a:pt x="55588" y="45430"/>
                    <a:pt x="72554" y="45430"/>
                  </a:cubicBezTo>
                  <a:cubicBezTo>
                    <a:pt x="77168" y="45430"/>
                    <a:pt x="79475" y="43941"/>
                    <a:pt x="79475" y="40965"/>
                  </a:cubicBezTo>
                  <a:cubicBezTo>
                    <a:pt x="79475" y="40221"/>
                    <a:pt x="79251" y="39551"/>
                    <a:pt x="78805" y="38956"/>
                  </a:cubicBezTo>
                  <a:cubicBezTo>
                    <a:pt x="75084" y="34044"/>
                    <a:pt x="71289" y="30993"/>
                    <a:pt x="67420" y="29803"/>
                  </a:cubicBezTo>
                  <a:cubicBezTo>
                    <a:pt x="65336" y="29207"/>
                    <a:pt x="60350" y="28835"/>
                    <a:pt x="52462" y="28687"/>
                  </a:cubicBezTo>
                  <a:cubicBezTo>
                    <a:pt x="50825" y="28687"/>
                    <a:pt x="48407" y="28426"/>
                    <a:pt x="45207" y="27905"/>
                  </a:cubicBezTo>
                  <a:cubicBezTo>
                    <a:pt x="42007" y="27384"/>
                    <a:pt x="39589" y="27124"/>
                    <a:pt x="37952" y="27124"/>
                  </a:cubicBezTo>
                  <a:cubicBezTo>
                    <a:pt x="35273" y="27124"/>
                    <a:pt x="31589" y="28240"/>
                    <a:pt x="26901" y="30473"/>
                  </a:cubicBezTo>
                  <a:cubicBezTo>
                    <a:pt x="22213" y="32705"/>
                    <a:pt x="18529" y="33821"/>
                    <a:pt x="15851" y="33821"/>
                  </a:cubicBezTo>
                  <a:cubicBezTo>
                    <a:pt x="12279" y="33821"/>
                    <a:pt x="9004" y="33226"/>
                    <a:pt x="6028" y="32035"/>
                  </a:cubicBezTo>
                  <a:cubicBezTo>
                    <a:pt x="2010" y="30547"/>
                    <a:pt x="0" y="28389"/>
                    <a:pt x="0" y="25561"/>
                  </a:cubicBezTo>
                  <a:cubicBezTo>
                    <a:pt x="0" y="23031"/>
                    <a:pt x="819" y="20761"/>
                    <a:pt x="2456" y="18752"/>
                  </a:cubicBezTo>
                  <a:cubicBezTo>
                    <a:pt x="4093" y="16743"/>
                    <a:pt x="6102" y="15739"/>
                    <a:pt x="8484" y="15739"/>
                  </a:cubicBezTo>
                  <a:cubicBezTo>
                    <a:pt x="9674" y="15739"/>
                    <a:pt x="11423" y="16073"/>
                    <a:pt x="13730" y="16743"/>
                  </a:cubicBezTo>
                  <a:cubicBezTo>
                    <a:pt x="16037" y="17413"/>
                    <a:pt x="17785" y="17748"/>
                    <a:pt x="18976" y="17748"/>
                  </a:cubicBezTo>
                  <a:cubicBezTo>
                    <a:pt x="25822" y="17748"/>
                    <a:pt x="40630" y="16111"/>
                    <a:pt x="63401" y="12836"/>
                  </a:cubicBezTo>
                  <a:cubicBezTo>
                    <a:pt x="65485" y="12539"/>
                    <a:pt x="67494" y="12390"/>
                    <a:pt x="69429" y="12390"/>
                  </a:cubicBezTo>
                  <a:close/>
                  <a:moveTo>
                    <a:pt x="318120" y="0"/>
                  </a:moveTo>
                  <a:cubicBezTo>
                    <a:pt x="323478" y="9971"/>
                    <a:pt x="328018" y="19348"/>
                    <a:pt x="331738" y="28128"/>
                  </a:cubicBezTo>
                  <a:lnTo>
                    <a:pt x="420365" y="28128"/>
                  </a:lnTo>
                  <a:lnTo>
                    <a:pt x="420365" y="70098"/>
                  </a:lnTo>
                  <a:lnTo>
                    <a:pt x="402952" y="70098"/>
                  </a:lnTo>
                  <a:lnTo>
                    <a:pt x="402952" y="43532"/>
                  </a:lnTo>
                  <a:lnTo>
                    <a:pt x="232842" y="43532"/>
                  </a:lnTo>
                  <a:lnTo>
                    <a:pt x="232842" y="70098"/>
                  </a:lnTo>
                  <a:lnTo>
                    <a:pt x="215429" y="70098"/>
                  </a:lnTo>
                  <a:lnTo>
                    <a:pt x="215429" y="28128"/>
                  </a:lnTo>
                  <a:lnTo>
                    <a:pt x="311981" y="28128"/>
                  </a:lnTo>
                  <a:cubicBezTo>
                    <a:pt x="308781" y="21059"/>
                    <a:pt x="305321" y="14139"/>
                    <a:pt x="301601" y="7367"/>
                  </a:cubicBezTo>
                  <a:close/>
                </a:path>
              </a:pathLst>
            </a:custGeom>
            <a:ln>
              <a:solidFill>
                <a:srgbClr val="960000"/>
              </a:solidFill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33934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591341" y="887897"/>
            <a:ext cx="3896138" cy="3896138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5114015" y="5094646"/>
            <a:ext cx="850790" cy="1008062"/>
          </a:xfrm>
          <a:custGeom>
            <a:avLst/>
            <a:gdLst>
              <a:gd name="connsiteX0" fmla="*/ 14719 w 206708"/>
              <a:gd name="connsiteY0" fmla="*/ 56257 h 207168"/>
              <a:gd name="connsiteX1" fmla="*/ 18291 w 206708"/>
              <a:gd name="connsiteY1" fmla="*/ 56257 h 207168"/>
              <a:gd name="connsiteX2" fmla="*/ 20077 w 206708"/>
              <a:gd name="connsiteY2" fmla="*/ 90189 h 207168"/>
              <a:gd name="connsiteX3" fmla="*/ 12933 w 206708"/>
              <a:gd name="connsiteY3" fmla="*/ 100459 h 207168"/>
              <a:gd name="connsiteX4" fmla="*/ 2218 w 206708"/>
              <a:gd name="connsiteY4" fmla="*/ 100905 h 207168"/>
              <a:gd name="connsiteX5" fmla="*/ 4450 w 206708"/>
              <a:gd name="connsiteY5" fmla="*/ 88403 h 207168"/>
              <a:gd name="connsiteX6" fmla="*/ 14719 w 206708"/>
              <a:gd name="connsiteY6" fmla="*/ 56257 h 207168"/>
              <a:gd name="connsiteX7" fmla="*/ 162059 w 206708"/>
              <a:gd name="connsiteY7" fmla="*/ 16966 h 207168"/>
              <a:gd name="connsiteX8" fmla="*/ 179919 w 206708"/>
              <a:gd name="connsiteY8" fmla="*/ 31253 h 207168"/>
              <a:gd name="connsiteX9" fmla="*/ 160720 w 206708"/>
              <a:gd name="connsiteY9" fmla="*/ 46880 h 207168"/>
              <a:gd name="connsiteX10" fmla="*/ 129912 w 206708"/>
              <a:gd name="connsiteY10" fmla="*/ 91082 h 207168"/>
              <a:gd name="connsiteX11" fmla="*/ 97765 w 206708"/>
              <a:gd name="connsiteY11" fmla="*/ 142428 h 207168"/>
              <a:gd name="connsiteX12" fmla="*/ 84817 w 206708"/>
              <a:gd name="connsiteY12" fmla="*/ 172343 h 207168"/>
              <a:gd name="connsiteX13" fmla="*/ 102230 w 206708"/>
              <a:gd name="connsiteY13" fmla="*/ 182165 h 207168"/>
              <a:gd name="connsiteX14" fmla="*/ 170989 w 206708"/>
              <a:gd name="connsiteY14" fmla="*/ 182165 h 207168"/>
              <a:gd name="connsiteX15" fmla="*/ 184830 w 206708"/>
              <a:gd name="connsiteY15" fmla="*/ 172343 h 207168"/>
              <a:gd name="connsiteX16" fmla="*/ 188848 w 206708"/>
              <a:gd name="connsiteY16" fmla="*/ 132159 h 207168"/>
              <a:gd name="connsiteX17" fmla="*/ 193313 w 206708"/>
              <a:gd name="connsiteY17" fmla="*/ 132159 h 207168"/>
              <a:gd name="connsiteX18" fmla="*/ 194653 w 206708"/>
              <a:gd name="connsiteY18" fmla="*/ 159394 h 207168"/>
              <a:gd name="connsiteX19" fmla="*/ 206708 w 206708"/>
              <a:gd name="connsiteY19" fmla="*/ 178593 h 207168"/>
              <a:gd name="connsiteX20" fmla="*/ 177240 w 206708"/>
              <a:gd name="connsiteY20" fmla="*/ 192881 h 207168"/>
              <a:gd name="connsiteX21" fmla="*/ 137283 w 206708"/>
              <a:gd name="connsiteY21" fmla="*/ 191383 h 207168"/>
              <a:gd name="connsiteX22" fmla="*/ 73655 w 206708"/>
              <a:gd name="connsiteY22" fmla="*/ 183505 h 207168"/>
              <a:gd name="connsiteX23" fmla="*/ 77227 w 206708"/>
              <a:gd name="connsiteY23" fmla="*/ 154037 h 207168"/>
              <a:gd name="connsiteX24" fmla="*/ 154915 w 206708"/>
              <a:gd name="connsiteY24" fmla="*/ 32146 h 207168"/>
              <a:gd name="connsiteX25" fmla="*/ 104909 w 206708"/>
              <a:gd name="connsiteY25" fmla="*/ 32146 h 207168"/>
              <a:gd name="connsiteX26" fmla="*/ 83478 w 206708"/>
              <a:gd name="connsiteY26" fmla="*/ 34825 h 207168"/>
              <a:gd name="connsiteX27" fmla="*/ 75441 w 206708"/>
              <a:gd name="connsiteY27" fmla="*/ 26789 h 207168"/>
              <a:gd name="connsiteX28" fmla="*/ 154022 w 206708"/>
              <a:gd name="connsiteY28" fmla="*/ 26789 h 207168"/>
              <a:gd name="connsiteX29" fmla="*/ 162059 w 206708"/>
              <a:gd name="connsiteY29" fmla="*/ 16966 h 207168"/>
              <a:gd name="connsiteX30" fmla="*/ 33472 w 206708"/>
              <a:gd name="connsiteY30" fmla="*/ 0 h 207168"/>
              <a:gd name="connsiteX31" fmla="*/ 54903 w 206708"/>
              <a:gd name="connsiteY31" fmla="*/ 8929 h 207168"/>
              <a:gd name="connsiteX32" fmla="*/ 46866 w 206708"/>
              <a:gd name="connsiteY32" fmla="*/ 16073 h 207168"/>
              <a:gd name="connsiteX33" fmla="*/ 46866 w 206708"/>
              <a:gd name="connsiteY33" fmla="*/ 48220 h 207168"/>
              <a:gd name="connsiteX34" fmla="*/ 71869 w 206708"/>
              <a:gd name="connsiteY34" fmla="*/ 61168 h 207168"/>
              <a:gd name="connsiteX35" fmla="*/ 76334 w 206708"/>
              <a:gd name="connsiteY35" fmla="*/ 72776 h 207168"/>
              <a:gd name="connsiteX36" fmla="*/ 71869 w 206708"/>
              <a:gd name="connsiteY36" fmla="*/ 82599 h 207168"/>
              <a:gd name="connsiteX37" fmla="*/ 63386 w 206708"/>
              <a:gd name="connsiteY37" fmla="*/ 75009 h 207168"/>
              <a:gd name="connsiteX38" fmla="*/ 46866 w 206708"/>
              <a:gd name="connsiteY38" fmla="*/ 52685 h 207168"/>
              <a:gd name="connsiteX39" fmla="*/ 46866 w 206708"/>
              <a:gd name="connsiteY39" fmla="*/ 166092 h 207168"/>
              <a:gd name="connsiteX40" fmla="*/ 47759 w 206708"/>
              <a:gd name="connsiteY40" fmla="*/ 200918 h 207168"/>
              <a:gd name="connsiteX41" fmla="*/ 33472 w 206708"/>
              <a:gd name="connsiteY41" fmla="*/ 207168 h 207168"/>
              <a:gd name="connsiteX42" fmla="*/ 34365 w 206708"/>
              <a:gd name="connsiteY42" fmla="*/ 160734 h 207168"/>
              <a:gd name="connsiteX43" fmla="*/ 34365 w 206708"/>
              <a:gd name="connsiteY43" fmla="*/ 33039 h 207168"/>
              <a:gd name="connsiteX44" fmla="*/ 33472 w 206708"/>
              <a:gd name="connsiteY44" fmla="*/ 0 h 207168"/>
              <a:gd name="connsiteX0" fmla="*/ 14719 w 206708"/>
              <a:gd name="connsiteY0" fmla="*/ 56257 h 207168"/>
              <a:gd name="connsiteX1" fmla="*/ 18291 w 206708"/>
              <a:gd name="connsiteY1" fmla="*/ 56257 h 207168"/>
              <a:gd name="connsiteX2" fmla="*/ 20077 w 206708"/>
              <a:gd name="connsiteY2" fmla="*/ 90189 h 207168"/>
              <a:gd name="connsiteX3" fmla="*/ 12933 w 206708"/>
              <a:gd name="connsiteY3" fmla="*/ 100459 h 207168"/>
              <a:gd name="connsiteX4" fmla="*/ 2218 w 206708"/>
              <a:gd name="connsiteY4" fmla="*/ 100905 h 207168"/>
              <a:gd name="connsiteX5" fmla="*/ 4450 w 206708"/>
              <a:gd name="connsiteY5" fmla="*/ 88403 h 207168"/>
              <a:gd name="connsiteX6" fmla="*/ 14719 w 206708"/>
              <a:gd name="connsiteY6" fmla="*/ 56257 h 207168"/>
              <a:gd name="connsiteX7" fmla="*/ 162059 w 206708"/>
              <a:gd name="connsiteY7" fmla="*/ 16966 h 207168"/>
              <a:gd name="connsiteX8" fmla="*/ 179919 w 206708"/>
              <a:gd name="connsiteY8" fmla="*/ 31253 h 207168"/>
              <a:gd name="connsiteX9" fmla="*/ 160720 w 206708"/>
              <a:gd name="connsiteY9" fmla="*/ 46880 h 207168"/>
              <a:gd name="connsiteX10" fmla="*/ 129912 w 206708"/>
              <a:gd name="connsiteY10" fmla="*/ 91082 h 207168"/>
              <a:gd name="connsiteX11" fmla="*/ 97765 w 206708"/>
              <a:gd name="connsiteY11" fmla="*/ 142428 h 207168"/>
              <a:gd name="connsiteX12" fmla="*/ 84817 w 206708"/>
              <a:gd name="connsiteY12" fmla="*/ 172343 h 207168"/>
              <a:gd name="connsiteX13" fmla="*/ 102230 w 206708"/>
              <a:gd name="connsiteY13" fmla="*/ 182165 h 207168"/>
              <a:gd name="connsiteX14" fmla="*/ 170989 w 206708"/>
              <a:gd name="connsiteY14" fmla="*/ 182165 h 207168"/>
              <a:gd name="connsiteX15" fmla="*/ 184830 w 206708"/>
              <a:gd name="connsiteY15" fmla="*/ 172343 h 207168"/>
              <a:gd name="connsiteX16" fmla="*/ 188848 w 206708"/>
              <a:gd name="connsiteY16" fmla="*/ 132159 h 207168"/>
              <a:gd name="connsiteX17" fmla="*/ 193313 w 206708"/>
              <a:gd name="connsiteY17" fmla="*/ 132159 h 207168"/>
              <a:gd name="connsiteX18" fmla="*/ 194653 w 206708"/>
              <a:gd name="connsiteY18" fmla="*/ 159394 h 207168"/>
              <a:gd name="connsiteX19" fmla="*/ 206708 w 206708"/>
              <a:gd name="connsiteY19" fmla="*/ 178593 h 207168"/>
              <a:gd name="connsiteX20" fmla="*/ 187724 w 206708"/>
              <a:gd name="connsiteY20" fmla="*/ 201867 h 207168"/>
              <a:gd name="connsiteX21" fmla="*/ 137283 w 206708"/>
              <a:gd name="connsiteY21" fmla="*/ 191383 h 207168"/>
              <a:gd name="connsiteX22" fmla="*/ 73655 w 206708"/>
              <a:gd name="connsiteY22" fmla="*/ 183505 h 207168"/>
              <a:gd name="connsiteX23" fmla="*/ 77227 w 206708"/>
              <a:gd name="connsiteY23" fmla="*/ 154037 h 207168"/>
              <a:gd name="connsiteX24" fmla="*/ 154915 w 206708"/>
              <a:gd name="connsiteY24" fmla="*/ 32146 h 207168"/>
              <a:gd name="connsiteX25" fmla="*/ 104909 w 206708"/>
              <a:gd name="connsiteY25" fmla="*/ 32146 h 207168"/>
              <a:gd name="connsiteX26" fmla="*/ 83478 w 206708"/>
              <a:gd name="connsiteY26" fmla="*/ 34825 h 207168"/>
              <a:gd name="connsiteX27" fmla="*/ 75441 w 206708"/>
              <a:gd name="connsiteY27" fmla="*/ 26789 h 207168"/>
              <a:gd name="connsiteX28" fmla="*/ 154022 w 206708"/>
              <a:gd name="connsiteY28" fmla="*/ 26789 h 207168"/>
              <a:gd name="connsiteX29" fmla="*/ 162059 w 206708"/>
              <a:gd name="connsiteY29" fmla="*/ 16966 h 207168"/>
              <a:gd name="connsiteX30" fmla="*/ 33472 w 206708"/>
              <a:gd name="connsiteY30" fmla="*/ 0 h 207168"/>
              <a:gd name="connsiteX31" fmla="*/ 54903 w 206708"/>
              <a:gd name="connsiteY31" fmla="*/ 8929 h 207168"/>
              <a:gd name="connsiteX32" fmla="*/ 46866 w 206708"/>
              <a:gd name="connsiteY32" fmla="*/ 16073 h 207168"/>
              <a:gd name="connsiteX33" fmla="*/ 46866 w 206708"/>
              <a:gd name="connsiteY33" fmla="*/ 48220 h 207168"/>
              <a:gd name="connsiteX34" fmla="*/ 71869 w 206708"/>
              <a:gd name="connsiteY34" fmla="*/ 61168 h 207168"/>
              <a:gd name="connsiteX35" fmla="*/ 76334 w 206708"/>
              <a:gd name="connsiteY35" fmla="*/ 72776 h 207168"/>
              <a:gd name="connsiteX36" fmla="*/ 71869 w 206708"/>
              <a:gd name="connsiteY36" fmla="*/ 82599 h 207168"/>
              <a:gd name="connsiteX37" fmla="*/ 63386 w 206708"/>
              <a:gd name="connsiteY37" fmla="*/ 75009 h 207168"/>
              <a:gd name="connsiteX38" fmla="*/ 46866 w 206708"/>
              <a:gd name="connsiteY38" fmla="*/ 52685 h 207168"/>
              <a:gd name="connsiteX39" fmla="*/ 46866 w 206708"/>
              <a:gd name="connsiteY39" fmla="*/ 166092 h 207168"/>
              <a:gd name="connsiteX40" fmla="*/ 47759 w 206708"/>
              <a:gd name="connsiteY40" fmla="*/ 200918 h 207168"/>
              <a:gd name="connsiteX41" fmla="*/ 33472 w 206708"/>
              <a:gd name="connsiteY41" fmla="*/ 207168 h 207168"/>
              <a:gd name="connsiteX42" fmla="*/ 34365 w 206708"/>
              <a:gd name="connsiteY42" fmla="*/ 160734 h 207168"/>
              <a:gd name="connsiteX43" fmla="*/ 34365 w 206708"/>
              <a:gd name="connsiteY43" fmla="*/ 33039 h 207168"/>
              <a:gd name="connsiteX44" fmla="*/ 33472 w 206708"/>
              <a:gd name="connsiteY44" fmla="*/ 0 h 207168"/>
              <a:gd name="connsiteX0" fmla="*/ 14719 w 206708"/>
              <a:gd name="connsiteY0" fmla="*/ 56257 h 207168"/>
              <a:gd name="connsiteX1" fmla="*/ 18291 w 206708"/>
              <a:gd name="connsiteY1" fmla="*/ 56257 h 207168"/>
              <a:gd name="connsiteX2" fmla="*/ 20077 w 206708"/>
              <a:gd name="connsiteY2" fmla="*/ 90189 h 207168"/>
              <a:gd name="connsiteX3" fmla="*/ 12933 w 206708"/>
              <a:gd name="connsiteY3" fmla="*/ 100459 h 207168"/>
              <a:gd name="connsiteX4" fmla="*/ 2218 w 206708"/>
              <a:gd name="connsiteY4" fmla="*/ 100905 h 207168"/>
              <a:gd name="connsiteX5" fmla="*/ 4450 w 206708"/>
              <a:gd name="connsiteY5" fmla="*/ 88403 h 207168"/>
              <a:gd name="connsiteX6" fmla="*/ 14719 w 206708"/>
              <a:gd name="connsiteY6" fmla="*/ 56257 h 207168"/>
              <a:gd name="connsiteX7" fmla="*/ 162059 w 206708"/>
              <a:gd name="connsiteY7" fmla="*/ 16966 h 207168"/>
              <a:gd name="connsiteX8" fmla="*/ 179919 w 206708"/>
              <a:gd name="connsiteY8" fmla="*/ 31253 h 207168"/>
              <a:gd name="connsiteX9" fmla="*/ 160720 w 206708"/>
              <a:gd name="connsiteY9" fmla="*/ 46880 h 207168"/>
              <a:gd name="connsiteX10" fmla="*/ 129912 w 206708"/>
              <a:gd name="connsiteY10" fmla="*/ 91082 h 207168"/>
              <a:gd name="connsiteX11" fmla="*/ 97765 w 206708"/>
              <a:gd name="connsiteY11" fmla="*/ 142428 h 207168"/>
              <a:gd name="connsiteX12" fmla="*/ 84817 w 206708"/>
              <a:gd name="connsiteY12" fmla="*/ 172343 h 207168"/>
              <a:gd name="connsiteX13" fmla="*/ 102230 w 206708"/>
              <a:gd name="connsiteY13" fmla="*/ 182165 h 207168"/>
              <a:gd name="connsiteX14" fmla="*/ 170989 w 206708"/>
              <a:gd name="connsiteY14" fmla="*/ 182165 h 207168"/>
              <a:gd name="connsiteX15" fmla="*/ 184830 w 206708"/>
              <a:gd name="connsiteY15" fmla="*/ 172343 h 207168"/>
              <a:gd name="connsiteX16" fmla="*/ 188848 w 206708"/>
              <a:gd name="connsiteY16" fmla="*/ 132159 h 207168"/>
              <a:gd name="connsiteX17" fmla="*/ 193313 w 206708"/>
              <a:gd name="connsiteY17" fmla="*/ 132159 h 207168"/>
              <a:gd name="connsiteX18" fmla="*/ 194653 w 206708"/>
              <a:gd name="connsiteY18" fmla="*/ 159394 h 207168"/>
              <a:gd name="connsiteX19" fmla="*/ 206708 w 206708"/>
              <a:gd name="connsiteY19" fmla="*/ 178593 h 207168"/>
              <a:gd name="connsiteX20" fmla="*/ 187724 w 206708"/>
              <a:gd name="connsiteY20" fmla="*/ 201867 h 207168"/>
              <a:gd name="connsiteX21" fmla="*/ 144772 w 206708"/>
              <a:gd name="connsiteY21" fmla="*/ 201867 h 207168"/>
              <a:gd name="connsiteX22" fmla="*/ 73655 w 206708"/>
              <a:gd name="connsiteY22" fmla="*/ 183505 h 207168"/>
              <a:gd name="connsiteX23" fmla="*/ 77227 w 206708"/>
              <a:gd name="connsiteY23" fmla="*/ 154037 h 207168"/>
              <a:gd name="connsiteX24" fmla="*/ 154915 w 206708"/>
              <a:gd name="connsiteY24" fmla="*/ 32146 h 207168"/>
              <a:gd name="connsiteX25" fmla="*/ 104909 w 206708"/>
              <a:gd name="connsiteY25" fmla="*/ 32146 h 207168"/>
              <a:gd name="connsiteX26" fmla="*/ 83478 w 206708"/>
              <a:gd name="connsiteY26" fmla="*/ 34825 h 207168"/>
              <a:gd name="connsiteX27" fmla="*/ 75441 w 206708"/>
              <a:gd name="connsiteY27" fmla="*/ 26789 h 207168"/>
              <a:gd name="connsiteX28" fmla="*/ 154022 w 206708"/>
              <a:gd name="connsiteY28" fmla="*/ 26789 h 207168"/>
              <a:gd name="connsiteX29" fmla="*/ 162059 w 206708"/>
              <a:gd name="connsiteY29" fmla="*/ 16966 h 207168"/>
              <a:gd name="connsiteX30" fmla="*/ 33472 w 206708"/>
              <a:gd name="connsiteY30" fmla="*/ 0 h 207168"/>
              <a:gd name="connsiteX31" fmla="*/ 54903 w 206708"/>
              <a:gd name="connsiteY31" fmla="*/ 8929 h 207168"/>
              <a:gd name="connsiteX32" fmla="*/ 46866 w 206708"/>
              <a:gd name="connsiteY32" fmla="*/ 16073 h 207168"/>
              <a:gd name="connsiteX33" fmla="*/ 46866 w 206708"/>
              <a:gd name="connsiteY33" fmla="*/ 48220 h 207168"/>
              <a:gd name="connsiteX34" fmla="*/ 71869 w 206708"/>
              <a:gd name="connsiteY34" fmla="*/ 61168 h 207168"/>
              <a:gd name="connsiteX35" fmla="*/ 76334 w 206708"/>
              <a:gd name="connsiteY35" fmla="*/ 72776 h 207168"/>
              <a:gd name="connsiteX36" fmla="*/ 71869 w 206708"/>
              <a:gd name="connsiteY36" fmla="*/ 82599 h 207168"/>
              <a:gd name="connsiteX37" fmla="*/ 63386 w 206708"/>
              <a:gd name="connsiteY37" fmla="*/ 75009 h 207168"/>
              <a:gd name="connsiteX38" fmla="*/ 46866 w 206708"/>
              <a:gd name="connsiteY38" fmla="*/ 52685 h 207168"/>
              <a:gd name="connsiteX39" fmla="*/ 46866 w 206708"/>
              <a:gd name="connsiteY39" fmla="*/ 166092 h 207168"/>
              <a:gd name="connsiteX40" fmla="*/ 47759 w 206708"/>
              <a:gd name="connsiteY40" fmla="*/ 200918 h 207168"/>
              <a:gd name="connsiteX41" fmla="*/ 33472 w 206708"/>
              <a:gd name="connsiteY41" fmla="*/ 207168 h 207168"/>
              <a:gd name="connsiteX42" fmla="*/ 34365 w 206708"/>
              <a:gd name="connsiteY42" fmla="*/ 160734 h 207168"/>
              <a:gd name="connsiteX43" fmla="*/ 34365 w 206708"/>
              <a:gd name="connsiteY43" fmla="*/ 33039 h 207168"/>
              <a:gd name="connsiteX44" fmla="*/ 33472 w 206708"/>
              <a:gd name="connsiteY44" fmla="*/ 0 h 207168"/>
              <a:gd name="connsiteX0" fmla="*/ 14719 w 206708"/>
              <a:gd name="connsiteY0" fmla="*/ 56257 h 207168"/>
              <a:gd name="connsiteX1" fmla="*/ 18291 w 206708"/>
              <a:gd name="connsiteY1" fmla="*/ 56257 h 207168"/>
              <a:gd name="connsiteX2" fmla="*/ 20077 w 206708"/>
              <a:gd name="connsiteY2" fmla="*/ 90189 h 207168"/>
              <a:gd name="connsiteX3" fmla="*/ 12933 w 206708"/>
              <a:gd name="connsiteY3" fmla="*/ 100459 h 207168"/>
              <a:gd name="connsiteX4" fmla="*/ 2218 w 206708"/>
              <a:gd name="connsiteY4" fmla="*/ 100905 h 207168"/>
              <a:gd name="connsiteX5" fmla="*/ 4450 w 206708"/>
              <a:gd name="connsiteY5" fmla="*/ 88403 h 207168"/>
              <a:gd name="connsiteX6" fmla="*/ 14719 w 206708"/>
              <a:gd name="connsiteY6" fmla="*/ 56257 h 207168"/>
              <a:gd name="connsiteX7" fmla="*/ 162059 w 206708"/>
              <a:gd name="connsiteY7" fmla="*/ 16966 h 207168"/>
              <a:gd name="connsiteX8" fmla="*/ 179919 w 206708"/>
              <a:gd name="connsiteY8" fmla="*/ 31253 h 207168"/>
              <a:gd name="connsiteX9" fmla="*/ 160720 w 206708"/>
              <a:gd name="connsiteY9" fmla="*/ 46880 h 207168"/>
              <a:gd name="connsiteX10" fmla="*/ 129912 w 206708"/>
              <a:gd name="connsiteY10" fmla="*/ 91082 h 207168"/>
              <a:gd name="connsiteX11" fmla="*/ 97765 w 206708"/>
              <a:gd name="connsiteY11" fmla="*/ 142428 h 207168"/>
              <a:gd name="connsiteX12" fmla="*/ 84817 w 206708"/>
              <a:gd name="connsiteY12" fmla="*/ 172343 h 207168"/>
              <a:gd name="connsiteX13" fmla="*/ 102230 w 206708"/>
              <a:gd name="connsiteY13" fmla="*/ 182165 h 207168"/>
              <a:gd name="connsiteX14" fmla="*/ 170989 w 206708"/>
              <a:gd name="connsiteY14" fmla="*/ 182165 h 207168"/>
              <a:gd name="connsiteX15" fmla="*/ 184830 w 206708"/>
              <a:gd name="connsiteY15" fmla="*/ 172343 h 207168"/>
              <a:gd name="connsiteX16" fmla="*/ 188848 w 206708"/>
              <a:gd name="connsiteY16" fmla="*/ 132159 h 207168"/>
              <a:gd name="connsiteX17" fmla="*/ 193313 w 206708"/>
              <a:gd name="connsiteY17" fmla="*/ 132159 h 207168"/>
              <a:gd name="connsiteX18" fmla="*/ 194653 w 206708"/>
              <a:gd name="connsiteY18" fmla="*/ 159394 h 207168"/>
              <a:gd name="connsiteX19" fmla="*/ 206708 w 206708"/>
              <a:gd name="connsiteY19" fmla="*/ 178593 h 207168"/>
              <a:gd name="connsiteX20" fmla="*/ 187724 w 206708"/>
              <a:gd name="connsiteY20" fmla="*/ 201867 h 207168"/>
              <a:gd name="connsiteX21" fmla="*/ 144772 w 206708"/>
              <a:gd name="connsiteY21" fmla="*/ 201867 h 207168"/>
              <a:gd name="connsiteX22" fmla="*/ 81144 w 206708"/>
              <a:gd name="connsiteY22" fmla="*/ 190994 h 207168"/>
              <a:gd name="connsiteX23" fmla="*/ 77227 w 206708"/>
              <a:gd name="connsiteY23" fmla="*/ 154037 h 207168"/>
              <a:gd name="connsiteX24" fmla="*/ 154915 w 206708"/>
              <a:gd name="connsiteY24" fmla="*/ 32146 h 207168"/>
              <a:gd name="connsiteX25" fmla="*/ 104909 w 206708"/>
              <a:gd name="connsiteY25" fmla="*/ 32146 h 207168"/>
              <a:gd name="connsiteX26" fmla="*/ 83478 w 206708"/>
              <a:gd name="connsiteY26" fmla="*/ 34825 h 207168"/>
              <a:gd name="connsiteX27" fmla="*/ 75441 w 206708"/>
              <a:gd name="connsiteY27" fmla="*/ 26789 h 207168"/>
              <a:gd name="connsiteX28" fmla="*/ 154022 w 206708"/>
              <a:gd name="connsiteY28" fmla="*/ 26789 h 207168"/>
              <a:gd name="connsiteX29" fmla="*/ 162059 w 206708"/>
              <a:gd name="connsiteY29" fmla="*/ 16966 h 207168"/>
              <a:gd name="connsiteX30" fmla="*/ 33472 w 206708"/>
              <a:gd name="connsiteY30" fmla="*/ 0 h 207168"/>
              <a:gd name="connsiteX31" fmla="*/ 54903 w 206708"/>
              <a:gd name="connsiteY31" fmla="*/ 8929 h 207168"/>
              <a:gd name="connsiteX32" fmla="*/ 46866 w 206708"/>
              <a:gd name="connsiteY32" fmla="*/ 16073 h 207168"/>
              <a:gd name="connsiteX33" fmla="*/ 46866 w 206708"/>
              <a:gd name="connsiteY33" fmla="*/ 48220 h 207168"/>
              <a:gd name="connsiteX34" fmla="*/ 71869 w 206708"/>
              <a:gd name="connsiteY34" fmla="*/ 61168 h 207168"/>
              <a:gd name="connsiteX35" fmla="*/ 76334 w 206708"/>
              <a:gd name="connsiteY35" fmla="*/ 72776 h 207168"/>
              <a:gd name="connsiteX36" fmla="*/ 71869 w 206708"/>
              <a:gd name="connsiteY36" fmla="*/ 82599 h 207168"/>
              <a:gd name="connsiteX37" fmla="*/ 63386 w 206708"/>
              <a:gd name="connsiteY37" fmla="*/ 75009 h 207168"/>
              <a:gd name="connsiteX38" fmla="*/ 46866 w 206708"/>
              <a:gd name="connsiteY38" fmla="*/ 52685 h 207168"/>
              <a:gd name="connsiteX39" fmla="*/ 46866 w 206708"/>
              <a:gd name="connsiteY39" fmla="*/ 166092 h 207168"/>
              <a:gd name="connsiteX40" fmla="*/ 47759 w 206708"/>
              <a:gd name="connsiteY40" fmla="*/ 200918 h 207168"/>
              <a:gd name="connsiteX41" fmla="*/ 33472 w 206708"/>
              <a:gd name="connsiteY41" fmla="*/ 207168 h 207168"/>
              <a:gd name="connsiteX42" fmla="*/ 34365 w 206708"/>
              <a:gd name="connsiteY42" fmla="*/ 160734 h 207168"/>
              <a:gd name="connsiteX43" fmla="*/ 34365 w 206708"/>
              <a:gd name="connsiteY43" fmla="*/ 33039 h 207168"/>
              <a:gd name="connsiteX44" fmla="*/ 33472 w 206708"/>
              <a:gd name="connsiteY44" fmla="*/ 0 h 207168"/>
              <a:gd name="connsiteX0" fmla="*/ 14719 w 206708"/>
              <a:gd name="connsiteY0" fmla="*/ 56257 h 207168"/>
              <a:gd name="connsiteX1" fmla="*/ 18291 w 206708"/>
              <a:gd name="connsiteY1" fmla="*/ 56257 h 207168"/>
              <a:gd name="connsiteX2" fmla="*/ 20077 w 206708"/>
              <a:gd name="connsiteY2" fmla="*/ 90189 h 207168"/>
              <a:gd name="connsiteX3" fmla="*/ 12933 w 206708"/>
              <a:gd name="connsiteY3" fmla="*/ 100459 h 207168"/>
              <a:gd name="connsiteX4" fmla="*/ 2218 w 206708"/>
              <a:gd name="connsiteY4" fmla="*/ 100905 h 207168"/>
              <a:gd name="connsiteX5" fmla="*/ 4450 w 206708"/>
              <a:gd name="connsiteY5" fmla="*/ 88403 h 207168"/>
              <a:gd name="connsiteX6" fmla="*/ 14719 w 206708"/>
              <a:gd name="connsiteY6" fmla="*/ 56257 h 207168"/>
              <a:gd name="connsiteX7" fmla="*/ 162059 w 206708"/>
              <a:gd name="connsiteY7" fmla="*/ 16966 h 207168"/>
              <a:gd name="connsiteX8" fmla="*/ 179919 w 206708"/>
              <a:gd name="connsiteY8" fmla="*/ 31253 h 207168"/>
              <a:gd name="connsiteX9" fmla="*/ 160720 w 206708"/>
              <a:gd name="connsiteY9" fmla="*/ 46880 h 207168"/>
              <a:gd name="connsiteX10" fmla="*/ 129912 w 206708"/>
              <a:gd name="connsiteY10" fmla="*/ 91082 h 207168"/>
              <a:gd name="connsiteX11" fmla="*/ 114240 w 206708"/>
              <a:gd name="connsiteY11" fmla="*/ 127451 h 207168"/>
              <a:gd name="connsiteX12" fmla="*/ 84817 w 206708"/>
              <a:gd name="connsiteY12" fmla="*/ 172343 h 207168"/>
              <a:gd name="connsiteX13" fmla="*/ 102230 w 206708"/>
              <a:gd name="connsiteY13" fmla="*/ 182165 h 207168"/>
              <a:gd name="connsiteX14" fmla="*/ 170989 w 206708"/>
              <a:gd name="connsiteY14" fmla="*/ 182165 h 207168"/>
              <a:gd name="connsiteX15" fmla="*/ 184830 w 206708"/>
              <a:gd name="connsiteY15" fmla="*/ 172343 h 207168"/>
              <a:gd name="connsiteX16" fmla="*/ 188848 w 206708"/>
              <a:gd name="connsiteY16" fmla="*/ 132159 h 207168"/>
              <a:gd name="connsiteX17" fmla="*/ 193313 w 206708"/>
              <a:gd name="connsiteY17" fmla="*/ 132159 h 207168"/>
              <a:gd name="connsiteX18" fmla="*/ 194653 w 206708"/>
              <a:gd name="connsiteY18" fmla="*/ 159394 h 207168"/>
              <a:gd name="connsiteX19" fmla="*/ 206708 w 206708"/>
              <a:gd name="connsiteY19" fmla="*/ 178593 h 207168"/>
              <a:gd name="connsiteX20" fmla="*/ 187724 w 206708"/>
              <a:gd name="connsiteY20" fmla="*/ 201867 h 207168"/>
              <a:gd name="connsiteX21" fmla="*/ 144772 w 206708"/>
              <a:gd name="connsiteY21" fmla="*/ 201867 h 207168"/>
              <a:gd name="connsiteX22" fmla="*/ 81144 w 206708"/>
              <a:gd name="connsiteY22" fmla="*/ 190994 h 207168"/>
              <a:gd name="connsiteX23" fmla="*/ 77227 w 206708"/>
              <a:gd name="connsiteY23" fmla="*/ 154037 h 207168"/>
              <a:gd name="connsiteX24" fmla="*/ 154915 w 206708"/>
              <a:gd name="connsiteY24" fmla="*/ 32146 h 207168"/>
              <a:gd name="connsiteX25" fmla="*/ 104909 w 206708"/>
              <a:gd name="connsiteY25" fmla="*/ 32146 h 207168"/>
              <a:gd name="connsiteX26" fmla="*/ 83478 w 206708"/>
              <a:gd name="connsiteY26" fmla="*/ 34825 h 207168"/>
              <a:gd name="connsiteX27" fmla="*/ 75441 w 206708"/>
              <a:gd name="connsiteY27" fmla="*/ 26789 h 207168"/>
              <a:gd name="connsiteX28" fmla="*/ 154022 w 206708"/>
              <a:gd name="connsiteY28" fmla="*/ 26789 h 207168"/>
              <a:gd name="connsiteX29" fmla="*/ 162059 w 206708"/>
              <a:gd name="connsiteY29" fmla="*/ 16966 h 207168"/>
              <a:gd name="connsiteX30" fmla="*/ 33472 w 206708"/>
              <a:gd name="connsiteY30" fmla="*/ 0 h 207168"/>
              <a:gd name="connsiteX31" fmla="*/ 54903 w 206708"/>
              <a:gd name="connsiteY31" fmla="*/ 8929 h 207168"/>
              <a:gd name="connsiteX32" fmla="*/ 46866 w 206708"/>
              <a:gd name="connsiteY32" fmla="*/ 16073 h 207168"/>
              <a:gd name="connsiteX33" fmla="*/ 46866 w 206708"/>
              <a:gd name="connsiteY33" fmla="*/ 48220 h 207168"/>
              <a:gd name="connsiteX34" fmla="*/ 71869 w 206708"/>
              <a:gd name="connsiteY34" fmla="*/ 61168 h 207168"/>
              <a:gd name="connsiteX35" fmla="*/ 76334 w 206708"/>
              <a:gd name="connsiteY35" fmla="*/ 72776 h 207168"/>
              <a:gd name="connsiteX36" fmla="*/ 71869 w 206708"/>
              <a:gd name="connsiteY36" fmla="*/ 82599 h 207168"/>
              <a:gd name="connsiteX37" fmla="*/ 63386 w 206708"/>
              <a:gd name="connsiteY37" fmla="*/ 75009 h 207168"/>
              <a:gd name="connsiteX38" fmla="*/ 46866 w 206708"/>
              <a:gd name="connsiteY38" fmla="*/ 52685 h 207168"/>
              <a:gd name="connsiteX39" fmla="*/ 46866 w 206708"/>
              <a:gd name="connsiteY39" fmla="*/ 166092 h 207168"/>
              <a:gd name="connsiteX40" fmla="*/ 47759 w 206708"/>
              <a:gd name="connsiteY40" fmla="*/ 200918 h 207168"/>
              <a:gd name="connsiteX41" fmla="*/ 33472 w 206708"/>
              <a:gd name="connsiteY41" fmla="*/ 207168 h 207168"/>
              <a:gd name="connsiteX42" fmla="*/ 34365 w 206708"/>
              <a:gd name="connsiteY42" fmla="*/ 160734 h 207168"/>
              <a:gd name="connsiteX43" fmla="*/ 34365 w 206708"/>
              <a:gd name="connsiteY43" fmla="*/ 33039 h 207168"/>
              <a:gd name="connsiteX44" fmla="*/ 33472 w 206708"/>
              <a:gd name="connsiteY44" fmla="*/ 0 h 207168"/>
              <a:gd name="connsiteX0" fmla="*/ 14719 w 206708"/>
              <a:gd name="connsiteY0" fmla="*/ 56257 h 207168"/>
              <a:gd name="connsiteX1" fmla="*/ 18291 w 206708"/>
              <a:gd name="connsiteY1" fmla="*/ 56257 h 207168"/>
              <a:gd name="connsiteX2" fmla="*/ 20077 w 206708"/>
              <a:gd name="connsiteY2" fmla="*/ 90189 h 207168"/>
              <a:gd name="connsiteX3" fmla="*/ 12933 w 206708"/>
              <a:gd name="connsiteY3" fmla="*/ 100459 h 207168"/>
              <a:gd name="connsiteX4" fmla="*/ 2218 w 206708"/>
              <a:gd name="connsiteY4" fmla="*/ 100905 h 207168"/>
              <a:gd name="connsiteX5" fmla="*/ 4450 w 206708"/>
              <a:gd name="connsiteY5" fmla="*/ 88403 h 207168"/>
              <a:gd name="connsiteX6" fmla="*/ 14719 w 206708"/>
              <a:gd name="connsiteY6" fmla="*/ 56257 h 207168"/>
              <a:gd name="connsiteX7" fmla="*/ 162059 w 206708"/>
              <a:gd name="connsiteY7" fmla="*/ 16966 h 207168"/>
              <a:gd name="connsiteX8" fmla="*/ 179919 w 206708"/>
              <a:gd name="connsiteY8" fmla="*/ 31253 h 207168"/>
              <a:gd name="connsiteX9" fmla="*/ 160720 w 206708"/>
              <a:gd name="connsiteY9" fmla="*/ 46880 h 207168"/>
              <a:gd name="connsiteX10" fmla="*/ 173346 w 206708"/>
              <a:gd name="connsiteY10" fmla="*/ 58132 h 207168"/>
              <a:gd name="connsiteX11" fmla="*/ 114240 w 206708"/>
              <a:gd name="connsiteY11" fmla="*/ 127451 h 207168"/>
              <a:gd name="connsiteX12" fmla="*/ 84817 w 206708"/>
              <a:gd name="connsiteY12" fmla="*/ 172343 h 207168"/>
              <a:gd name="connsiteX13" fmla="*/ 102230 w 206708"/>
              <a:gd name="connsiteY13" fmla="*/ 182165 h 207168"/>
              <a:gd name="connsiteX14" fmla="*/ 170989 w 206708"/>
              <a:gd name="connsiteY14" fmla="*/ 182165 h 207168"/>
              <a:gd name="connsiteX15" fmla="*/ 184830 w 206708"/>
              <a:gd name="connsiteY15" fmla="*/ 172343 h 207168"/>
              <a:gd name="connsiteX16" fmla="*/ 188848 w 206708"/>
              <a:gd name="connsiteY16" fmla="*/ 132159 h 207168"/>
              <a:gd name="connsiteX17" fmla="*/ 193313 w 206708"/>
              <a:gd name="connsiteY17" fmla="*/ 132159 h 207168"/>
              <a:gd name="connsiteX18" fmla="*/ 194653 w 206708"/>
              <a:gd name="connsiteY18" fmla="*/ 159394 h 207168"/>
              <a:gd name="connsiteX19" fmla="*/ 206708 w 206708"/>
              <a:gd name="connsiteY19" fmla="*/ 178593 h 207168"/>
              <a:gd name="connsiteX20" fmla="*/ 187724 w 206708"/>
              <a:gd name="connsiteY20" fmla="*/ 201867 h 207168"/>
              <a:gd name="connsiteX21" fmla="*/ 144772 w 206708"/>
              <a:gd name="connsiteY21" fmla="*/ 201867 h 207168"/>
              <a:gd name="connsiteX22" fmla="*/ 81144 w 206708"/>
              <a:gd name="connsiteY22" fmla="*/ 190994 h 207168"/>
              <a:gd name="connsiteX23" fmla="*/ 77227 w 206708"/>
              <a:gd name="connsiteY23" fmla="*/ 154037 h 207168"/>
              <a:gd name="connsiteX24" fmla="*/ 154915 w 206708"/>
              <a:gd name="connsiteY24" fmla="*/ 32146 h 207168"/>
              <a:gd name="connsiteX25" fmla="*/ 104909 w 206708"/>
              <a:gd name="connsiteY25" fmla="*/ 32146 h 207168"/>
              <a:gd name="connsiteX26" fmla="*/ 83478 w 206708"/>
              <a:gd name="connsiteY26" fmla="*/ 34825 h 207168"/>
              <a:gd name="connsiteX27" fmla="*/ 75441 w 206708"/>
              <a:gd name="connsiteY27" fmla="*/ 26789 h 207168"/>
              <a:gd name="connsiteX28" fmla="*/ 154022 w 206708"/>
              <a:gd name="connsiteY28" fmla="*/ 26789 h 207168"/>
              <a:gd name="connsiteX29" fmla="*/ 162059 w 206708"/>
              <a:gd name="connsiteY29" fmla="*/ 16966 h 207168"/>
              <a:gd name="connsiteX30" fmla="*/ 33472 w 206708"/>
              <a:gd name="connsiteY30" fmla="*/ 0 h 207168"/>
              <a:gd name="connsiteX31" fmla="*/ 54903 w 206708"/>
              <a:gd name="connsiteY31" fmla="*/ 8929 h 207168"/>
              <a:gd name="connsiteX32" fmla="*/ 46866 w 206708"/>
              <a:gd name="connsiteY32" fmla="*/ 16073 h 207168"/>
              <a:gd name="connsiteX33" fmla="*/ 46866 w 206708"/>
              <a:gd name="connsiteY33" fmla="*/ 48220 h 207168"/>
              <a:gd name="connsiteX34" fmla="*/ 71869 w 206708"/>
              <a:gd name="connsiteY34" fmla="*/ 61168 h 207168"/>
              <a:gd name="connsiteX35" fmla="*/ 76334 w 206708"/>
              <a:gd name="connsiteY35" fmla="*/ 72776 h 207168"/>
              <a:gd name="connsiteX36" fmla="*/ 71869 w 206708"/>
              <a:gd name="connsiteY36" fmla="*/ 82599 h 207168"/>
              <a:gd name="connsiteX37" fmla="*/ 63386 w 206708"/>
              <a:gd name="connsiteY37" fmla="*/ 75009 h 207168"/>
              <a:gd name="connsiteX38" fmla="*/ 46866 w 206708"/>
              <a:gd name="connsiteY38" fmla="*/ 52685 h 207168"/>
              <a:gd name="connsiteX39" fmla="*/ 46866 w 206708"/>
              <a:gd name="connsiteY39" fmla="*/ 166092 h 207168"/>
              <a:gd name="connsiteX40" fmla="*/ 47759 w 206708"/>
              <a:gd name="connsiteY40" fmla="*/ 200918 h 207168"/>
              <a:gd name="connsiteX41" fmla="*/ 33472 w 206708"/>
              <a:gd name="connsiteY41" fmla="*/ 207168 h 207168"/>
              <a:gd name="connsiteX42" fmla="*/ 34365 w 206708"/>
              <a:gd name="connsiteY42" fmla="*/ 160734 h 207168"/>
              <a:gd name="connsiteX43" fmla="*/ 34365 w 206708"/>
              <a:gd name="connsiteY43" fmla="*/ 33039 h 207168"/>
              <a:gd name="connsiteX44" fmla="*/ 33472 w 206708"/>
              <a:gd name="connsiteY44" fmla="*/ 0 h 207168"/>
              <a:gd name="connsiteX0" fmla="*/ 14719 w 206708"/>
              <a:gd name="connsiteY0" fmla="*/ 56257 h 207168"/>
              <a:gd name="connsiteX1" fmla="*/ 18291 w 206708"/>
              <a:gd name="connsiteY1" fmla="*/ 56257 h 207168"/>
              <a:gd name="connsiteX2" fmla="*/ 20077 w 206708"/>
              <a:gd name="connsiteY2" fmla="*/ 90189 h 207168"/>
              <a:gd name="connsiteX3" fmla="*/ 12933 w 206708"/>
              <a:gd name="connsiteY3" fmla="*/ 100459 h 207168"/>
              <a:gd name="connsiteX4" fmla="*/ 2218 w 206708"/>
              <a:gd name="connsiteY4" fmla="*/ 100905 h 207168"/>
              <a:gd name="connsiteX5" fmla="*/ 4450 w 206708"/>
              <a:gd name="connsiteY5" fmla="*/ 88403 h 207168"/>
              <a:gd name="connsiteX6" fmla="*/ 14719 w 206708"/>
              <a:gd name="connsiteY6" fmla="*/ 56257 h 207168"/>
              <a:gd name="connsiteX7" fmla="*/ 162059 w 206708"/>
              <a:gd name="connsiteY7" fmla="*/ 16966 h 207168"/>
              <a:gd name="connsiteX8" fmla="*/ 179919 w 206708"/>
              <a:gd name="connsiteY8" fmla="*/ 31253 h 207168"/>
              <a:gd name="connsiteX9" fmla="*/ 183186 w 206708"/>
              <a:gd name="connsiteY9" fmla="*/ 40889 h 207168"/>
              <a:gd name="connsiteX10" fmla="*/ 173346 w 206708"/>
              <a:gd name="connsiteY10" fmla="*/ 58132 h 207168"/>
              <a:gd name="connsiteX11" fmla="*/ 114240 w 206708"/>
              <a:gd name="connsiteY11" fmla="*/ 127451 h 207168"/>
              <a:gd name="connsiteX12" fmla="*/ 84817 w 206708"/>
              <a:gd name="connsiteY12" fmla="*/ 172343 h 207168"/>
              <a:gd name="connsiteX13" fmla="*/ 102230 w 206708"/>
              <a:gd name="connsiteY13" fmla="*/ 182165 h 207168"/>
              <a:gd name="connsiteX14" fmla="*/ 170989 w 206708"/>
              <a:gd name="connsiteY14" fmla="*/ 182165 h 207168"/>
              <a:gd name="connsiteX15" fmla="*/ 184830 w 206708"/>
              <a:gd name="connsiteY15" fmla="*/ 172343 h 207168"/>
              <a:gd name="connsiteX16" fmla="*/ 188848 w 206708"/>
              <a:gd name="connsiteY16" fmla="*/ 132159 h 207168"/>
              <a:gd name="connsiteX17" fmla="*/ 193313 w 206708"/>
              <a:gd name="connsiteY17" fmla="*/ 132159 h 207168"/>
              <a:gd name="connsiteX18" fmla="*/ 194653 w 206708"/>
              <a:gd name="connsiteY18" fmla="*/ 159394 h 207168"/>
              <a:gd name="connsiteX19" fmla="*/ 206708 w 206708"/>
              <a:gd name="connsiteY19" fmla="*/ 178593 h 207168"/>
              <a:gd name="connsiteX20" fmla="*/ 187724 w 206708"/>
              <a:gd name="connsiteY20" fmla="*/ 201867 h 207168"/>
              <a:gd name="connsiteX21" fmla="*/ 144772 w 206708"/>
              <a:gd name="connsiteY21" fmla="*/ 201867 h 207168"/>
              <a:gd name="connsiteX22" fmla="*/ 81144 w 206708"/>
              <a:gd name="connsiteY22" fmla="*/ 190994 h 207168"/>
              <a:gd name="connsiteX23" fmla="*/ 77227 w 206708"/>
              <a:gd name="connsiteY23" fmla="*/ 154037 h 207168"/>
              <a:gd name="connsiteX24" fmla="*/ 154915 w 206708"/>
              <a:gd name="connsiteY24" fmla="*/ 32146 h 207168"/>
              <a:gd name="connsiteX25" fmla="*/ 104909 w 206708"/>
              <a:gd name="connsiteY25" fmla="*/ 32146 h 207168"/>
              <a:gd name="connsiteX26" fmla="*/ 83478 w 206708"/>
              <a:gd name="connsiteY26" fmla="*/ 34825 h 207168"/>
              <a:gd name="connsiteX27" fmla="*/ 75441 w 206708"/>
              <a:gd name="connsiteY27" fmla="*/ 26789 h 207168"/>
              <a:gd name="connsiteX28" fmla="*/ 154022 w 206708"/>
              <a:gd name="connsiteY28" fmla="*/ 26789 h 207168"/>
              <a:gd name="connsiteX29" fmla="*/ 162059 w 206708"/>
              <a:gd name="connsiteY29" fmla="*/ 16966 h 207168"/>
              <a:gd name="connsiteX30" fmla="*/ 33472 w 206708"/>
              <a:gd name="connsiteY30" fmla="*/ 0 h 207168"/>
              <a:gd name="connsiteX31" fmla="*/ 54903 w 206708"/>
              <a:gd name="connsiteY31" fmla="*/ 8929 h 207168"/>
              <a:gd name="connsiteX32" fmla="*/ 46866 w 206708"/>
              <a:gd name="connsiteY32" fmla="*/ 16073 h 207168"/>
              <a:gd name="connsiteX33" fmla="*/ 46866 w 206708"/>
              <a:gd name="connsiteY33" fmla="*/ 48220 h 207168"/>
              <a:gd name="connsiteX34" fmla="*/ 71869 w 206708"/>
              <a:gd name="connsiteY34" fmla="*/ 61168 h 207168"/>
              <a:gd name="connsiteX35" fmla="*/ 76334 w 206708"/>
              <a:gd name="connsiteY35" fmla="*/ 72776 h 207168"/>
              <a:gd name="connsiteX36" fmla="*/ 71869 w 206708"/>
              <a:gd name="connsiteY36" fmla="*/ 82599 h 207168"/>
              <a:gd name="connsiteX37" fmla="*/ 63386 w 206708"/>
              <a:gd name="connsiteY37" fmla="*/ 75009 h 207168"/>
              <a:gd name="connsiteX38" fmla="*/ 46866 w 206708"/>
              <a:gd name="connsiteY38" fmla="*/ 52685 h 207168"/>
              <a:gd name="connsiteX39" fmla="*/ 46866 w 206708"/>
              <a:gd name="connsiteY39" fmla="*/ 166092 h 207168"/>
              <a:gd name="connsiteX40" fmla="*/ 47759 w 206708"/>
              <a:gd name="connsiteY40" fmla="*/ 200918 h 207168"/>
              <a:gd name="connsiteX41" fmla="*/ 33472 w 206708"/>
              <a:gd name="connsiteY41" fmla="*/ 207168 h 207168"/>
              <a:gd name="connsiteX42" fmla="*/ 34365 w 206708"/>
              <a:gd name="connsiteY42" fmla="*/ 160734 h 207168"/>
              <a:gd name="connsiteX43" fmla="*/ 34365 w 206708"/>
              <a:gd name="connsiteY43" fmla="*/ 33039 h 207168"/>
              <a:gd name="connsiteX44" fmla="*/ 33472 w 206708"/>
              <a:gd name="connsiteY44" fmla="*/ 0 h 207168"/>
              <a:gd name="connsiteX0" fmla="*/ 14719 w 206708"/>
              <a:gd name="connsiteY0" fmla="*/ 56257 h 207168"/>
              <a:gd name="connsiteX1" fmla="*/ 18291 w 206708"/>
              <a:gd name="connsiteY1" fmla="*/ 56257 h 207168"/>
              <a:gd name="connsiteX2" fmla="*/ 20077 w 206708"/>
              <a:gd name="connsiteY2" fmla="*/ 90189 h 207168"/>
              <a:gd name="connsiteX3" fmla="*/ 12933 w 206708"/>
              <a:gd name="connsiteY3" fmla="*/ 100459 h 207168"/>
              <a:gd name="connsiteX4" fmla="*/ 2218 w 206708"/>
              <a:gd name="connsiteY4" fmla="*/ 100905 h 207168"/>
              <a:gd name="connsiteX5" fmla="*/ 4450 w 206708"/>
              <a:gd name="connsiteY5" fmla="*/ 88403 h 207168"/>
              <a:gd name="connsiteX6" fmla="*/ 14719 w 206708"/>
              <a:gd name="connsiteY6" fmla="*/ 56257 h 207168"/>
              <a:gd name="connsiteX7" fmla="*/ 162059 w 206708"/>
              <a:gd name="connsiteY7" fmla="*/ 16966 h 207168"/>
              <a:gd name="connsiteX8" fmla="*/ 187408 w 206708"/>
              <a:gd name="connsiteY8" fmla="*/ 19271 h 207168"/>
              <a:gd name="connsiteX9" fmla="*/ 183186 w 206708"/>
              <a:gd name="connsiteY9" fmla="*/ 40889 h 207168"/>
              <a:gd name="connsiteX10" fmla="*/ 173346 w 206708"/>
              <a:gd name="connsiteY10" fmla="*/ 58132 h 207168"/>
              <a:gd name="connsiteX11" fmla="*/ 114240 w 206708"/>
              <a:gd name="connsiteY11" fmla="*/ 127451 h 207168"/>
              <a:gd name="connsiteX12" fmla="*/ 84817 w 206708"/>
              <a:gd name="connsiteY12" fmla="*/ 172343 h 207168"/>
              <a:gd name="connsiteX13" fmla="*/ 102230 w 206708"/>
              <a:gd name="connsiteY13" fmla="*/ 182165 h 207168"/>
              <a:gd name="connsiteX14" fmla="*/ 170989 w 206708"/>
              <a:gd name="connsiteY14" fmla="*/ 182165 h 207168"/>
              <a:gd name="connsiteX15" fmla="*/ 184830 w 206708"/>
              <a:gd name="connsiteY15" fmla="*/ 172343 h 207168"/>
              <a:gd name="connsiteX16" fmla="*/ 188848 w 206708"/>
              <a:gd name="connsiteY16" fmla="*/ 132159 h 207168"/>
              <a:gd name="connsiteX17" fmla="*/ 193313 w 206708"/>
              <a:gd name="connsiteY17" fmla="*/ 132159 h 207168"/>
              <a:gd name="connsiteX18" fmla="*/ 194653 w 206708"/>
              <a:gd name="connsiteY18" fmla="*/ 159394 h 207168"/>
              <a:gd name="connsiteX19" fmla="*/ 206708 w 206708"/>
              <a:gd name="connsiteY19" fmla="*/ 178593 h 207168"/>
              <a:gd name="connsiteX20" fmla="*/ 187724 w 206708"/>
              <a:gd name="connsiteY20" fmla="*/ 201867 h 207168"/>
              <a:gd name="connsiteX21" fmla="*/ 144772 w 206708"/>
              <a:gd name="connsiteY21" fmla="*/ 201867 h 207168"/>
              <a:gd name="connsiteX22" fmla="*/ 81144 w 206708"/>
              <a:gd name="connsiteY22" fmla="*/ 190994 h 207168"/>
              <a:gd name="connsiteX23" fmla="*/ 77227 w 206708"/>
              <a:gd name="connsiteY23" fmla="*/ 154037 h 207168"/>
              <a:gd name="connsiteX24" fmla="*/ 154915 w 206708"/>
              <a:gd name="connsiteY24" fmla="*/ 32146 h 207168"/>
              <a:gd name="connsiteX25" fmla="*/ 104909 w 206708"/>
              <a:gd name="connsiteY25" fmla="*/ 32146 h 207168"/>
              <a:gd name="connsiteX26" fmla="*/ 83478 w 206708"/>
              <a:gd name="connsiteY26" fmla="*/ 34825 h 207168"/>
              <a:gd name="connsiteX27" fmla="*/ 75441 w 206708"/>
              <a:gd name="connsiteY27" fmla="*/ 26789 h 207168"/>
              <a:gd name="connsiteX28" fmla="*/ 154022 w 206708"/>
              <a:gd name="connsiteY28" fmla="*/ 26789 h 207168"/>
              <a:gd name="connsiteX29" fmla="*/ 162059 w 206708"/>
              <a:gd name="connsiteY29" fmla="*/ 16966 h 207168"/>
              <a:gd name="connsiteX30" fmla="*/ 33472 w 206708"/>
              <a:gd name="connsiteY30" fmla="*/ 0 h 207168"/>
              <a:gd name="connsiteX31" fmla="*/ 54903 w 206708"/>
              <a:gd name="connsiteY31" fmla="*/ 8929 h 207168"/>
              <a:gd name="connsiteX32" fmla="*/ 46866 w 206708"/>
              <a:gd name="connsiteY32" fmla="*/ 16073 h 207168"/>
              <a:gd name="connsiteX33" fmla="*/ 46866 w 206708"/>
              <a:gd name="connsiteY33" fmla="*/ 48220 h 207168"/>
              <a:gd name="connsiteX34" fmla="*/ 71869 w 206708"/>
              <a:gd name="connsiteY34" fmla="*/ 61168 h 207168"/>
              <a:gd name="connsiteX35" fmla="*/ 76334 w 206708"/>
              <a:gd name="connsiteY35" fmla="*/ 72776 h 207168"/>
              <a:gd name="connsiteX36" fmla="*/ 71869 w 206708"/>
              <a:gd name="connsiteY36" fmla="*/ 82599 h 207168"/>
              <a:gd name="connsiteX37" fmla="*/ 63386 w 206708"/>
              <a:gd name="connsiteY37" fmla="*/ 75009 h 207168"/>
              <a:gd name="connsiteX38" fmla="*/ 46866 w 206708"/>
              <a:gd name="connsiteY38" fmla="*/ 52685 h 207168"/>
              <a:gd name="connsiteX39" fmla="*/ 46866 w 206708"/>
              <a:gd name="connsiteY39" fmla="*/ 166092 h 207168"/>
              <a:gd name="connsiteX40" fmla="*/ 47759 w 206708"/>
              <a:gd name="connsiteY40" fmla="*/ 200918 h 207168"/>
              <a:gd name="connsiteX41" fmla="*/ 33472 w 206708"/>
              <a:gd name="connsiteY41" fmla="*/ 207168 h 207168"/>
              <a:gd name="connsiteX42" fmla="*/ 34365 w 206708"/>
              <a:gd name="connsiteY42" fmla="*/ 160734 h 207168"/>
              <a:gd name="connsiteX43" fmla="*/ 34365 w 206708"/>
              <a:gd name="connsiteY43" fmla="*/ 33039 h 207168"/>
              <a:gd name="connsiteX44" fmla="*/ 33472 w 206708"/>
              <a:gd name="connsiteY44" fmla="*/ 0 h 207168"/>
              <a:gd name="connsiteX0" fmla="*/ 14719 w 206708"/>
              <a:gd name="connsiteY0" fmla="*/ 56257 h 207168"/>
              <a:gd name="connsiteX1" fmla="*/ 18291 w 206708"/>
              <a:gd name="connsiteY1" fmla="*/ 56257 h 207168"/>
              <a:gd name="connsiteX2" fmla="*/ 20077 w 206708"/>
              <a:gd name="connsiteY2" fmla="*/ 90189 h 207168"/>
              <a:gd name="connsiteX3" fmla="*/ 12933 w 206708"/>
              <a:gd name="connsiteY3" fmla="*/ 100459 h 207168"/>
              <a:gd name="connsiteX4" fmla="*/ 2218 w 206708"/>
              <a:gd name="connsiteY4" fmla="*/ 100905 h 207168"/>
              <a:gd name="connsiteX5" fmla="*/ 4450 w 206708"/>
              <a:gd name="connsiteY5" fmla="*/ 88403 h 207168"/>
              <a:gd name="connsiteX6" fmla="*/ 14719 w 206708"/>
              <a:gd name="connsiteY6" fmla="*/ 56257 h 207168"/>
              <a:gd name="connsiteX7" fmla="*/ 162059 w 206708"/>
              <a:gd name="connsiteY7" fmla="*/ 13970 h 207168"/>
              <a:gd name="connsiteX8" fmla="*/ 187408 w 206708"/>
              <a:gd name="connsiteY8" fmla="*/ 19271 h 207168"/>
              <a:gd name="connsiteX9" fmla="*/ 183186 w 206708"/>
              <a:gd name="connsiteY9" fmla="*/ 40889 h 207168"/>
              <a:gd name="connsiteX10" fmla="*/ 173346 w 206708"/>
              <a:gd name="connsiteY10" fmla="*/ 58132 h 207168"/>
              <a:gd name="connsiteX11" fmla="*/ 114240 w 206708"/>
              <a:gd name="connsiteY11" fmla="*/ 127451 h 207168"/>
              <a:gd name="connsiteX12" fmla="*/ 84817 w 206708"/>
              <a:gd name="connsiteY12" fmla="*/ 172343 h 207168"/>
              <a:gd name="connsiteX13" fmla="*/ 102230 w 206708"/>
              <a:gd name="connsiteY13" fmla="*/ 182165 h 207168"/>
              <a:gd name="connsiteX14" fmla="*/ 170989 w 206708"/>
              <a:gd name="connsiteY14" fmla="*/ 182165 h 207168"/>
              <a:gd name="connsiteX15" fmla="*/ 184830 w 206708"/>
              <a:gd name="connsiteY15" fmla="*/ 172343 h 207168"/>
              <a:gd name="connsiteX16" fmla="*/ 188848 w 206708"/>
              <a:gd name="connsiteY16" fmla="*/ 132159 h 207168"/>
              <a:gd name="connsiteX17" fmla="*/ 193313 w 206708"/>
              <a:gd name="connsiteY17" fmla="*/ 132159 h 207168"/>
              <a:gd name="connsiteX18" fmla="*/ 194653 w 206708"/>
              <a:gd name="connsiteY18" fmla="*/ 159394 h 207168"/>
              <a:gd name="connsiteX19" fmla="*/ 206708 w 206708"/>
              <a:gd name="connsiteY19" fmla="*/ 178593 h 207168"/>
              <a:gd name="connsiteX20" fmla="*/ 187724 w 206708"/>
              <a:gd name="connsiteY20" fmla="*/ 201867 h 207168"/>
              <a:gd name="connsiteX21" fmla="*/ 144772 w 206708"/>
              <a:gd name="connsiteY21" fmla="*/ 201867 h 207168"/>
              <a:gd name="connsiteX22" fmla="*/ 81144 w 206708"/>
              <a:gd name="connsiteY22" fmla="*/ 190994 h 207168"/>
              <a:gd name="connsiteX23" fmla="*/ 77227 w 206708"/>
              <a:gd name="connsiteY23" fmla="*/ 154037 h 207168"/>
              <a:gd name="connsiteX24" fmla="*/ 154915 w 206708"/>
              <a:gd name="connsiteY24" fmla="*/ 32146 h 207168"/>
              <a:gd name="connsiteX25" fmla="*/ 104909 w 206708"/>
              <a:gd name="connsiteY25" fmla="*/ 32146 h 207168"/>
              <a:gd name="connsiteX26" fmla="*/ 83478 w 206708"/>
              <a:gd name="connsiteY26" fmla="*/ 34825 h 207168"/>
              <a:gd name="connsiteX27" fmla="*/ 75441 w 206708"/>
              <a:gd name="connsiteY27" fmla="*/ 26789 h 207168"/>
              <a:gd name="connsiteX28" fmla="*/ 154022 w 206708"/>
              <a:gd name="connsiteY28" fmla="*/ 26789 h 207168"/>
              <a:gd name="connsiteX29" fmla="*/ 162059 w 206708"/>
              <a:gd name="connsiteY29" fmla="*/ 13970 h 207168"/>
              <a:gd name="connsiteX30" fmla="*/ 33472 w 206708"/>
              <a:gd name="connsiteY30" fmla="*/ 0 h 207168"/>
              <a:gd name="connsiteX31" fmla="*/ 54903 w 206708"/>
              <a:gd name="connsiteY31" fmla="*/ 8929 h 207168"/>
              <a:gd name="connsiteX32" fmla="*/ 46866 w 206708"/>
              <a:gd name="connsiteY32" fmla="*/ 16073 h 207168"/>
              <a:gd name="connsiteX33" fmla="*/ 46866 w 206708"/>
              <a:gd name="connsiteY33" fmla="*/ 48220 h 207168"/>
              <a:gd name="connsiteX34" fmla="*/ 71869 w 206708"/>
              <a:gd name="connsiteY34" fmla="*/ 61168 h 207168"/>
              <a:gd name="connsiteX35" fmla="*/ 76334 w 206708"/>
              <a:gd name="connsiteY35" fmla="*/ 72776 h 207168"/>
              <a:gd name="connsiteX36" fmla="*/ 71869 w 206708"/>
              <a:gd name="connsiteY36" fmla="*/ 82599 h 207168"/>
              <a:gd name="connsiteX37" fmla="*/ 63386 w 206708"/>
              <a:gd name="connsiteY37" fmla="*/ 75009 h 207168"/>
              <a:gd name="connsiteX38" fmla="*/ 46866 w 206708"/>
              <a:gd name="connsiteY38" fmla="*/ 52685 h 207168"/>
              <a:gd name="connsiteX39" fmla="*/ 46866 w 206708"/>
              <a:gd name="connsiteY39" fmla="*/ 166092 h 207168"/>
              <a:gd name="connsiteX40" fmla="*/ 47759 w 206708"/>
              <a:gd name="connsiteY40" fmla="*/ 200918 h 207168"/>
              <a:gd name="connsiteX41" fmla="*/ 33472 w 206708"/>
              <a:gd name="connsiteY41" fmla="*/ 207168 h 207168"/>
              <a:gd name="connsiteX42" fmla="*/ 34365 w 206708"/>
              <a:gd name="connsiteY42" fmla="*/ 160734 h 207168"/>
              <a:gd name="connsiteX43" fmla="*/ 34365 w 206708"/>
              <a:gd name="connsiteY43" fmla="*/ 33039 h 207168"/>
              <a:gd name="connsiteX44" fmla="*/ 33472 w 206708"/>
              <a:gd name="connsiteY44" fmla="*/ 0 h 207168"/>
              <a:gd name="connsiteX0" fmla="*/ 14719 w 206708"/>
              <a:gd name="connsiteY0" fmla="*/ 56257 h 207168"/>
              <a:gd name="connsiteX1" fmla="*/ 18291 w 206708"/>
              <a:gd name="connsiteY1" fmla="*/ 56257 h 207168"/>
              <a:gd name="connsiteX2" fmla="*/ 20077 w 206708"/>
              <a:gd name="connsiteY2" fmla="*/ 90189 h 207168"/>
              <a:gd name="connsiteX3" fmla="*/ 12933 w 206708"/>
              <a:gd name="connsiteY3" fmla="*/ 100459 h 207168"/>
              <a:gd name="connsiteX4" fmla="*/ 2218 w 206708"/>
              <a:gd name="connsiteY4" fmla="*/ 100905 h 207168"/>
              <a:gd name="connsiteX5" fmla="*/ 4450 w 206708"/>
              <a:gd name="connsiteY5" fmla="*/ 88403 h 207168"/>
              <a:gd name="connsiteX6" fmla="*/ 14719 w 206708"/>
              <a:gd name="connsiteY6" fmla="*/ 56257 h 207168"/>
              <a:gd name="connsiteX7" fmla="*/ 162059 w 206708"/>
              <a:gd name="connsiteY7" fmla="*/ 13970 h 207168"/>
              <a:gd name="connsiteX8" fmla="*/ 187408 w 206708"/>
              <a:gd name="connsiteY8" fmla="*/ 19271 h 207168"/>
              <a:gd name="connsiteX9" fmla="*/ 183186 w 206708"/>
              <a:gd name="connsiteY9" fmla="*/ 40889 h 207168"/>
              <a:gd name="connsiteX10" fmla="*/ 173346 w 206708"/>
              <a:gd name="connsiteY10" fmla="*/ 58132 h 207168"/>
              <a:gd name="connsiteX11" fmla="*/ 114240 w 206708"/>
              <a:gd name="connsiteY11" fmla="*/ 127451 h 207168"/>
              <a:gd name="connsiteX12" fmla="*/ 84817 w 206708"/>
              <a:gd name="connsiteY12" fmla="*/ 172343 h 207168"/>
              <a:gd name="connsiteX13" fmla="*/ 102230 w 206708"/>
              <a:gd name="connsiteY13" fmla="*/ 182165 h 207168"/>
              <a:gd name="connsiteX14" fmla="*/ 170989 w 206708"/>
              <a:gd name="connsiteY14" fmla="*/ 182165 h 207168"/>
              <a:gd name="connsiteX15" fmla="*/ 184830 w 206708"/>
              <a:gd name="connsiteY15" fmla="*/ 172343 h 207168"/>
              <a:gd name="connsiteX16" fmla="*/ 188848 w 206708"/>
              <a:gd name="connsiteY16" fmla="*/ 132159 h 207168"/>
              <a:gd name="connsiteX17" fmla="*/ 193313 w 206708"/>
              <a:gd name="connsiteY17" fmla="*/ 132159 h 207168"/>
              <a:gd name="connsiteX18" fmla="*/ 194653 w 206708"/>
              <a:gd name="connsiteY18" fmla="*/ 159394 h 207168"/>
              <a:gd name="connsiteX19" fmla="*/ 206708 w 206708"/>
              <a:gd name="connsiteY19" fmla="*/ 178593 h 207168"/>
              <a:gd name="connsiteX20" fmla="*/ 187724 w 206708"/>
              <a:gd name="connsiteY20" fmla="*/ 201867 h 207168"/>
              <a:gd name="connsiteX21" fmla="*/ 144772 w 206708"/>
              <a:gd name="connsiteY21" fmla="*/ 201867 h 207168"/>
              <a:gd name="connsiteX22" fmla="*/ 81144 w 206708"/>
              <a:gd name="connsiteY22" fmla="*/ 190994 h 207168"/>
              <a:gd name="connsiteX23" fmla="*/ 77227 w 206708"/>
              <a:gd name="connsiteY23" fmla="*/ 154037 h 207168"/>
              <a:gd name="connsiteX24" fmla="*/ 154915 w 206708"/>
              <a:gd name="connsiteY24" fmla="*/ 32146 h 207168"/>
              <a:gd name="connsiteX25" fmla="*/ 104909 w 206708"/>
              <a:gd name="connsiteY25" fmla="*/ 32146 h 207168"/>
              <a:gd name="connsiteX26" fmla="*/ 83478 w 206708"/>
              <a:gd name="connsiteY26" fmla="*/ 34825 h 207168"/>
              <a:gd name="connsiteX27" fmla="*/ 75441 w 206708"/>
              <a:gd name="connsiteY27" fmla="*/ 26789 h 207168"/>
              <a:gd name="connsiteX28" fmla="*/ 146533 w 206708"/>
              <a:gd name="connsiteY28" fmla="*/ 20798 h 207168"/>
              <a:gd name="connsiteX29" fmla="*/ 162059 w 206708"/>
              <a:gd name="connsiteY29" fmla="*/ 13970 h 207168"/>
              <a:gd name="connsiteX30" fmla="*/ 33472 w 206708"/>
              <a:gd name="connsiteY30" fmla="*/ 0 h 207168"/>
              <a:gd name="connsiteX31" fmla="*/ 54903 w 206708"/>
              <a:gd name="connsiteY31" fmla="*/ 8929 h 207168"/>
              <a:gd name="connsiteX32" fmla="*/ 46866 w 206708"/>
              <a:gd name="connsiteY32" fmla="*/ 16073 h 207168"/>
              <a:gd name="connsiteX33" fmla="*/ 46866 w 206708"/>
              <a:gd name="connsiteY33" fmla="*/ 48220 h 207168"/>
              <a:gd name="connsiteX34" fmla="*/ 71869 w 206708"/>
              <a:gd name="connsiteY34" fmla="*/ 61168 h 207168"/>
              <a:gd name="connsiteX35" fmla="*/ 76334 w 206708"/>
              <a:gd name="connsiteY35" fmla="*/ 72776 h 207168"/>
              <a:gd name="connsiteX36" fmla="*/ 71869 w 206708"/>
              <a:gd name="connsiteY36" fmla="*/ 82599 h 207168"/>
              <a:gd name="connsiteX37" fmla="*/ 63386 w 206708"/>
              <a:gd name="connsiteY37" fmla="*/ 75009 h 207168"/>
              <a:gd name="connsiteX38" fmla="*/ 46866 w 206708"/>
              <a:gd name="connsiteY38" fmla="*/ 52685 h 207168"/>
              <a:gd name="connsiteX39" fmla="*/ 46866 w 206708"/>
              <a:gd name="connsiteY39" fmla="*/ 166092 h 207168"/>
              <a:gd name="connsiteX40" fmla="*/ 47759 w 206708"/>
              <a:gd name="connsiteY40" fmla="*/ 200918 h 207168"/>
              <a:gd name="connsiteX41" fmla="*/ 33472 w 206708"/>
              <a:gd name="connsiteY41" fmla="*/ 207168 h 207168"/>
              <a:gd name="connsiteX42" fmla="*/ 34365 w 206708"/>
              <a:gd name="connsiteY42" fmla="*/ 160734 h 207168"/>
              <a:gd name="connsiteX43" fmla="*/ 34365 w 206708"/>
              <a:gd name="connsiteY43" fmla="*/ 33039 h 207168"/>
              <a:gd name="connsiteX44" fmla="*/ 33472 w 206708"/>
              <a:gd name="connsiteY44" fmla="*/ 0 h 207168"/>
              <a:gd name="connsiteX0" fmla="*/ 14719 w 206708"/>
              <a:gd name="connsiteY0" fmla="*/ 56257 h 207168"/>
              <a:gd name="connsiteX1" fmla="*/ 18291 w 206708"/>
              <a:gd name="connsiteY1" fmla="*/ 56257 h 207168"/>
              <a:gd name="connsiteX2" fmla="*/ 20077 w 206708"/>
              <a:gd name="connsiteY2" fmla="*/ 90189 h 207168"/>
              <a:gd name="connsiteX3" fmla="*/ 12933 w 206708"/>
              <a:gd name="connsiteY3" fmla="*/ 100459 h 207168"/>
              <a:gd name="connsiteX4" fmla="*/ 2218 w 206708"/>
              <a:gd name="connsiteY4" fmla="*/ 100905 h 207168"/>
              <a:gd name="connsiteX5" fmla="*/ 4450 w 206708"/>
              <a:gd name="connsiteY5" fmla="*/ 88403 h 207168"/>
              <a:gd name="connsiteX6" fmla="*/ 14719 w 206708"/>
              <a:gd name="connsiteY6" fmla="*/ 56257 h 207168"/>
              <a:gd name="connsiteX7" fmla="*/ 174041 w 206708"/>
              <a:gd name="connsiteY7" fmla="*/ 3486 h 207168"/>
              <a:gd name="connsiteX8" fmla="*/ 187408 w 206708"/>
              <a:gd name="connsiteY8" fmla="*/ 19271 h 207168"/>
              <a:gd name="connsiteX9" fmla="*/ 183186 w 206708"/>
              <a:gd name="connsiteY9" fmla="*/ 40889 h 207168"/>
              <a:gd name="connsiteX10" fmla="*/ 173346 w 206708"/>
              <a:gd name="connsiteY10" fmla="*/ 58132 h 207168"/>
              <a:gd name="connsiteX11" fmla="*/ 114240 w 206708"/>
              <a:gd name="connsiteY11" fmla="*/ 127451 h 207168"/>
              <a:gd name="connsiteX12" fmla="*/ 84817 w 206708"/>
              <a:gd name="connsiteY12" fmla="*/ 172343 h 207168"/>
              <a:gd name="connsiteX13" fmla="*/ 102230 w 206708"/>
              <a:gd name="connsiteY13" fmla="*/ 182165 h 207168"/>
              <a:gd name="connsiteX14" fmla="*/ 170989 w 206708"/>
              <a:gd name="connsiteY14" fmla="*/ 182165 h 207168"/>
              <a:gd name="connsiteX15" fmla="*/ 184830 w 206708"/>
              <a:gd name="connsiteY15" fmla="*/ 172343 h 207168"/>
              <a:gd name="connsiteX16" fmla="*/ 188848 w 206708"/>
              <a:gd name="connsiteY16" fmla="*/ 132159 h 207168"/>
              <a:gd name="connsiteX17" fmla="*/ 193313 w 206708"/>
              <a:gd name="connsiteY17" fmla="*/ 132159 h 207168"/>
              <a:gd name="connsiteX18" fmla="*/ 194653 w 206708"/>
              <a:gd name="connsiteY18" fmla="*/ 159394 h 207168"/>
              <a:gd name="connsiteX19" fmla="*/ 206708 w 206708"/>
              <a:gd name="connsiteY19" fmla="*/ 178593 h 207168"/>
              <a:gd name="connsiteX20" fmla="*/ 187724 w 206708"/>
              <a:gd name="connsiteY20" fmla="*/ 201867 h 207168"/>
              <a:gd name="connsiteX21" fmla="*/ 144772 w 206708"/>
              <a:gd name="connsiteY21" fmla="*/ 201867 h 207168"/>
              <a:gd name="connsiteX22" fmla="*/ 81144 w 206708"/>
              <a:gd name="connsiteY22" fmla="*/ 190994 h 207168"/>
              <a:gd name="connsiteX23" fmla="*/ 77227 w 206708"/>
              <a:gd name="connsiteY23" fmla="*/ 154037 h 207168"/>
              <a:gd name="connsiteX24" fmla="*/ 154915 w 206708"/>
              <a:gd name="connsiteY24" fmla="*/ 32146 h 207168"/>
              <a:gd name="connsiteX25" fmla="*/ 104909 w 206708"/>
              <a:gd name="connsiteY25" fmla="*/ 32146 h 207168"/>
              <a:gd name="connsiteX26" fmla="*/ 83478 w 206708"/>
              <a:gd name="connsiteY26" fmla="*/ 34825 h 207168"/>
              <a:gd name="connsiteX27" fmla="*/ 75441 w 206708"/>
              <a:gd name="connsiteY27" fmla="*/ 26789 h 207168"/>
              <a:gd name="connsiteX28" fmla="*/ 146533 w 206708"/>
              <a:gd name="connsiteY28" fmla="*/ 20798 h 207168"/>
              <a:gd name="connsiteX29" fmla="*/ 174041 w 206708"/>
              <a:gd name="connsiteY29" fmla="*/ 3486 h 207168"/>
              <a:gd name="connsiteX30" fmla="*/ 33472 w 206708"/>
              <a:gd name="connsiteY30" fmla="*/ 0 h 207168"/>
              <a:gd name="connsiteX31" fmla="*/ 54903 w 206708"/>
              <a:gd name="connsiteY31" fmla="*/ 8929 h 207168"/>
              <a:gd name="connsiteX32" fmla="*/ 46866 w 206708"/>
              <a:gd name="connsiteY32" fmla="*/ 16073 h 207168"/>
              <a:gd name="connsiteX33" fmla="*/ 46866 w 206708"/>
              <a:gd name="connsiteY33" fmla="*/ 48220 h 207168"/>
              <a:gd name="connsiteX34" fmla="*/ 71869 w 206708"/>
              <a:gd name="connsiteY34" fmla="*/ 61168 h 207168"/>
              <a:gd name="connsiteX35" fmla="*/ 76334 w 206708"/>
              <a:gd name="connsiteY35" fmla="*/ 72776 h 207168"/>
              <a:gd name="connsiteX36" fmla="*/ 71869 w 206708"/>
              <a:gd name="connsiteY36" fmla="*/ 82599 h 207168"/>
              <a:gd name="connsiteX37" fmla="*/ 63386 w 206708"/>
              <a:gd name="connsiteY37" fmla="*/ 75009 h 207168"/>
              <a:gd name="connsiteX38" fmla="*/ 46866 w 206708"/>
              <a:gd name="connsiteY38" fmla="*/ 52685 h 207168"/>
              <a:gd name="connsiteX39" fmla="*/ 46866 w 206708"/>
              <a:gd name="connsiteY39" fmla="*/ 166092 h 207168"/>
              <a:gd name="connsiteX40" fmla="*/ 47759 w 206708"/>
              <a:gd name="connsiteY40" fmla="*/ 200918 h 207168"/>
              <a:gd name="connsiteX41" fmla="*/ 33472 w 206708"/>
              <a:gd name="connsiteY41" fmla="*/ 207168 h 207168"/>
              <a:gd name="connsiteX42" fmla="*/ 34365 w 206708"/>
              <a:gd name="connsiteY42" fmla="*/ 160734 h 207168"/>
              <a:gd name="connsiteX43" fmla="*/ 34365 w 206708"/>
              <a:gd name="connsiteY43" fmla="*/ 33039 h 207168"/>
              <a:gd name="connsiteX44" fmla="*/ 33472 w 206708"/>
              <a:gd name="connsiteY44" fmla="*/ 0 h 207168"/>
              <a:gd name="connsiteX0" fmla="*/ 14719 w 206708"/>
              <a:gd name="connsiteY0" fmla="*/ 56257 h 207168"/>
              <a:gd name="connsiteX1" fmla="*/ 18291 w 206708"/>
              <a:gd name="connsiteY1" fmla="*/ 56257 h 207168"/>
              <a:gd name="connsiteX2" fmla="*/ 20077 w 206708"/>
              <a:gd name="connsiteY2" fmla="*/ 90189 h 207168"/>
              <a:gd name="connsiteX3" fmla="*/ 12933 w 206708"/>
              <a:gd name="connsiteY3" fmla="*/ 100459 h 207168"/>
              <a:gd name="connsiteX4" fmla="*/ 2218 w 206708"/>
              <a:gd name="connsiteY4" fmla="*/ 100905 h 207168"/>
              <a:gd name="connsiteX5" fmla="*/ 4450 w 206708"/>
              <a:gd name="connsiteY5" fmla="*/ 88403 h 207168"/>
              <a:gd name="connsiteX6" fmla="*/ 14719 w 206708"/>
              <a:gd name="connsiteY6" fmla="*/ 56257 h 207168"/>
              <a:gd name="connsiteX7" fmla="*/ 174041 w 206708"/>
              <a:gd name="connsiteY7" fmla="*/ 3486 h 207168"/>
              <a:gd name="connsiteX8" fmla="*/ 187408 w 206708"/>
              <a:gd name="connsiteY8" fmla="*/ 19271 h 207168"/>
              <a:gd name="connsiteX9" fmla="*/ 183186 w 206708"/>
              <a:gd name="connsiteY9" fmla="*/ 40889 h 207168"/>
              <a:gd name="connsiteX10" fmla="*/ 173346 w 206708"/>
              <a:gd name="connsiteY10" fmla="*/ 58132 h 207168"/>
              <a:gd name="connsiteX11" fmla="*/ 114240 w 206708"/>
              <a:gd name="connsiteY11" fmla="*/ 127451 h 207168"/>
              <a:gd name="connsiteX12" fmla="*/ 84817 w 206708"/>
              <a:gd name="connsiteY12" fmla="*/ 172343 h 207168"/>
              <a:gd name="connsiteX13" fmla="*/ 102230 w 206708"/>
              <a:gd name="connsiteY13" fmla="*/ 182165 h 207168"/>
              <a:gd name="connsiteX14" fmla="*/ 170989 w 206708"/>
              <a:gd name="connsiteY14" fmla="*/ 182165 h 207168"/>
              <a:gd name="connsiteX15" fmla="*/ 184830 w 206708"/>
              <a:gd name="connsiteY15" fmla="*/ 172343 h 207168"/>
              <a:gd name="connsiteX16" fmla="*/ 188848 w 206708"/>
              <a:gd name="connsiteY16" fmla="*/ 132159 h 207168"/>
              <a:gd name="connsiteX17" fmla="*/ 193313 w 206708"/>
              <a:gd name="connsiteY17" fmla="*/ 132159 h 207168"/>
              <a:gd name="connsiteX18" fmla="*/ 194653 w 206708"/>
              <a:gd name="connsiteY18" fmla="*/ 159394 h 207168"/>
              <a:gd name="connsiteX19" fmla="*/ 206708 w 206708"/>
              <a:gd name="connsiteY19" fmla="*/ 178593 h 207168"/>
              <a:gd name="connsiteX20" fmla="*/ 187724 w 206708"/>
              <a:gd name="connsiteY20" fmla="*/ 201867 h 207168"/>
              <a:gd name="connsiteX21" fmla="*/ 144772 w 206708"/>
              <a:gd name="connsiteY21" fmla="*/ 201867 h 207168"/>
              <a:gd name="connsiteX22" fmla="*/ 81144 w 206708"/>
              <a:gd name="connsiteY22" fmla="*/ 190994 h 207168"/>
              <a:gd name="connsiteX23" fmla="*/ 77227 w 206708"/>
              <a:gd name="connsiteY23" fmla="*/ 154037 h 207168"/>
              <a:gd name="connsiteX24" fmla="*/ 154915 w 206708"/>
              <a:gd name="connsiteY24" fmla="*/ 32146 h 207168"/>
              <a:gd name="connsiteX25" fmla="*/ 104909 w 206708"/>
              <a:gd name="connsiteY25" fmla="*/ 32146 h 207168"/>
              <a:gd name="connsiteX26" fmla="*/ 83478 w 206708"/>
              <a:gd name="connsiteY26" fmla="*/ 34825 h 207168"/>
              <a:gd name="connsiteX27" fmla="*/ 75441 w 206708"/>
              <a:gd name="connsiteY27" fmla="*/ 26789 h 207168"/>
              <a:gd name="connsiteX28" fmla="*/ 146533 w 206708"/>
              <a:gd name="connsiteY28" fmla="*/ 14807 h 207168"/>
              <a:gd name="connsiteX29" fmla="*/ 174041 w 206708"/>
              <a:gd name="connsiteY29" fmla="*/ 3486 h 207168"/>
              <a:gd name="connsiteX30" fmla="*/ 33472 w 206708"/>
              <a:gd name="connsiteY30" fmla="*/ 0 h 207168"/>
              <a:gd name="connsiteX31" fmla="*/ 54903 w 206708"/>
              <a:gd name="connsiteY31" fmla="*/ 8929 h 207168"/>
              <a:gd name="connsiteX32" fmla="*/ 46866 w 206708"/>
              <a:gd name="connsiteY32" fmla="*/ 16073 h 207168"/>
              <a:gd name="connsiteX33" fmla="*/ 46866 w 206708"/>
              <a:gd name="connsiteY33" fmla="*/ 48220 h 207168"/>
              <a:gd name="connsiteX34" fmla="*/ 71869 w 206708"/>
              <a:gd name="connsiteY34" fmla="*/ 61168 h 207168"/>
              <a:gd name="connsiteX35" fmla="*/ 76334 w 206708"/>
              <a:gd name="connsiteY35" fmla="*/ 72776 h 207168"/>
              <a:gd name="connsiteX36" fmla="*/ 71869 w 206708"/>
              <a:gd name="connsiteY36" fmla="*/ 82599 h 207168"/>
              <a:gd name="connsiteX37" fmla="*/ 63386 w 206708"/>
              <a:gd name="connsiteY37" fmla="*/ 75009 h 207168"/>
              <a:gd name="connsiteX38" fmla="*/ 46866 w 206708"/>
              <a:gd name="connsiteY38" fmla="*/ 52685 h 207168"/>
              <a:gd name="connsiteX39" fmla="*/ 46866 w 206708"/>
              <a:gd name="connsiteY39" fmla="*/ 166092 h 207168"/>
              <a:gd name="connsiteX40" fmla="*/ 47759 w 206708"/>
              <a:gd name="connsiteY40" fmla="*/ 200918 h 207168"/>
              <a:gd name="connsiteX41" fmla="*/ 33472 w 206708"/>
              <a:gd name="connsiteY41" fmla="*/ 207168 h 207168"/>
              <a:gd name="connsiteX42" fmla="*/ 34365 w 206708"/>
              <a:gd name="connsiteY42" fmla="*/ 160734 h 207168"/>
              <a:gd name="connsiteX43" fmla="*/ 34365 w 206708"/>
              <a:gd name="connsiteY43" fmla="*/ 33039 h 207168"/>
              <a:gd name="connsiteX44" fmla="*/ 33472 w 206708"/>
              <a:gd name="connsiteY44" fmla="*/ 0 h 207168"/>
              <a:gd name="connsiteX0" fmla="*/ 20780 w 212769"/>
              <a:gd name="connsiteY0" fmla="*/ 56257 h 207168"/>
              <a:gd name="connsiteX1" fmla="*/ 24352 w 212769"/>
              <a:gd name="connsiteY1" fmla="*/ 56257 h 207168"/>
              <a:gd name="connsiteX2" fmla="*/ 26138 w 212769"/>
              <a:gd name="connsiteY2" fmla="*/ 90189 h 207168"/>
              <a:gd name="connsiteX3" fmla="*/ 18994 w 212769"/>
              <a:gd name="connsiteY3" fmla="*/ 100459 h 207168"/>
              <a:gd name="connsiteX4" fmla="*/ 8279 w 212769"/>
              <a:gd name="connsiteY4" fmla="*/ 100905 h 207168"/>
              <a:gd name="connsiteX5" fmla="*/ 1525 w 212769"/>
              <a:gd name="connsiteY5" fmla="*/ 82412 h 207168"/>
              <a:gd name="connsiteX6" fmla="*/ 20780 w 212769"/>
              <a:gd name="connsiteY6" fmla="*/ 56257 h 207168"/>
              <a:gd name="connsiteX7" fmla="*/ 180102 w 212769"/>
              <a:gd name="connsiteY7" fmla="*/ 3486 h 207168"/>
              <a:gd name="connsiteX8" fmla="*/ 193469 w 212769"/>
              <a:gd name="connsiteY8" fmla="*/ 19271 h 207168"/>
              <a:gd name="connsiteX9" fmla="*/ 189247 w 212769"/>
              <a:gd name="connsiteY9" fmla="*/ 40889 h 207168"/>
              <a:gd name="connsiteX10" fmla="*/ 179407 w 212769"/>
              <a:gd name="connsiteY10" fmla="*/ 58132 h 207168"/>
              <a:gd name="connsiteX11" fmla="*/ 120301 w 212769"/>
              <a:gd name="connsiteY11" fmla="*/ 127451 h 207168"/>
              <a:gd name="connsiteX12" fmla="*/ 90878 w 212769"/>
              <a:gd name="connsiteY12" fmla="*/ 172343 h 207168"/>
              <a:gd name="connsiteX13" fmla="*/ 108291 w 212769"/>
              <a:gd name="connsiteY13" fmla="*/ 182165 h 207168"/>
              <a:gd name="connsiteX14" fmla="*/ 177050 w 212769"/>
              <a:gd name="connsiteY14" fmla="*/ 182165 h 207168"/>
              <a:gd name="connsiteX15" fmla="*/ 190891 w 212769"/>
              <a:gd name="connsiteY15" fmla="*/ 172343 h 207168"/>
              <a:gd name="connsiteX16" fmla="*/ 194909 w 212769"/>
              <a:gd name="connsiteY16" fmla="*/ 132159 h 207168"/>
              <a:gd name="connsiteX17" fmla="*/ 199374 w 212769"/>
              <a:gd name="connsiteY17" fmla="*/ 132159 h 207168"/>
              <a:gd name="connsiteX18" fmla="*/ 200714 w 212769"/>
              <a:gd name="connsiteY18" fmla="*/ 159394 h 207168"/>
              <a:gd name="connsiteX19" fmla="*/ 212769 w 212769"/>
              <a:gd name="connsiteY19" fmla="*/ 178593 h 207168"/>
              <a:gd name="connsiteX20" fmla="*/ 193785 w 212769"/>
              <a:gd name="connsiteY20" fmla="*/ 201867 h 207168"/>
              <a:gd name="connsiteX21" fmla="*/ 150833 w 212769"/>
              <a:gd name="connsiteY21" fmla="*/ 201867 h 207168"/>
              <a:gd name="connsiteX22" fmla="*/ 87205 w 212769"/>
              <a:gd name="connsiteY22" fmla="*/ 190994 h 207168"/>
              <a:gd name="connsiteX23" fmla="*/ 83288 w 212769"/>
              <a:gd name="connsiteY23" fmla="*/ 154037 h 207168"/>
              <a:gd name="connsiteX24" fmla="*/ 160976 w 212769"/>
              <a:gd name="connsiteY24" fmla="*/ 32146 h 207168"/>
              <a:gd name="connsiteX25" fmla="*/ 110970 w 212769"/>
              <a:gd name="connsiteY25" fmla="*/ 32146 h 207168"/>
              <a:gd name="connsiteX26" fmla="*/ 89539 w 212769"/>
              <a:gd name="connsiteY26" fmla="*/ 34825 h 207168"/>
              <a:gd name="connsiteX27" fmla="*/ 81502 w 212769"/>
              <a:gd name="connsiteY27" fmla="*/ 26789 h 207168"/>
              <a:gd name="connsiteX28" fmla="*/ 152594 w 212769"/>
              <a:gd name="connsiteY28" fmla="*/ 14807 h 207168"/>
              <a:gd name="connsiteX29" fmla="*/ 180102 w 212769"/>
              <a:gd name="connsiteY29" fmla="*/ 3486 h 207168"/>
              <a:gd name="connsiteX30" fmla="*/ 39533 w 212769"/>
              <a:gd name="connsiteY30" fmla="*/ 0 h 207168"/>
              <a:gd name="connsiteX31" fmla="*/ 60964 w 212769"/>
              <a:gd name="connsiteY31" fmla="*/ 8929 h 207168"/>
              <a:gd name="connsiteX32" fmla="*/ 52927 w 212769"/>
              <a:gd name="connsiteY32" fmla="*/ 16073 h 207168"/>
              <a:gd name="connsiteX33" fmla="*/ 52927 w 212769"/>
              <a:gd name="connsiteY33" fmla="*/ 48220 h 207168"/>
              <a:gd name="connsiteX34" fmla="*/ 77930 w 212769"/>
              <a:gd name="connsiteY34" fmla="*/ 61168 h 207168"/>
              <a:gd name="connsiteX35" fmla="*/ 82395 w 212769"/>
              <a:gd name="connsiteY35" fmla="*/ 72776 h 207168"/>
              <a:gd name="connsiteX36" fmla="*/ 77930 w 212769"/>
              <a:gd name="connsiteY36" fmla="*/ 82599 h 207168"/>
              <a:gd name="connsiteX37" fmla="*/ 69447 w 212769"/>
              <a:gd name="connsiteY37" fmla="*/ 75009 h 207168"/>
              <a:gd name="connsiteX38" fmla="*/ 52927 w 212769"/>
              <a:gd name="connsiteY38" fmla="*/ 52685 h 207168"/>
              <a:gd name="connsiteX39" fmla="*/ 52927 w 212769"/>
              <a:gd name="connsiteY39" fmla="*/ 166092 h 207168"/>
              <a:gd name="connsiteX40" fmla="*/ 53820 w 212769"/>
              <a:gd name="connsiteY40" fmla="*/ 200918 h 207168"/>
              <a:gd name="connsiteX41" fmla="*/ 39533 w 212769"/>
              <a:gd name="connsiteY41" fmla="*/ 207168 h 207168"/>
              <a:gd name="connsiteX42" fmla="*/ 40426 w 212769"/>
              <a:gd name="connsiteY42" fmla="*/ 160734 h 207168"/>
              <a:gd name="connsiteX43" fmla="*/ 40426 w 212769"/>
              <a:gd name="connsiteY43" fmla="*/ 33039 h 207168"/>
              <a:gd name="connsiteX44" fmla="*/ 39533 w 212769"/>
              <a:gd name="connsiteY44" fmla="*/ 0 h 207168"/>
              <a:gd name="connsiteX0" fmla="*/ 20780 w 212769"/>
              <a:gd name="connsiteY0" fmla="*/ 56257 h 252100"/>
              <a:gd name="connsiteX1" fmla="*/ 24352 w 212769"/>
              <a:gd name="connsiteY1" fmla="*/ 56257 h 252100"/>
              <a:gd name="connsiteX2" fmla="*/ 26138 w 212769"/>
              <a:gd name="connsiteY2" fmla="*/ 90189 h 252100"/>
              <a:gd name="connsiteX3" fmla="*/ 18994 w 212769"/>
              <a:gd name="connsiteY3" fmla="*/ 100459 h 252100"/>
              <a:gd name="connsiteX4" fmla="*/ 8279 w 212769"/>
              <a:gd name="connsiteY4" fmla="*/ 100905 h 252100"/>
              <a:gd name="connsiteX5" fmla="*/ 1525 w 212769"/>
              <a:gd name="connsiteY5" fmla="*/ 82412 h 252100"/>
              <a:gd name="connsiteX6" fmla="*/ 20780 w 212769"/>
              <a:gd name="connsiteY6" fmla="*/ 56257 h 252100"/>
              <a:gd name="connsiteX7" fmla="*/ 180102 w 212769"/>
              <a:gd name="connsiteY7" fmla="*/ 3486 h 252100"/>
              <a:gd name="connsiteX8" fmla="*/ 193469 w 212769"/>
              <a:gd name="connsiteY8" fmla="*/ 19271 h 252100"/>
              <a:gd name="connsiteX9" fmla="*/ 189247 w 212769"/>
              <a:gd name="connsiteY9" fmla="*/ 40889 h 252100"/>
              <a:gd name="connsiteX10" fmla="*/ 179407 w 212769"/>
              <a:gd name="connsiteY10" fmla="*/ 58132 h 252100"/>
              <a:gd name="connsiteX11" fmla="*/ 120301 w 212769"/>
              <a:gd name="connsiteY11" fmla="*/ 127451 h 252100"/>
              <a:gd name="connsiteX12" fmla="*/ 90878 w 212769"/>
              <a:gd name="connsiteY12" fmla="*/ 172343 h 252100"/>
              <a:gd name="connsiteX13" fmla="*/ 108291 w 212769"/>
              <a:gd name="connsiteY13" fmla="*/ 182165 h 252100"/>
              <a:gd name="connsiteX14" fmla="*/ 177050 w 212769"/>
              <a:gd name="connsiteY14" fmla="*/ 182165 h 252100"/>
              <a:gd name="connsiteX15" fmla="*/ 190891 w 212769"/>
              <a:gd name="connsiteY15" fmla="*/ 172343 h 252100"/>
              <a:gd name="connsiteX16" fmla="*/ 194909 w 212769"/>
              <a:gd name="connsiteY16" fmla="*/ 132159 h 252100"/>
              <a:gd name="connsiteX17" fmla="*/ 199374 w 212769"/>
              <a:gd name="connsiteY17" fmla="*/ 132159 h 252100"/>
              <a:gd name="connsiteX18" fmla="*/ 200714 w 212769"/>
              <a:gd name="connsiteY18" fmla="*/ 159394 h 252100"/>
              <a:gd name="connsiteX19" fmla="*/ 212769 w 212769"/>
              <a:gd name="connsiteY19" fmla="*/ 178593 h 252100"/>
              <a:gd name="connsiteX20" fmla="*/ 193785 w 212769"/>
              <a:gd name="connsiteY20" fmla="*/ 201867 h 252100"/>
              <a:gd name="connsiteX21" fmla="*/ 150833 w 212769"/>
              <a:gd name="connsiteY21" fmla="*/ 201867 h 252100"/>
              <a:gd name="connsiteX22" fmla="*/ 87205 w 212769"/>
              <a:gd name="connsiteY22" fmla="*/ 190994 h 252100"/>
              <a:gd name="connsiteX23" fmla="*/ 83288 w 212769"/>
              <a:gd name="connsiteY23" fmla="*/ 154037 h 252100"/>
              <a:gd name="connsiteX24" fmla="*/ 160976 w 212769"/>
              <a:gd name="connsiteY24" fmla="*/ 32146 h 252100"/>
              <a:gd name="connsiteX25" fmla="*/ 110970 w 212769"/>
              <a:gd name="connsiteY25" fmla="*/ 32146 h 252100"/>
              <a:gd name="connsiteX26" fmla="*/ 89539 w 212769"/>
              <a:gd name="connsiteY26" fmla="*/ 34825 h 252100"/>
              <a:gd name="connsiteX27" fmla="*/ 81502 w 212769"/>
              <a:gd name="connsiteY27" fmla="*/ 26789 h 252100"/>
              <a:gd name="connsiteX28" fmla="*/ 152594 w 212769"/>
              <a:gd name="connsiteY28" fmla="*/ 14807 h 252100"/>
              <a:gd name="connsiteX29" fmla="*/ 180102 w 212769"/>
              <a:gd name="connsiteY29" fmla="*/ 3486 h 252100"/>
              <a:gd name="connsiteX30" fmla="*/ 39533 w 212769"/>
              <a:gd name="connsiteY30" fmla="*/ 0 h 252100"/>
              <a:gd name="connsiteX31" fmla="*/ 60964 w 212769"/>
              <a:gd name="connsiteY31" fmla="*/ 8929 h 252100"/>
              <a:gd name="connsiteX32" fmla="*/ 52927 w 212769"/>
              <a:gd name="connsiteY32" fmla="*/ 16073 h 252100"/>
              <a:gd name="connsiteX33" fmla="*/ 52927 w 212769"/>
              <a:gd name="connsiteY33" fmla="*/ 48220 h 252100"/>
              <a:gd name="connsiteX34" fmla="*/ 77930 w 212769"/>
              <a:gd name="connsiteY34" fmla="*/ 61168 h 252100"/>
              <a:gd name="connsiteX35" fmla="*/ 82395 w 212769"/>
              <a:gd name="connsiteY35" fmla="*/ 72776 h 252100"/>
              <a:gd name="connsiteX36" fmla="*/ 77930 w 212769"/>
              <a:gd name="connsiteY36" fmla="*/ 82599 h 252100"/>
              <a:gd name="connsiteX37" fmla="*/ 69447 w 212769"/>
              <a:gd name="connsiteY37" fmla="*/ 75009 h 252100"/>
              <a:gd name="connsiteX38" fmla="*/ 52927 w 212769"/>
              <a:gd name="connsiteY38" fmla="*/ 52685 h 252100"/>
              <a:gd name="connsiteX39" fmla="*/ 52927 w 212769"/>
              <a:gd name="connsiteY39" fmla="*/ 166092 h 252100"/>
              <a:gd name="connsiteX40" fmla="*/ 53820 w 212769"/>
              <a:gd name="connsiteY40" fmla="*/ 200918 h 252100"/>
              <a:gd name="connsiteX41" fmla="*/ 51515 w 212769"/>
              <a:gd name="connsiteY41" fmla="*/ 252100 h 252100"/>
              <a:gd name="connsiteX42" fmla="*/ 40426 w 212769"/>
              <a:gd name="connsiteY42" fmla="*/ 160734 h 252100"/>
              <a:gd name="connsiteX43" fmla="*/ 40426 w 212769"/>
              <a:gd name="connsiteY43" fmla="*/ 33039 h 252100"/>
              <a:gd name="connsiteX44" fmla="*/ 39533 w 212769"/>
              <a:gd name="connsiteY44" fmla="*/ 0 h 252100"/>
              <a:gd name="connsiteX0" fmla="*/ 20780 w 212769"/>
              <a:gd name="connsiteY0" fmla="*/ 56257 h 252100"/>
              <a:gd name="connsiteX1" fmla="*/ 24352 w 212769"/>
              <a:gd name="connsiteY1" fmla="*/ 56257 h 252100"/>
              <a:gd name="connsiteX2" fmla="*/ 26138 w 212769"/>
              <a:gd name="connsiteY2" fmla="*/ 90189 h 252100"/>
              <a:gd name="connsiteX3" fmla="*/ 18994 w 212769"/>
              <a:gd name="connsiteY3" fmla="*/ 100459 h 252100"/>
              <a:gd name="connsiteX4" fmla="*/ 8279 w 212769"/>
              <a:gd name="connsiteY4" fmla="*/ 100905 h 252100"/>
              <a:gd name="connsiteX5" fmla="*/ 1525 w 212769"/>
              <a:gd name="connsiteY5" fmla="*/ 82412 h 252100"/>
              <a:gd name="connsiteX6" fmla="*/ 20780 w 212769"/>
              <a:gd name="connsiteY6" fmla="*/ 56257 h 252100"/>
              <a:gd name="connsiteX7" fmla="*/ 180102 w 212769"/>
              <a:gd name="connsiteY7" fmla="*/ 3486 h 252100"/>
              <a:gd name="connsiteX8" fmla="*/ 193469 w 212769"/>
              <a:gd name="connsiteY8" fmla="*/ 19271 h 252100"/>
              <a:gd name="connsiteX9" fmla="*/ 189247 w 212769"/>
              <a:gd name="connsiteY9" fmla="*/ 40889 h 252100"/>
              <a:gd name="connsiteX10" fmla="*/ 179407 w 212769"/>
              <a:gd name="connsiteY10" fmla="*/ 58132 h 252100"/>
              <a:gd name="connsiteX11" fmla="*/ 120301 w 212769"/>
              <a:gd name="connsiteY11" fmla="*/ 127451 h 252100"/>
              <a:gd name="connsiteX12" fmla="*/ 90878 w 212769"/>
              <a:gd name="connsiteY12" fmla="*/ 172343 h 252100"/>
              <a:gd name="connsiteX13" fmla="*/ 108291 w 212769"/>
              <a:gd name="connsiteY13" fmla="*/ 182165 h 252100"/>
              <a:gd name="connsiteX14" fmla="*/ 177050 w 212769"/>
              <a:gd name="connsiteY14" fmla="*/ 182165 h 252100"/>
              <a:gd name="connsiteX15" fmla="*/ 190891 w 212769"/>
              <a:gd name="connsiteY15" fmla="*/ 172343 h 252100"/>
              <a:gd name="connsiteX16" fmla="*/ 194909 w 212769"/>
              <a:gd name="connsiteY16" fmla="*/ 132159 h 252100"/>
              <a:gd name="connsiteX17" fmla="*/ 199374 w 212769"/>
              <a:gd name="connsiteY17" fmla="*/ 132159 h 252100"/>
              <a:gd name="connsiteX18" fmla="*/ 200714 w 212769"/>
              <a:gd name="connsiteY18" fmla="*/ 159394 h 252100"/>
              <a:gd name="connsiteX19" fmla="*/ 212769 w 212769"/>
              <a:gd name="connsiteY19" fmla="*/ 178593 h 252100"/>
              <a:gd name="connsiteX20" fmla="*/ 193785 w 212769"/>
              <a:gd name="connsiteY20" fmla="*/ 201867 h 252100"/>
              <a:gd name="connsiteX21" fmla="*/ 150833 w 212769"/>
              <a:gd name="connsiteY21" fmla="*/ 201867 h 252100"/>
              <a:gd name="connsiteX22" fmla="*/ 87205 w 212769"/>
              <a:gd name="connsiteY22" fmla="*/ 190994 h 252100"/>
              <a:gd name="connsiteX23" fmla="*/ 83288 w 212769"/>
              <a:gd name="connsiteY23" fmla="*/ 154037 h 252100"/>
              <a:gd name="connsiteX24" fmla="*/ 160976 w 212769"/>
              <a:gd name="connsiteY24" fmla="*/ 32146 h 252100"/>
              <a:gd name="connsiteX25" fmla="*/ 110970 w 212769"/>
              <a:gd name="connsiteY25" fmla="*/ 32146 h 252100"/>
              <a:gd name="connsiteX26" fmla="*/ 89539 w 212769"/>
              <a:gd name="connsiteY26" fmla="*/ 34825 h 252100"/>
              <a:gd name="connsiteX27" fmla="*/ 81502 w 212769"/>
              <a:gd name="connsiteY27" fmla="*/ 26789 h 252100"/>
              <a:gd name="connsiteX28" fmla="*/ 152594 w 212769"/>
              <a:gd name="connsiteY28" fmla="*/ 14807 h 252100"/>
              <a:gd name="connsiteX29" fmla="*/ 180102 w 212769"/>
              <a:gd name="connsiteY29" fmla="*/ 3486 h 252100"/>
              <a:gd name="connsiteX30" fmla="*/ 39533 w 212769"/>
              <a:gd name="connsiteY30" fmla="*/ 0 h 252100"/>
              <a:gd name="connsiteX31" fmla="*/ 60964 w 212769"/>
              <a:gd name="connsiteY31" fmla="*/ 8929 h 252100"/>
              <a:gd name="connsiteX32" fmla="*/ 52927 w 212769"/>
              <a:gd name="connsiteY32" fmla="*/ 16073 h 252100"/>
              <a:gd name="connsiteX33" fmla="*/ 52927 w 212769"/>
              <a:gd name="connsiteY33" fmla="*/ 48220 h 252100"/>
              <a:gd name="connsiteX34" fmla="*/ 77930 w 212769"/>
              <a:gd name="connsiteY34" fmla="*/ 61168 h 252100"/>
              <a:gd name="connsiteX35" fmla="*/ 82395 w 212769"/>
              <a:gd name="connsiteY35" fmla="*/ 72776 h 252100"/>
              <a:gd name="connsiteX36" fmla="*/ 77930 w 212769"/>
              <a:gd name="connsiteY36" fmla="*/ 82599 h 252100"/>
              <a:gd name="connsiteX37" fmla="*/ 69447 w 212769"/>
              <a:gd name="connsiteY37" fmla="*/ 75009 h 252100"/>
              <a:gd name="connsiteX38" fmla="*/ 52927 w 212769"/>
              <a:gd name="connsiteY38" fmla="*/ 52685 h 252100"/>
              <a:gd name="connsiteX39" fmla="*/ 52927 w 212769"/>
              <a:gd name="connsiteY39" fmla="*/ 166092 h 252100"/>
              <a:gd name="connsiteX40" fmla="*/ 53820 w 212769"/>
              <a:gd name="connsiteY40" fmla="*/ 200918 h 252100"/>
              <a:gd name="connsiteX41" fmla="*/ 51515 w 212769"/>
              <a:gd name="connsiteY41" fmla="*/ 252100 h 252100"/>
              <a:gd name="connsiteX42" fmla="*/ 40426 w 212769"/>
              <a:gd name="connsiteY42" fmla="*/ 160734 h 252100"/>
              <a:gd name="connsiteX43" fmla="*/ 40426 w 212769"/>
              <a:gd name="connsiteY43" fmla="*/ 33039 h 252100"/>
              <a:gd name="connsiteX44" fmla="*/ 39533 w 212769"/>
              <a:gd name="connsiteY44" fmla="*/ 0 h 252100"/>
              <a:gd name="connsiteX0" fmla="*/ 20780 w 212769"/>
              <a:gd name="connsiteY0" fmla="*/ 56257 h 252100"/>
              <a:gd name="connsiteX1" fmla="*/ 24352 w 212769"/>
              <a:gd name="connsiteY1" fmla="*/ 56257 h 252100"/>
              <a:gd name="connsiteX2" fmla="*/ 26138 w 212769"/>
              <a:gd name="connsiteY2" fmla="*/ 90189 h 252100"/>
              <a:gd name="connsiteX3" fmla="*/ 18994 w 212769"/>
              <a:gd name="connsiteY3" fmla="*/ 100459 h 252100"/>
              <a:gd name="connsiteX4" fmla="*/ 8279 w 212769"/>
              <a:gd name="connsiteY4" fmla="*/ 100905 h 252100"/>
              <a:gd name="connsiteX5" fmla="*/ 1525 w 212769"/>
              <a:gd name="connsiteY5" fmla="*/ 82412 h 252100"/>
              <a:gd name="connsiteX6" fmla="*/ 20780 w 212769"/>
              <a:gd name="connsiteY6" fmla="*/ 56257 h 252100"/>
              <a:gd name="connsiteX7" fmla="*/ 180102 w 212769"/>
              <a:gd name="connsiteY7" fmla="*/ 3486 h 252100"/>
              <a:gd name="connsiteX8" fmla="*/ 193469 w 212769"/>
              <a:gd name="connsiteY8" fmla="*/ 19271 h 252100"/>
              <a:gd name="connsiteX9" fmla="*/ 189247 w 212769"/>
              <a:gd name="connsiteY9" fmla="*/ 40889 h 252100"/>
              <a:gd name="connsiteX10" fmla="*/ 179407 w 212769"/>
              <a:gd name="connsiteY10" fmla="*/ 58132 h 252100"/>
              <a:gd name="connsiteX11" fmla="*/ 120301 w 212769"/>
              <a:gd name="connsiteY11" fmla="*/ 127451 h 252100"/>
              <a:gd name="connsiteX12" fmla="*/ 90878 w 212769"/>
              <a:gd name="connsiteY12" fmla="*/ 172343 h 252100"/>
              <a:gd name="connsiteX13" fmla="*/ 108291 w 212769"/>
              <a:gd name="connsiteY13" fmla="*/ 182165 h 252100"/>
              <a:gd name="connsiteX14" fmla="*/ 177050 w 212769"/>
              <a:gd name="connsiteY14" fmla="*/ 182165 h 252100"/>
              <a:gd name="connsiteX15" fmla="*/ 190891 w 212769"/>
              <a:gd name="connsiteY15" fmla="*/ 172343 h 252100"/>
              <a:gd name="connsiteX16" fmla="*/ 194909 w 212769"/>
              <a:gd name="connsiteY16" fmla="*/ 132159 h 252100"/>
              <a:gd name="connsiteX17" fmla="*/ 199374 w 212769"/>
              <a:gd name="connsiteY17" fmla="*/ 132159 h 252100"/>
              <a:gd name="connsiteX18" fmla="*/ 200714 w 212769"/>
              <a:gd name="connsiteY18" fmla="*/ 159394 h 252100"/>
              <a:gd name="connsiteX19" fmla="*/ 212769 w 212769"/>
              <a:gd name="connsiteY19" fmla="*/ 178593 h 252100"/>
              <a:gd name="connsiteX20" fmla="*/ 193785 w 212769"/>
              <a:gd name="connsiteY20" fmla="*/ 201867 h 252100"/>
              <a:gd name="connsiteX21" fmla="*/ 150833 w 212769"/>
              <a:gd name="connsiteY21" fmla="*/ 201867 h 252100"/>
              <a:gd name="connsiteX22" fmla="*/ 87205 w 212769"/>
              <a:gd name="connsiteY22" fmla="*/ 190994 h 252100"/>
              <a:gd name="connsiteX23" fmla="*/ 83288 w 212769"/>
              <a:gd name="connsiteY23" fmla="*/ 154037 h 252100"/>
              <a:gd name="connsiteX24" fmla="*/ 160976 w 212769"/>
              <a:gd name="connsiteY24" fmla="*/ 32146 h 252100"/>
              <a:gd name="connsiteX25" fmla="*/ 110970 w 212769"/>
              <a:gd name="connsiteY25" fmla="*/ 32146 h 252100"/>
              <a:gd name="connsiteX26" fmla="*/ 89539 w 212769"/>
              <a:gd name="connsiteY26" fmla="*/ 34825 h 252100"/>
              <a:gd name="connsiteX27" fmla="*/ 81502 w 212769"/>
              <a:gd name="connsiteY27" fmla="*/ 26789 h 252100"/>
              <a:gd name="connsiteX28" fmla="*/ 152594 w 212769"/>
              <a:gd name="connsiteY28" fmla="*/ 14807 h 252100"/>
              <a:gd name="connsiteX29" fmla="*/ 180102 w 212769"/>
              <a:gd name="connsiteY29" fmla="*/ 3486 h 252100"/>
              <a:gd name="connsiteX30" fmla="*/ 39533 w 212769"/>
              <a:gd name="connsiteY30" fmla="*/ 0 h 252100"/>
              <a:gd name="connsiteX31" fmla="*/ 60964 w 212769"/>
              <a:gd name="connsiteY31" fmla="*/ 8929 h 252100"/>
              <a:gd name="connsiteX32" fmla="*/ 52927 w 212769"/>
              <a:gd name="connsiteY32" fmla="*/ 16073 h 252100"/>
              <a:gd name="connsiteX33" fmla="*/ 52927 w 212769"/>
              <a:gd name="connsiteY33" fmla="*/ 48220 h 252100"/>
              <a:gd name="connsiteX34" fmla="*/ 77930 w 212769"/>
              <a:gd name="connsiteY34" fmla="*/ 61168 h 252100"/>
              <a:gd name="connsiteX35" fmla="*/ 82395 w 212769"/>
              <a:gd name="connsiteY35" fmla="*/ 72776 h 252100"/>
              <a:gd name="connsiteX36" fmla="*/ 77930 w 212769"/>
              <a:gd name="connsiteY36" fmla="*/ 82599 h 252100"/>
              <a:gd name="connsiteX37" fmla="*/ 69447 w 212769"/>
              <a:gd name="connsiteY37" fmla="*/ 75009 h 252100"/>
              <a:gd name="connsiteX38" fmla="*/ 52927 w 212769"/>
              <a:gd name="connsiteY38" fmla="*/ 52685 h 252100"/>
              <a:gd name="connsiteX39" fmla="*/ 52927 w 212769"/>
              <a:gd name="connsiteY39" fmla="*/ 166092 h 252100"/>
              <a:gd name="connsiteX40" fmla="*/ 56815 w 212769"/>
              <a:gd name="connsiteY40" fmla="*/ 190434 h 252100"/>
              <a:gd name="connsiteX41" fmla="*/ 51515 w 212769"/>
              <a:gd name="connsiteY41" fmla="*/ 252100 h 252100"/>
              <a:gd name="connsiteX42" fmla="*/ 40426 w 212769"/>
              <a:gd name="connsiteY42" fmla="*/ 160734 h 252100"/>
              <a:gd name="connsiteX43" fmla="*/ 40426 w 212769"/>
              <a:gd name="connsiteY43" fmla="*/ 33039 h 252100"/>
              <a:gd name="connsiteX44" fmla="*/ 39533 w 212769"/>
              <a:gd name="connsiteY44" fmla="*/ 0 h 252100"/>
              <a:gd name="connsiteX0" fmla="*/ 20780 w 212769"/>
              <a:gd name="connsiteY0" fmla="*/ 56257 h 252100"/>
              <a:gd name="connsiteX1" fmla="*/ 24352 w 212769"/>
              <a:gd name="connsiteY1" fmla="*/ 56257 h 252100"/>
              <a:gd name="connsiteX2" fmla="*/ 26138 w 212769"/>
              <a:gd name="connsiteY2" fmla="*/ 90189 h 252100"/>
              <a:gd name="connsiteX3" fmla="*/ 18994 w 212769"/>
              <a:gd name="connsiteY3" fmla="*/ 100459 h 252100"/>
              <a:gd name="connsiteX4" fmla="*/ 8279 w 212769"/>
              <a:gd name="connsiteY4" fmla="*/ 100905 h 252100"/>
              <a:gd name="connsiteX5" fmla="*/ 1525 w 212769"/>
              <a:gd name="connsiteY5" fmla="*/ 82412 h 252100"/>
              <a:gd name="connsiteX6" fmla="*/ 20780 w 212769"/>
              <a:gd name="connsiteY6" fmla="*/ 56257 h 252100"/>
              <a:gd name="connsiteX7" fmla="*/ 180102 w 212769"/>
              <a:gd name="connsiteY7" fmla="*/ 3486 h 252100"/>
              <a:gd name="connsiteX8" fmla="*/ 193469 w 212769"/>
              <a:gd name="connsiteY8" fmla="*/ 19271 h 252100"/>
              <a:gd name="connsiteX9" fmla="*/ 189247 w 212769"/>
              <a:gd name="connsiteY9" fmla="*/ 40889 h 252100"/>
              <a:gd name="connsiteX10" fmla="*/ 179407 w 212769"/>
              <a:gd name="connsiteY10" fmla="*/ 58132 h 252100"/>
              <a:gd name="connsiteX11" fmla="*/ 120301 w 212769"/>
              <a:gd name="connsiteY11" fmla="*/ 127451 h 252100"/>
              <a:gd name="connsiteX12" fmla="*/ 90878 w 212769"/>
              <a:gd name="connsiteY12" fmla="*/ 172343 h 252100"/>
              <a:gd name="connsiteX13" fmla="*/ 108291 w 212769"/>
              <a:gd name="connsiteY13" fmla="*/ 182165 h 252100"/>
              <a:gd name="connsiteX14" fmla="*/ 177050 w 212769"/>
              <a:gd name="connsiteY14" fmla="*/ 182165 h 252100"/>
              <a:gd name="connsiteX15" fmla="*/ 190891 w 212769"/>
              <a:gd name="connsiteY15" fmla="*/ 172343 h 252100"/>
              <a:gd name="connsiteX16" fmla="*/ 194909 w 212769"/>
              <a:gd name="connsiteY16" fmla="*/ 132159 h 252100"/>
              <a:gd name="connsiteX17" fmla="*/ 199374 w 212769"/>
              <a:gd name="connsiteY17" fmla="*/ 132159 h 252100"/>
              <a:gd name="connsiteX18" fmla="*/ 200714 w 212769"/>
              <a:gd name="connsiteY18" fmla="*/ 159394 h 252100"/>
              <a:gd name="connsiteX19" fmla="*/ 212769 w 212769"/>
              <a:gd name="connsiteY19" fmla="*/ 178593 h 252100"/>
              <a:gd name="connsiteX20" fmla="*/ 193785 w 212769"/>
              <a:gd name="connsiteY20" fmla="*/ 201867 h 252100"/>
              <a:gd name="connsiteX21" fmla="*/ 150833 w 212769"/>
              <a:gd name="connsiteY21" fmla="*/ 201867 h 252100"/>
              <a:gd name="connsiteX22" fmla="*/ 87205 w 212769"/>
              <a:gd name="connsiteY22" fmla="*/ 190994 h 252100"/>
              <a:gd name="connsiteX23" fmla="*/ 83288 w 212769"/>
              <a:gd name="connsiteY23" fmla="*/ 154037 h 252100"/>
              <a:gd name="connsiteX24" fmla="*/ 160976 w 212769"/>
              <a:gd name="connsiteY24" fmla="*/ 32146 h 252100"/>
              <a:gd name="connsiteX25" fmla="*/ 110970 w 212769"/>
              <a:gd name="connsiteY25" fmla="*/ 32146 h 252100"/>
              <a:gd name="connsiteX26" fmla="*/ 89539 w 212769"/>
              <a:gd name="connsiteY26" fmla="*/ 34825 h 252100"/>
              <a:gd name="connsiteX27" fmla="*/ 81502 w 212769"/>
              <a:gd name="connsiteY27" fmla="*/ 26789 h 252100"/>
              <a:gd name="connsiteX28" fmla="*/ 152594 w 212769"/>
              <a:gd name="connsiteY28" fmla="*/ 14807 h 252100"/>
              <a:gd name="connsiteX29" fmla="*/ 180102 w 212769"/>
              <a:gd name="connsiteY29" fmla="*/ 3486 h 252100"/>
              <a:gd name="connsiteX30" fmla="*/ 39533 w 212769"/>
              <a:gd name="connsiteY30" fmla="*/ 0 h 252100"/>
              <a:gd name="connsiteX31" fmla="*/ 60964 w 212769"/>
              <a:gd name="connsiteY31" fmla="*/ 8929 h 252100"/>
              <a:gd name="connsiteX32" fmla="*/ 52927 w 212769"/>
              <a:gd name="connsiteY32" fmla="*/ 16073 h 252100"/>
              <a:gd name="connsiteX33" fmla="*/ 52927 w 212769"/>
              <a:gd name="connsiteY33" fmla="*/ 48220 h 252100"/>
              <a:gd name="connsiteX34" fmla="*/ 77930 w 212769"/>
              <a:gd name="connsiteY34" fmla="*/ 61168 h 252100"/>
              <a:gd name="connsiteX35" fmla="*/ 82395 w 212769"/>
              <a:gd name="connsiteY35" fmla="*/ 72776 h 252100"/>
              <a:gd name="connsiteX36" fmla="*/ 77930 w 212769"/>
              <a:gd name="connsiteY36" fmla="*/ 82599 h 252100"/>
              <a:gd name="connsiteX37" fmla="*/ 69447 w 212769"/>
              <a:gd name="connsiteY37" fmla="*/ 75009 h 252100"/>
              <a:gd name="connsiteX38" fmla="*/ 52927 w 212769"/>
              <a:gd name="connsiteY38" fmla="*/ 52685 h 252100"/>
              <a:gd name="connsiteX39" fmla="*/ 57420 w 212769"/>
              <a:gd name="connsiteY39" fmla="*/ 160101 h 252100"/>
              <a:gd name="connsiteX40" fmla="*/ 56815 w 212769"/>
              <a:gd name="connsiteY40" fmla="*/ 190434 h 252100"/>
              <a:gd name="connsiteX41" fmla="*/ 51515 w 212769"/>
              <a:gd name="connsiteY41" fmla="*/ 252100 h 252100"/>
              <a:gd name="connsiteX42" fmla="*/ 40426 w 212769"/>
              <a:gd name="connsiteY42" fmla="*/ 160734 h 252100"/>
              <a:gd name="connsiteX43" fmla="*/ 40426 w 212769"/>
              <a:gd name="connsiteY43" fmla="*/ 33039 h 252100"/>
              <a:gd name="connsiteX44" fmla="*/ 39533 w 212769"/>
              <a:gd name="connsiteY44" fmla="*/ 0 h 252100"/>
              <a:gd name="connsiteX0" fmla="*/ 20780 w 212769"/>
              <a:gd name="connsiteY0" fmla="*/ 56257 h 252100"/>
              <a:gd name="connsiteX1" fmla="*/ 24352 w 212769"/>
              <a:gd name="connsiteY1" fmla="*/ 56257 h 252100"/>
              <a:gd name="connsiteX2" fmla="*/ 26138 w 212769"/>
              <a:gd name="connsiteY2" fmla="*/ 90189 h 252100"/>
              <a:gd name="connsiteX3" fmla="*/ 18994 w 212769"/>
              <a:gd name="connsiteY3" fmla="*/ 100459 h 252100"/>
              <a:gd name="connsiteX4" fmla="*/ 8279 w 212769"/>
              <a:gd name="connsiteY4" fmla="*/ 100905 h 252100"/>
              <a:gd name="connsiteX5" fmla="*/ 1525 w 212769"/>
              <a:gd name="connsiteY5" fmla="*/ 82412 h 252100"/>
              <a:gd name="connsiteX6" fmla="*/ 20780 w 212769"/>
              <a:gd name="connsiteY6" fmla="*/ 56257 h 252100"/>
              <a:gd name="connsiteX7" fmla="*/ 180102 w 212769"/>
              <a:gd name="connsiteY7" fmla="*/ 3486 h 252100"/>
              <a:gd name="connsiteX8" fmla="*/ 193469 w 212769"/>
              <a:gd name="connsiteY8" fmla="*/ 19271 h 252100"/>
              <a:gd name="connsiteX9" fmla="*/ 189247 w 212769"/>
              <a:gd name="connsiteY9" fmla="*/ 40889 h 252100"/>
              <a:gd name="connsiteX10" fmla="*/ 179407 w 212769"/>
              <a:gd name="connsiteY10" fmla="*/ 58132 h 252100"/>
              <a:gd name="connsiteX11" fmla="*/ 120301 w 212769"/>
              <a:gd name="connsiteY11" fmla="*/ 127451 h 252100"/>
              <a:gd name="connsiteX12" fmla="*/ 90878 w 212769"/>
              <a:gd name="connsiteY12" fmla="*/ 172343 h 252100"/>
              <a:gd name="connsiteX13" fmla="*/ 108291 w 212769"/>
              <a:gd name="connsiteY13" fmla="*/ 182165 h 252100"/>
              <a:gd name="connsiteX14" fmla="*/ 177050 w 212769"/>
              <a:gd name="connsiteY14" fmla="*/ 182165 h 252100"/>
              <a:gd name="connsiteX15" fmla="*/ 190891 w 212769"/>
              <a:gd name="connsiteY15" fmla="*/ 172343 h 252100"/>
              <a:gd name="connsiteX16" fmla="*/ 194909 w 212769"/>
              <a:gd name="connsiteY16" fmla="*/ 132159 h 252100"/>
              <a:gd name="connsiteX17" fmla="*/ 199374 w 212769"/>
              <a:gd name="connsiteY17" fmla="*/ 132159 h 252100"/>
              <a:gd name="connsiteX18" fmla="*/ 200714 w 212769"/>
              <a:gd name="connsiteY18" fmla="*/ 159394 h 252100"/>
              <a:gd name="connsiteX19" fmla="*/ 212769 w 212769"/>
              <a:gd name="connsiteY19" fmla="*/ 178593 h 252100"/>
              <a:gd name="connsiteX20" fmla="*/ 193785 w 212769"/>
              <a:gd name="connsiteY20" fmla="*/ 201867 h 252100"/>
              <a:gd name="connsiteX21" fmla="*/ 150833 w 212769"/>
              <a:gd name="connsiteY21" fmla="*/ 201867 h 252100"/>
              <a:gd name="connsiteX22" fmla="*/ 87205 w 212769"/>
              <a:gd name="connsiteY22" fmla="*/ 190994 h 252100"/>
              <a:gd name="connsiteX23" fmla="*/ 83288 w 212769"/>
              <a:gd name="connsiteY23" fmla="*/ 154037 h 252100"/>
              <a:gd name="connsiteX24" fmla="*/ 160976 w 212769"/>
              <a:gd name="connsiteY24" fmla="*/ 32146 h 252100"/>
              <a:gd name="connsiteX25" fmla="*/ 110970 w 212769"/>
              <a:gd name="connsiteY25" fmla="*/ 32146 h 252100"/>
              <a:gd name="connsiteX26" fmla="*/ 89539 w 212769"/>
              <a:gd name="connsiteY26" fmla="*/ 34825 h 252100"/>
              <a:gd name="connsiteX27" fmla="*/ 81502 w 212769"/>
              <a:gd name="connsiteY27" fmla="*/ 26789 h 252100"/>
              <a:gd name="connsiteX28" fmla="*/ 152594 w 212769"/>
              <a:gd name="connsiteY28" fmla="*/ 14807 h 252100"/>
              <a:gd name="connsiteX29" fmla="*/ 180102 w 212769"/>
              <a:gd name="connsiteY29" fmla="*/ 3486 h 252100"/>
              <a:gd name="connsiteX30" fmla="*/ 39533 w 212769"/>
              <a:gd name="connsiteY30" fmla="*/ 0 h 252100"/>
              <a:gd name="connsiteX31" fmla="*/ 60964 w 212769"/>
              <a:gd name="connsiteY31" fmla="*/ 8929 h 252100"/>
              <a:gd name="connsiteX32" fmla="*/ 52927 w 212769"/>
              <a:gd name="connsiteY32" fmla="*/ 16073 h 252100"/>
              <a:gd name="connsiteX33" fmla="*/ 52927 w 212769"/>
              <a:gd name="connsiteY33" fmla="*/ 48220 h 252100"/>
              <a:gd name="connsiteX34" fmla="*/ 95903 w 212769"/>
              <a:gd name="connsiteY34" fmla="*/ 58173 h 252100"/>
              <a:gd name="connsiteX35" fmla="*/ 82395 w 212769"/>
              <a:gd name="connsiteY35" fmla="*/ 72776 h 252100"/>
              <a:gd name="connsiteX36" fmla="*/ 77930 w 212769"/>
              <a:gd name="connsiteY36" fmla="*/ 82599 h 252100"/>
              <a:gd name="connsiteX37" fmla="*/ 69447 w 212769"/>
              <a:gd name="connsiteY37" fmla="*/ 75009 h 252100"/>
              <a:gd name="connsiteX38" fmla="*/ 52927 w 212769"/>
              <a:gd name="connsiteY38" fmla="*/ 52685 h 252100"/>
              <a:gd name="connsiteX39" fmla="*/ 57420 w 212769"/>
              <a:gd name="connsiteY39" fmla="*/ 160101 h 252100"/>
              <a:gd name="connsiteX40" fmla="*/ 56815 w 212769"/>
              <a:gd name="connsiteY40" fmla="*/ 190434 h 252100"/>
              <a:gd name="connsiteX41" fmla="*/ 51515 w 212769"/>
              <a:gd name="connsiteY41" fmla="*/ 252100 h 252100"/>
              <a:gd name="connsiteX42" fmla="*/ 40426 w 212769"/>
              <a:gd name="connsiteY42" fmla="*/ 160734 h 252100"/>
              <a:gd name="connsiteX43" fmla="*/ 40426 w 212769"/>
              <a:gd name="connsiteY43" fmla="*/ 33039 h 252100"/>
              <a:gd name="connsiteX44" fmla="*/ 39533 w 212769"/>
              <a:gd name="connsiteY44" fmla="*/ 0 h 252100"/>
              <a:gd name="connsiteX0" fmla="*/ 20780 w 212769"/>
              <a:gd name="connsiteY0" fmla="*/ 56257 h 252100"/>
              <a:gd name="connsiteX1" fmla="*/ 24352 w 212769"/>
              <a:gd name="connsiteY1" fmla="*/ 56257 h 252100"/>
              <a:gd name="connsiteX2" fmla="*/ 26138 w 212769"/>
              <a:gd name="connsiteY2" fmla="*/ 90189 h 252100"/>
              <a:gd name="connsiteX3" fmla="*/ 18994 w 212769"/>
              <a:gd name="connsiteY3" fmla="*/ 100459 h 252100"/>
              <a:gd name="connsiteX4" fmla="*/ 8279 w 212769"/>
              <a:gd name="connsiteY4" fmla="*/ 100905 h 252100"/>
              <a:gd name="connsiteX5" fmla="*/ 1525 w 212769"/>
              <a:gd name="connsiteY5" fmla="*/ 82412 h 252100"/>
              <a:gd name="connsiteX6" fmla="*/ 20780 w 212769"/>
              <a:gd name="connsiteY6" fmla="*/ 56257 h 252100"/>
              <a:gd name="connsiteX7" fmla="*/ 180102 w 212769"/>
              <a:gd name="connsiteY7" fmla="*/ 3486 h 252100"/>
              <a:gd name="connsiteX8" fmla="*/ 193469 w 212769"/>
              <a:gd name="connsiteY8" fmla="*/ 19271 h 252100"/>
              <a:gd name="connsiteX9" fmla="*/ 189247 w 212769"/>
              <a:gd name="connsiteY9" fmla="*/ 40889 h 252100"/>
              <a:gd name="connsiteX10" fmla="*/ 179407 w 212769"/>
              <a:gd name="connsiteY10" fmla="*/ 58132 h 252100"/>
              <a:gd name="connsiteX11" fmla="*/ 120301 w 212769"/>
              <a:gd name="connsiteY11" fmla="*/ 127451 h 252100"/>
              <a:gd name="connsiteX12" fmla="*/ 90878 w 212769"/>
              <a:gd name="connsiteY12" fmla="*/ 172343 h 252100"/>
              <a:gd name="connsiteX13" fmla="*/ 108291 w 212769"/>
              <a:gd name="connsiteY13" fmla="*/ 182165 h 252100"/>
              <a:gd name="connsiteX14" fmla="*/ 177050 w 212769"/>
              <a:gd name="connsiteY14" fmla="*/ 182165 h 252100"/>
              <a:gd name="connsiteX15" fmla="*/ 190891 w 212769"/>
              <a:gd name="connsiteY15" fmla="*/ 172343 h 252100"/>
              <a:gd name="connsiteX16" fmla="*/ 194909 w 212769"/>
              <a:gd name="connsiteY16" fmla="*/ 132159 h 252100"/>
              <a:gd name="connsiteX17" fmla="*/ 199374 w 212769"/>
              <a:gd name="connsiteY17" fmla="*/ 132159 h 252100"/>
              <a:gd name="connsiteX18" fmla="*/ 200714 w 212769"/>
              <a:gd name="connsiteY18" fmla="*/ 159394 h 252100"/>
              <a:gd name="connsiteX19" fmla="*/ 212769 w 212769"/>
              <a:gd name="connsiteY19" fmla="*/ 178593 h 252100"/>
              <a:gd name="connsiteX20" fmla="*/ 193785 w 212769"/>
              <a:gd name="connsiteY20" fmla="*/ 201867 h 252100"/>
              <a:gd name="connsiteX21" fmla="*/ 150833 w 212769"/>
              <a:gd name="connsiteY21" fmla="*/ 201867 h 252100"/>
              <a:gd name="connsiteX22" fmla="*/ 87205 w 212769"/>
              <a:gd name="connsiteY22" fmla="*/ 190994 h 252100"/>
              <a:gd name="connsiteX23" fmla="*/ 83288 w 212769"/>
              <a:gd name="connsiteY23" fmla="*/ 154037 h 252100"/>
              <a:gd name="connsiteX24" fmla="*/ 160976 w 212769"/>
              <a:gd name="connsiteY24" fmla="*/ 32146 h 252100"/>
              <a:gd name="connsiteX25" fmla="*/ 110970 w 212769"/>
              <a:gd name="connsiteY25" fmla="*/ 32146 h 252100"/>
              <a:gd name="connsiteX26" fmla="*/ 89539 w 212769"/>
              <a:gd name="connsiteY26" fmla="*/ 34825 h 252100"/>
              <a:gd name="connsiteX27" fmla="*/ 81502 w 212769"/>
              <a:gd name="connsiteY27" fmla="*/ 26789 h 252100"/>
              <a:gd name="connsiteX28" fmla="*/ 152594 w 212769"/>
              <a:gd name="connsiteY28" fmla="*/ 14807 h 252100"/>
              <a:gd name="connsiteX29" fmla="*/ 180102 w 212769"/>
              <a:gd name="connsiteY29" fmla="*/ 3486 h 252100"/>
              <a:gd name="connsiteX30" fmla="*/ 39533 w 212769"/>
              <a:gd name="connsiteY30" fmla="*/ 0 h 252100"/>
              <a:gd name="connsiteX31" fmla="*/ 60964 w 212769"/>
              <a:gd name="connsiteY31" fmla="*/ 8929 h 252100"/>
              <a:gd name="connsiteX32" fmla="*/ 52927 w 212769"/>
              <a:gd name="connsiteY32" fmla="*/ 16073 h 252100"/>
              <a:gd name="connsiteX33" fmla="*/ 52927 w 212769"/>
              <a:gd name="connsiteY33" fmla="*/ 48220 h 252100"/>
              <a:gd name="connsiteX34" fmla="*/ 95903 w 212769"/>
              <a:gd name="connsiteY34" fmla="*/ 58173 h 252100"/>
              <a:gd name="connsiteX35" fmla="*/ 82395 w 212769"/>
              <a:gd name="connsiteY35" fmla="*/ 72776 h 252100"/>
              <a:gd name="connsiteX36" fmla="*/ 77930 w 212769"/>
              <a:gd name="connsiteY36" fmla="*/ 82599 h 252100"/>
              <a:gd name="connsiteX37" fmla="*/ 69447 w 212769"/>
              <a:gd name="connsiteY37" fmla="*/ 79502 h 252100"/>
              <a:gd name="connsiteX38" fmla="*/ 52927 w 212769"/>
              <a:gd name="connsiteY38" fmla="*/ 52685 h 252100"/>
              <a:gd name="connsiteX39" fmla="*/ 57420 w 212769"/>
              <a:gd name="connsiteY39" fmla="*/ 160101 h 252100"/>
              <a:gd name="connsiteX40" fmla="*/ 56815 w 212769"/>
              <a:gd name="connsiteY40" fmla="*/ 190434 h 252100"/>
              <a:gd name="connsiteX41" fmla="*/ 51515 w 212769"/>
              <a:gd name="connsiteY41" fmla="*/ 252100 h 252100"/>
              <a:gd name="connsiteX42" fmla="*/ 40426 w 212769"/>
              <a:gd name="connsiteY42" fmla="*/ 160734 h 252100"/>
              <a:gd name="connsiteX43" fmla="*/ 40426 w 212769"/>
              <a:gd name="connsiteY43" fmla="*/ 33039 h 252100"/>
              <a:gd name="connsiteX44" fmla="*/ 39533 w 212769"/>
              <a:gd name="connsiteY44" fmla="*/ 0 h 252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212769" h="252100">
                <a:moveTo>
                  <a:pt x="20780" y="56257"/>
                </a:moveTo>
                <a:lnTo>
                  <a:pt x="24352" y="56257"/>
                </a:lnTo>
                <a:cubicBezTo>
                  <a:pt x="26733" y="73521"/>
                  <a:pt x="27329" y="84832"/>
                  <a:pt x="26138" y="90189"/>
                </a:cubicBezTo>
                <a:cubicBezTo>
                  <a:pt x="24948" y="95547"/>
                  <a:pt x="22566" y="98970"/>
                  <a:pt x="18994" y="100459"/>
                </a:cubicBezTo>
                <a:cubicBezTo>
                  <a:pt x="15423" y="101947"/>
                  <a:pt x="11190" y="103913"/>
                  <a:pt x="8279" y="100905"/>
                </a:cubicBezTo>
                <a:cubicBezTo>
                  <a:pt x="5368" y="97897"/>
                  <a:pt x="-3535" y="89556"/>
                  <a:pt x="1525" y="82412"/>
                </a:cubicBezTo>
                <a:cubicBezTo>
                  <a:pt x="6585" y="75269"/>
                  <a:pt x="18994" y="70544"/>
                  <a:pt x="20780" y="56257"/>
                </a:cubicBezTo>
                <a:close/>
                <a:moveTo>
                  <a:pt x="180102" y="3486"/>
                </a:moveTo>
                <a:lnTo>
                  <a:pt x="193469" y="19271"/>
                </a:lnTo>
                <a:cubicBezTo>
                  <a:pt x="187515" y="21057"/>
                  <a:pt x="191591" y="34412"/>
                  <a:pt x="189247" y="40889"/>
                </a:cubicBezTo>
                <a:cubicBezTo>
                  <a:pt x="186903" y="47366"/>
                  <a:pt x="190898" y="43705"/>
                  <a:pt x="179407" y="58132"/>
                </a:cubicBezTo>
                <a:cubicBezTo>
                  <a:pt x="167916" y="72559"/>
                  <a:pt x="135056" y="108416"/>
                  <a:pt x="120301" y="127451"/>
                </a:cubicBezTo>
                <a:cubicBezTo>
                  <a:pt x="105546" y="146486"/>
                  <a:pt x="92880" y="163224"/>
                  <a:pt x="90878" y="172343"/>
                </a:cubicBezTo>
                <a:cubicBezTo>
                  <a:pt x="88876" y="181462"/>
                  <a:pt x="95790" y="182165"/>
                  <a:pt x="108291" y="182165"/>
                </a:cubicBezTo>
                <a:lnTo>
                  <a:pt x="177050" y="182165"/>
                </a:lnTo>
                <a:cubicBezTo>
                  <a:pt x="184194" y="182165"/>
                  <a:pt x="188807" y="178891"/>
                  <a:pt x="190891" y="172343"/>
                </a:cubicBezTo>
                <a:cubicBezTo>
                  <a:pt x="192974" y="165794"/>
                  <a:pt x="194314" y="152400"/>
                  <a:pt x="194909" y="132159"/>
                </a:cubicBezTo>
                <a:lnTo>
                  <a:pt x="199374" y="132159"/>
                </a:lnTo>
                <a:cubicBezTo>
                  <a:pt x="199374" y="139303"/>
                  <a:pt x="199821" y="148381"/>
                  <a:pt x="200714" y="159394"/>
                </a:cubicBezTo>
                <a:cubicBezTo>
                  <a:pt x="201607" y="170408"/>
                  <a:pt x="205625" y="176807"/>
                  <a:pt x="212769" y="178593"/>
                </a:cubicBezTo>
                <a:cubicBezTo>
                  <a:pt x="208006" y="188118"/>
                  <a:pt x="208667" y="201867"/>
                  <a:pt x="193785" y="201867"/>
                </a:cubicBezTo>
                <a:lnTo>
                  <a:pt x="150833" y="201867"/>
                </a:lnTo>
                <a:cubicBezTo>
                  <a:pt x="135950" y="202462"/>
                  <a:pt x="98463" y="198966"/>
                  <a:pt x="87205" y="190994"/>
                </a:cubicBezTo>
                <a:cubicBezTo>
                  <a:pt x="75948" y="183022"/>
                  <a:pt x="70993" y="180512"/>
                  <a:pt x="83288" y="154037"/>
                </a:cubicBezTo>
                <a:cubicBezTo>
                  <a:pt x="95583" y="127562"/>
                  <a:pt x="115137" y="100607"/>
                  <a:pt x="160976" y="32146"/>
                </a:cubicBezTo>
                <a:lnTo>
                  <a:pt x="110970" y="32146"/>
                </a:lnTo>
                <a:cubicBezTo>
                  <a:pt x="103231" y="32146"/>
                  <a:pt x="96087" y="33039"/>
                  <a:pt x="89539" y="34825"/>
                </a:cubicBezTo>
                <a:lnTo>
                  <a:pt x="81502" y="26789"/>
                </a:lnTo>
                <a:lnTo>
                  <a:pt x="152594" y="14807"/>
                </a:lnTo>
                <a:lnTo>
                  <a:pt x="180102" y="3486"/>
                </a:lnTo>
                <a:close/>
                <a:moveTo>
                  <a:pt x="39533" y="0"/>
                </a:moveTo>
                <a:lnTo>
                  <a:pt x="60964" y="8929"/>
                </a:lnTo>
                <a:lnTo>
                  <a:pt x="52927" y="16073"/>
                </a:lnTo>
                <a:lnTo>
                  <a:pt x="52927" y="48220"/>
                </a:lnTo>
                <a:cubicBezTo>
                  <a:pt x="66024" y="53578"/>
                  <a:pt x="92331" y="54899"/>
                  <a:pt x="95903" y="58173"/>
                </a:cubicBezTo>
                <a:cubicBezTo>
                  <a:pt x="99475" y="61447"/>
                  <a:pt x="85391" y="68705"/>
                  <a:pt x="82395" y="72776"/>
                </a:cubicBezTo>
                <a:cubicBezTo>
                  <a:pt x="79399" y="76847"/>
                  <a:pt x="80088" y="81478"/>
                  <a:pt x="77930" y="82599"/>
                </a:cubicBezTo>
                <a:cubicBezTo>
                  <a:pt x="75772" y="83720"/>
                  <a:pt x="72721" y="86646"/>
                  <a:pt x="69447" y="79502"/>
                </a:cubicBezTo>
                <a:cubicBezTo>
                  <a:pt x="66173" y="72358"/>
                  <a:pt x="60666" y="60424"/>
                  <a:pt x="52927" y="52685"/>
                </a:cubicBezTo>
                <a:lnTo>
                  <a:pt x="57420" y="160101"/>
                </a:lnTo>
                <a:cubicBezTo>
                  <a:pt x="57420" y="171412"/>
                  <a:pt x="56220" y="178527"/>
                  <a:pt x="56815" y="190434"/>
                </a:cubicBezTo>
                <a:cubicBezTo>
                  <a:pt x="56047" y="207495"/>
                  <a:pt x="52283" y="238035"/>
                  <a:pt x="51515" y="252100"/>
                </a:cubicBezTo>
                <a:cubicBezTo>
                  <a:pt x="52110" y="234241"/>
                  <a:pt x="40426" y="173831"/>
                  <a:pt x="40426" y="160734"/>
                </a:cubicBezTo>
                <a:lnTo>
                  <a:pt x="40426" y="33039"/>
                </a:lnTo>
                <a:cubicBezTo>
                  <a:pt x="40426" y="22324"/>
                  <a:pt x="40128" y="11310"/>
                  <a:pt x="39533" y="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28629" y="773630"/>
            <a:ext cx="353943" cy="8720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00" dirty="0">
                <a:solidFill>
                  <a:srgbClr val="96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甲午年  小满</a:t>
            </a:r>
            <a:endParaRPr lang="en-US" altLang="zh-CN" sz="1100" dirty="0">
              <a:solidFill>
                <a:srgbClr val="96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0267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354</TotalTime>
  <Words>40</Words>
  <Application>Microsoft Office PowerPoint</Application>
  <PresentationFormat>自定义</PresentationFormat>
  <Paragraphs>11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HakusyuTenkoin_kk</vt:lpstr>
      <vt:lpstr>方正姚体</vt:lpstr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you konw</dc:creator>
  <cp:lastModifiedBy>Administrator</cp:lastModifiedBy>
  <cp:revision>15</cp:revision>
  <dcterms:created xsi:type="dcterms:W3CDTF">2014-05-22T03:44:27Z</dcterms:created>
  <dcterms:modified xsi:type="dcterms:W3CDTF">2015-05-05T03:43:51Z</dcterms:modified>
</cp:coreProperties>
</file>