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066C-E59D-43FB-8964-F2623F47E2A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DA8EC-B86C-4236-87B0-CAC84DAAB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874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629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8260" y="2169137"/>
            <a:ext cx="5641299" cy="1293563"/>
          </a:xfrm>
          <a:prstGeom prst="rect">
            <a:avLst/>
          </a:prstGeom>
          <a:noFill/>
          <a:ln w="19050">
            <a:solidFill>
              <a:srgbClr val="436B79"/>
            </a:solidFill>
          </a:ln>
          <a:effectLst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i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3125" y="3472075"/>
            <a:ext cx="5651569" cy="439829"/>
          </a:xfrm>
          <a:solidFill>
            <a:schemeClr val="tx1">
              <a:lumMod val="95000"/>
            </a:schemeClr>
          </a:solidFill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矩形 10"/>
          <p:cNvSpPr/>
          <p:nvPr/>
        </p:nvSpPr>
        <p:spPr>
          <a:xfrm>
            <a:off x="3975807" y="4379431"/>
            <a:ext cx="704852" cy="115681"/>
          </a:xfrm>
          <a:prstGeom prst="rect">
            <a:avLst/>
          </a:prstGeom>
          <a:solidFill>
            <a:srgbClr val="488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1145" y="4379431"/>
            <a:ext cx="704852" cy="115681"/>
          </a:xfrm>
          <a:prstGeom prst="rect">
            <a:avLst/>
          </a:prstGeom>
          <a:solidFill>
            <a:srgbClr val="1FB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6483" y="4379431"/>
            <a:ext cx="704852" cy="115681"/>
          </a:xfrm>
          <a:prstGeom prst="rect">
            <a:avLst/>
          </a:prstGeom>
          <a:solidFill>
            <a:srgbClr val="F6B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61821" y="4379431"/>
            <a:ext cx="704852" cy="115681"/>
          </a:xfrm>
          <a:prstGeom prst="rect">
            <a:avLst/>
          </a:prstGeom>
          <a:solidFill>
            <a:srgbClr val="EA5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57159" y="4379431"/>
            <a:ext cx="704852" cy="115681"/>
          </a:xfrm>
          <a:prstGeom prst="rect">
            <a:avLst/>
          </a:prstGeom>
          <a:solidFill>
            <a:srgbClr val="877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4889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456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77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130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834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3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668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17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003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189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521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651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3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5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9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711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1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99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00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47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02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27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2573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8C3AA39-6E7B-40B3-957D-E7852EEF5D2C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3D43019-AE3A-4FF0-A9F2-DA1442C69B9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65315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3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50000"/>
        <a:buFont typeface="Wingdings" panose="05000000000000000000" pitchFamily="2" charset="2"/>
        <a:buChar char="p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4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278213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30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9648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485">
      <a:dk1>
        <a:srgbClr val="FFFFFF"/>
      </a:dk1>
      <a:lt1>
        <a:srgbClr val="606367"/>
      </a:lt1>
      <a:dk2>
        <a:srgbClr val="FFFFFF"/>
      </a:dk2>
      <a:lt2>
        <a:srgbClr val="606367"/>
      </a:lt2>
      <a:accent1>
        <a:srgbClr val="488AB3"/>
      </a:accent1>
      <a:accent2>
        <a:srgbClr val="1FB699"/>
      </a:accent2>
      <a:accent3>
        <a:srgbClr val="F6B533"/>
      </a:accent3>
      <a:accent4>
        <a:srgbClr val="EA5649"/>
      </a:accent4>
      <a:accent5>
        <a:srgbClr val="8771A1"/>
      </a:accent5>
      <a:accent6>
        <a:srgbClr val="00B05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A000120150407A10KPBG</Template>
  <TotalTime>1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Baskerville Old Face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2015-07-06T08:27:59Z</dcterms:created>
  <dcterms:modified xsi:type="dcterms:W3CDTF">2015-07-06T08:29:25Z</dcterms:modified>
</cp:coreProperties>
</file>