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3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theme/theme4.xml" ContentType="application/vnd.openxmlformats-officedocument.theme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69" r:id="rId2"/>
    <p:sldMasterId id="2147483686" r:id="rId3"/>
    <p:sldMasterId id="2147483703" r:id="rId4"/>
    <p:sldMasterId id="2147483720" r:id="rId5"/>
  </p:sldMasterIdLst>
  <p:notesMasterIdLst>
    <p:notesMasterId r:id="rId11"/>
  </p:notesMasterIdLst>
  <p:sldIdLst>
    <p:sldId id="257" r:id="rId6"/>
    <p:sldId id="259" r:id="rId7"/>
    <p:sldId id="256" r:id="rId8"/>
    <p:sldId id="258" r:id="rId9"/>
    <p:sldId id="260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89" d="100"/>
          <a:sy n="89" d="100"/>
        </p:scale>
        <p:origin x="120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2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tableStyles" Target="tableStyles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BC2526-7765-440C-91E2-CC23378866F9}" type="datetimeFigureOut">
              <a:rPr lang="zh-CN" altLang="en-US" smtClean="0"/>
              <a:t>2015/10/26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0A92E7-36F6-402C-ACDD-C7D8B80CF8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01429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278833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10/26/2015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10/26/2015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7426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10/26/2015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818195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10/26/2015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10410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10/26/2015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10/26/2015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578373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10/26/2015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917825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10/26/2015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54686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10/26/2015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368373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10/26/2015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527886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10/26/2015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51352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10/26/2015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910827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10/26/2015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”</a:t>
            </a:r>
            <a:endParaRPr lang="en-US" dirty="0">
              <a:solidFill>
                <a:srgbClr val="90C226">
                  <a:lumMod val="60000"/>
                  <a:lumOff val="40000"/>
                </a:srgb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2556675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10/26/2015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658497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10/26/2015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828312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10/26/2015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055444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10/26/2015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120601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10/26/2015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695543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50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10/26/2015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F496CB">
                    <a:lumMod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F496CB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437406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10/26/2015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>
                <a:solidFill>
                  <a:srgbClr val="F496CB">
                    <a:lumMod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F496CB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134583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10/26/2015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F496CB">
                    <a:lumMod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F496CB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549599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10/26/2015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>
                <a:solidFill>
                  <a:srgbClr val="F496CB">
                    <a:lumMod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F496CB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676557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10/26/2015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F496CB">
                    <a:lumMod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F496CB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689457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10/26/2015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F496CB">
                    <a:lumMod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F496CB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08529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10/26/2015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F496CB">
                    <a:lumMod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F496CB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30085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10/26/2015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10/26/2015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>
                <a:solidFill>
                  <a:srgbClr val="F496CB">
                    <a:lumMod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F496CB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617861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10/26/2015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F496CB">
                    <a:lumMod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F496CB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879380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10/26/2015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F496CB">
                    <a:lumMod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F496CB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4096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10/26/2015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F496CB">
                    <a:lumMod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F496CB">
                  <a:lumMod val="75000"/>
                </a:srgbClr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F496CB"/>
                </a:solidFill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F496CB"/>
                </a:solidFill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72681688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10/26/2015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F496CB">
                    <a:lumMod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F496CB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581604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10/26/2015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F496CB">
                    <a:lumMod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F496CB">
                  <a:lumMod val="75000"/>
                </a:srgbClr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F496CB"/>
                </a:solidFill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F496CB"/>
                </a:solidFill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9667852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10/26/2015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F496CB">
                    <a:lumMod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F496CB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450436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10/26/2015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>
                <a:solidFill>
                  <a:srgbClr val="F496CB">
                    <a:lumMod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F496CB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848647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10/26/2015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F496CB">
                    <a:lumMod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F496CB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317949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10/26/2015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94709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10/26/2015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10/26/2015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167131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10/26/2015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040301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10/26/2015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163404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10/26/2015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164408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10/26/2015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781164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10/26/2015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09767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10/26/2015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0193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10/26/2015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716028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10/26/2015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399955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10/26/2015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/>
                </a:solidFill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/>
                </a:solidFill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457579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10/26/2015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10/26/2015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978463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10/26/2015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/>
                </a:solidFill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/>
                </a:solidFill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00062313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10/26/2015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818296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10/26/2015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9727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10/26/2015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159464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2147182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211682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0243556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7176002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95461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10/26/2015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8484524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8577112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5102684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219021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8008488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42005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10/26/2015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10/26/2015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6" Type="http://schemas.openxmlformats.org/officeDocument/2006/relationships/slideLayout" Target="../slideLayouts/slideLayout32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3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.xml"/><Relationship Id="rId13" Type="http://schemas.openxmlformats.org/officeDocument/2006/relationships/slideLayout" Target="../slideLayouts/slideLayout45.xml"/><Relationship Id="rId3" Type="http://schemas.openxmlformats.org/officeDocument/2006/relationships/slideLayout" Target="../slideLayouts/slideLayout35.xml"/><Relationship Id="rId7" Type="http://schemas.openxmlformats.org/officeDocument/2006/relationships/slideLayout" Target="../slideLayouts/slideLayout39.xml"/><Relationship Id="rId12" Type="http://schemas.openxmlformats.org/officeDocument/2006/relationships/slideLayout" Target="../slideLayouts/slideLayout44.xml"/><Relationship Id="rId17" Type="http://schemas.openxmlformats.org/officeDocument/2006/relationships/theme" Target="../theme/theme3.xml"/><Relationship Id="rId2" Type="http://schemas.openxmlformats.org/officeDocument/2006/relationships/slideLayout" Target="../slideLayouts/slideLayout34.xml"/><Relationship Id="rId16" Type="http://schemas.openxmlformats.org/officeDocument/2006/relationships/slideLayout" Target="../slideLayouts/slideLayout48.xml"/><Relationship Id="rId1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8.xml"/><Relationship Id="rId11" Type="http://schemas.openxmlformats.org/officeDocument/2006/relationships/slideLayout" Target="../slideLayouts/slideLayout43.xml"/><Relationship Id="rId5" Type="http://schemas.openxmlformats.org/officeDocument/2006/relationships/slideLayout" Target="../slideLayouts/slideLayout37.xml"/><Relationship Id="rId15" Type="http://schemas.openxmlformats.org/officeDocument/2006/relationships/slideLayout" Target="../slideLayouts/slideLayout47.xml"/><Relationship Id="rId10" Type="http://schemas.openxmlformats.org/officeDocument/2006/relationships/slideLayout" Target="../slideLayouts/slideLayout42.xml"/><Relationship Id="rId4" Type="http://schemas.openxmlformats.org/officeDocument/2006/relationships/slideLayout" Target="../slideLayouts/slideLayout36.xml"/><Relationship Id="rId9" Type="http://schemas.openxmlformats.org/officeDocument/2006/relationships/slideLayout" Target="../slideLayouts/slideLayout41.xml"/><Relationship Id="rId14" Type="http://schemas.openxmlformats.org/officeDocument/2006/relationships/slideLayout" Target="../slideLayouts/slideLayout4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slideLayout" Target="../slideLayouts/slideLayout61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60.xml"/><Relationship Id="rId17" Type="http://schemas.openxmlformats.org/officeDocument/2006/relationships/theme" Target="../theme/theme4.xml"/><Relationship Id="rId2" Type="http://schemas.openxmlformats.org/officeDocument/2006/relationships/slideLayout" Target="../slideLayouts/slideLayout50.xml"/><Relationship Id="rId16" Type="http://schemas.openxmlformats.org/officeDocument/2006/relationships/slideLayout" Target="../slideLayouts/slideLayout64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5" Type="http://schemas.openxmlformats.org/officeDocument/2006/relationships/slideLayout" Target="../slideLayouts/slideLayout6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Relationship Id="rId14" Type="http://schemas.openxmlformats.org/officeDocument/2006/relationships/slideLayout" Target="../slideLayouts/slideLayout6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2.xml"/><Relationship Id="rId3" Type="http://schemas.openxmlformats.org/officeDocument/2006/relationships/slideLayout" Target="../slideLayouts/slideLayout67.xml"/><Relationship Id="rId7" Type="http://schemas.openxmlformats.org/officeDocument/2006/relationships/slideLayout" Target="../slideLayouts/slideLayout7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66.xml"/><Relationship Id="rId1" Type="http://schemas.openxmlformats.org/officeDocument/2006/relationships/slideLayout" Target="../slideLayouts/slideLayout65.xml"/><Relationship Id="rId6" Type="http://schemas.openxmlformats.org/officeDocument/2006/relationships/slideLayout" Target="../slideLayouts/slideLayout70.xml"/><Relationship Id="rId11" Type="http://schemas.openxmlformats.org/officeDocument/2006/relationships/slideLayout" Target="../slideLayouts/slideLayout75.xml"/><Relationship Id="rId5" Type="http://schemas.openxmlformats.org/officeDocument/2006/relationships/slideLayout" Target="../slideLayouts/slideLayout69.xml"/><Relationship Id="rId10" Type="http://schemas.openxmlformats.org/officeDocument/2006/relationships/slideLayout" Target="../slideLayouts/slideLayout74.xml"/><Relationship Id="rId4" Type="http://schemas.openxmlformats.org/officeDocument/2006/relationships/slideLayout" Target="../slideLayouts/slideLayout68.xml"/><Relationship Id="rId9" Type="http://schemas.openxmlformats.org/officeDocument/2006/relationships/slideLayout" Target="../slideLayouts/slideLayout7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10/26/2015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5" r:id="rId2"/>
    <p:sldLayoutId id="2147483651" r:id="rId3"/>
    <p:sldLayoutId id="2147483666" r:id="rId4"/>
    <p:sldLayoutId id="2147483653" r:id="rId5"/>
    <p:sldLayoutId id="2147483654" r:id="rId6"/>
    <p:sldLayoutId id="2147483655" r:id="rId7"/>
    <p:sldLayoutId id="2147483667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10/26/2015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07574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  <p:sldLayoutId id="2147483682" r:id="rId13"/>
    <p:sldLayoutId id="2147483683" r:id="rId14"/>
    <p:sldLayoutId id="2147483684" r:id="rId15"/>
    <p:sldLayoutId id="2147483685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50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10/26/2015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D57F1E4F-1CFF-5643-939E-217C01CDF565}" type="slidenum">
              <a:rPr lang="en-US" dirty="0">
                <a:solidFill>
                  <a:srgbClr val="F496CB">
                    <a:lumMod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F496CB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09112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  <p:sldLayoutId id="2147483699" r:id="rId13"/>
    <p:sldLayoutId id="2147483700" r:id="rId14"/>
    <p:sldLayoutId id="2147483701" r:id="rId15"/>
    <p:sldLayoutId id="2147483702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10/26/2015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747697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04" r:id="rId1"/>
    <p:sldLayoutId id="2147483705" r:id="rId2"/>
    <p:sldLayoutId id="2147483706" r:id="rId3"/>
    <p:sldLayoutId id="2147483707" r:id="rId4"/>
    <p:sldLayoutId id="2147483708" r:id="rId5"/>
    <p:sldLayoutId id="2147483709" r:id="rId6"/>
    <p:sldLayoutId id="2147483710" r:id="rId7"/>
    <p:sldLayoutId id="2147483711" r:id="rId8"/>
    <p:sldLayoutId id="2147483712" r:id="rId9"/>
    <p:sldLayoutId id="2147483713" r:id="rId10"/>
    <p:sldLayoutId id="2147483714" r:id="rId11"/>
    <p:sldLayoutId id="2147483715" r:id="rId12"/>
    <p:sldLayoutId id="2147483716" r:id="rId13"/>
    <p:sldLayoutId id="2147483717" r:id="rId14"/>
    <p:sldLayoutId id="2147483718" r:id="rId15"/>
    <p:sldLayoutId id="214748371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2015/10/26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8124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1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63067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62771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84313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83543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defTabSz="914400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413105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平面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1_平面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3.xml><?xml version="1.0" encoding="utf-8"?>
<a:theme xmlns:a="http://schemas.openxmlformats.org/drawingml/2006/main" name="2_平面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F496CB"/>
      </a:accent1>
      <a:accent2>
        <a:srgbClr val="BC356F"/>
      </a:accent2>
      <a:accent3>
        <a:srgbClr val="E65331"/>
      </a:accent3>
      <a:accent4>
        <a:srgbClr val="F27E19"/>
      </a:accent4>
      <a:accent5>
        <a:srgbClr val="F2AC19"/>
      </a:accent5>
      <a:accent6>
        <a:srgbClr val="BC80E0"/>
      </a:accent6>
      <a:hlink>
        <a:srgbClr val="EF5285"/>
      </a:hlink>
      <a:folHlink>
        <a:srgbClr val="F77F90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23659B44-6E34-4CE8-8F0D-387DA7996826}"/>
    </a:ext>
  </a:extLst>
</a:theme>
</file>

<file path=ppt/theme/theme4.xml><?xml version="1.0" encoding="utf-8"?>
<a:theme xmlns:a="http://schemas.openxmlformats.org/drawingml/2006/main" name="3_平面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8C59B386-999D-4CB6-B907-9F3997C027CC}"/>
    </a:ext>
  </a:extLst>
</a:theme>
</file>

<file path=ppt/theme/theme5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</TotalTime>
  <Words>73</Words>
  <Application>Microsoft Office PowerPoint</Application>
  <PresentationFormat>宽屏</PresentationFormat>
  <Paragraphs>7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5</vt:i4>
      </vt:variant>
    </vt:vector>
  </HeadingPairs>
  <TitlesOfParts>
    <vt:vector size="20" baseType="lpstr">
      <vt:lpstr>Meiryo</vt:lpstr>
      <vt:lpstr>方正姚体</vt:lpstr>
      <vt:lpstr>华文新魏</vt:lpstr>
      <vt:lpstr>宋体</vt:lpstr>
      <vt:lpstr>微软雅黑</vt:lpstr>
      <vt:lpstr>Arial</vt:lpstr>
      <vt:lpstr>Calibri</vt:lpstr>
      <vt:lpstr>Calibri Light</vt:lpstr>
      <vt:lpstr>Trebuchet MS</vt:lpstr>
      <vt:lpstr>Wingdings 3</vt:lpstr>
      <vt:lpstr>平面</vt:lpstr>
      <vt:lpstr>1_平面</vt:lpstr>
      <vt:lpstr>2_平面</vt:lpstr>
      <vt:lpstr>3_平面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2</cp:revision>
  <dcterms:created xsi:type="dcterms:W3CDTF">2015-10-26T13:40:04Z</dcterms:created>
  <dcterms:modified xsi:type="dcterms:W3CDTF">2015-10-26T13:44:01Z</dcterms:modified>
</cp:coreProperties>
</file>