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141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084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全屏显示(16:9)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lxyia_000</dc:creator>
  <cp:lastModifiedBy>Administrator</cp:lastModifiedBy>
  <cp:revision>8</cp:revision>
  <dcterms:created xsi:type="dcterms:W3CDTF">2013-07-04T10:10:41Z</dcterms:created>
  <dcterms:modified xsi:type="dcterms:W3CDTF">2015-04-14T09:07:01Z</dcterms:modified>
</cp:coreProperties>
</file>