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8"/>
  </p:notesMasterIdLst>
  <p:sldIdLst>
    <p:sldId id="256" r:id="rId3"/>
    <p:sldId id="257" r:id="rId4"/>
    <p:sldId id="258" r:id="rId5"/>
    <p:sldId id="332" r:id="rId6"/>
    <p:sldId id="333" r:id="rId7"/>
  </p:sldIdLst>
  <p:sldSz cx="18288000" cy="10287000"/>
  <p:notesSz cx="6858000" cy="9144000"/>
  <p:defaultTextStyle>
    <a:defPPr>
      <a:defRPr lang="zh-CN"/>
    </a:defPPr>
    <a:lvl1pPr marL="0" algn="l" defTabSz="137156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5784" algn="l" defTabSz="137156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71566" algn="l" defTabSz="137156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7349" algn="l" defTabSz="137156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43131" algn="l" defTabSz="137156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8915" algn="l" defTabSz="137156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14697" algn="l" defTabSz="137156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800480" algn="l" defTabSz="137156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86264" algn="l" defTabSz="137156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63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6D52"/>
    <a:srgbClr val="F4F3E9"/>
    <a:srgbClr val="F4F4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7" autoAdjust="0"/>
    <p:restoredTop sz="96314" autoAdjust="0"/>
  </p:normalViewPr>
  <p:slideViewPr>
    <p:cSldViewPr snapToGrid="0">
      <p:cViewPr varScale="1">
        <p:scale>
          <a:sx n="73" d="100"/>
          <a:sy n="73" d="100"/>
        </p:scale>
        <p:origin x="600" y="66"/>
      </p:cViewPr>
      <p:guideLst>
        <p:guide orient="horz" pos="3263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DCE447-2894-4FBD-A02A-65A466DF5EF4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91B8C6-32F9-4B49-AC19-A6F6996EE0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1600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715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685784" algn="l" defTabSz="13715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1371566" algn="l" defTabSz="13715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2057349" algn="l" defTabSz="13715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2743131" algn="l" defTabSz="13715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3428915" algn="l" defTabSz="13715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4114697" algn="l" defTabSz="13715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4800480" algn="l" defTabSz="13715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5486264" algn="l" defTabSz="13715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3CF89-91F4-45FB-A589-58532703FCA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1257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6447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69580-F423-4B22-ABCA-263F75C05140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BF8DF-3505-4F9A-9456-487AF6DC3F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4020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69580-F423-4B22-ABCA-263F75C05140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BF8DF-3505-4F9A-9456-487AF6DC3F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381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775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01450" cy="871775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69580-F423-4B22-ABCA-263F75C05140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BF8DF-3505-4F9A-9456-487AF6DC3F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97534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124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5219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0209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2564608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765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5902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2046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2552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809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69580-F423-4B22-ABCA-263F75C05140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BF8DF-3505-4F9A-9456-487AF6DC3F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90452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0125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3006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6119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775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01450" cy="871775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66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2564608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69580-F423-4B22-ABCA-263F75C05140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BF8DF-3505-4F9A-9456-487AF6DC3F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7030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69580-F423-4B22-ABCA-263F75C05140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BF8DF-3505-4F9A-9456-487AF6DC3F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0393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69580-F423-4B22-ABCA-263F75C05140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BF8DF-3505-4F9A-9456-487AF6DC3F0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12487842" y="7956683"/>
            <a:ext cx="11627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2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2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2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2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2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2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2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2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2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2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2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2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2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2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2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2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2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2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2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2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2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2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2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2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2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2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2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2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2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2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2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2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2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2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2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2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2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2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2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2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2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2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2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2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2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2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2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2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2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2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2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40868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69580-F423-4B22-ABCA-263F75C05140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BF8DF-3505-4F9A-9456-487AF6DC3F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4714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927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69580-F423-4B22-ABCA-263F75C05140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BF8DF-3505-4F9A-9456-487AF6DC3F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5802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69580-F423-4B22-ABCA-263F75C05140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BF8DF-3505-4F9A-9456-487AF6DC3F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9944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69580-F423-4B22-ABCA-263F75C05140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BF8DF-3505-4F9A-9456-487AF6DC3F0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BA3C80C1-5DB1-4513-978F-581E0E413DA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24" y="3032"/>
            <a:ext cx="18267065" cy="10282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872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55" r:id="rId12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3716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371600"/>
              <a:t>2020/6/5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3716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3716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3716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440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D5A921E2-3ABC-4072-B53A-9F070503DF8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7917"/>
          <a:stretch/>
        </p:blipFill>
        <p:spPr>
          <a:xfrm>
            <a:off x="0" y="605"/>
            <a:ext cx="5867400" cy="10285793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37451A67-C0CA-4B80-91AB-91C1D6C7F19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062" t="76287"/>
          <a:stretch/>
        </p:blipFill>
        <p:spPr>
          <a:xfrm>
            <a:off x="15392402" y="7828243"/>
            <a:ext cx="2914650" cy="2439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279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0D218AD-A1A7-4798-93F6-6C887ABC0C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7917"/>
          <a:stretch/>
        </p:blipFill>
        <p:spPr>
          <a:xfrm flipH="1">
            <a:off x="12420600" y="0"/>
            <a:ext cx="5867400" cy="10285791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F9094E18-3609-4CC3-88E4-110DFE7255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062" t="76287"/>
          <a:stretch/>
        </p:blipFill>
        <p:spPr>
          <a:xfrm flipH="1">
            <a:off x="-1" y="6312590"/>
            <a:ext cx="4747847" cy="3973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865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8517E892-4860-40E7-B9F1-4566C40D216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062" t="76287"/>
          <a:stretch/>
        </p:blipFill>
        <p:spPr>
          <a:xfrm>
            <a:off x="13367240" y="6313802"/>
            <a:ext cx="4920762" cy="397320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C8BA0F0-4EBE-4468-A4B1-78E7C95D913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7917"/>
          <a:stretch/>
        </p:blipFill>
        <p:spPr>
          <a:xfrm>
            <a:off x="0" y="1208"/>
            <a:ext cx="5867400" cy="10285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355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806396D6-F6D2-4CDC-9A8A-368519AD754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062" t="76287"/>
          <a:stretch/>
        </p:blipFill>
        <p:spPr>
          <a:xfrm flipH="1" flipV="1">
            <a:off x="0" y="2"/>
            <a:ext cx="4376304" cy="3533586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37451A67-C0CA-4B80-91AB-91C1D6C7F19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062" t="76287"/>
          <a:stretch/>
        </p:blipFill>
        <p:spPr>
          <a:xfrm>
            <a:off x="15392402" y="7828243"/>
            <a:ext cx="2914650" cy="2439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917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3363776" y="4419388"/>
            <a:ext cx="895350" cy="985187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16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48150" y="4424798"/>
            <a:ext cx="14039850" cy="98583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0" tIns="0" rIns="270000" bIns="0" anchor="ctr"/>
          <a:lstStyle/>
          <a:p>
            <a:pPr algn="ctr" defTabSz="1371600">
              <a:defRPr/>
            </a:pPr>
            <a:r>
              <a:rPr lang="en-US" altLang="zh-CN" sz="42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42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" y="3273139"/>
            <a:ext cx="13968414" cy="116291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1371600">
              <a:defRPr/>
            </a:pPr>
            <a:r>
              <a:rPr lang="zh-CN" altLang="en-US" sz="4800" spc="3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4200" spc="3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4200" spc="3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200" spc="3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4200" spc="3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4200" spc="3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4200" spc="3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200" spc="3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13968413" y="3267079"/>
            <a:ext cx="1280552" cy="1168976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16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872746" y="5881534"/>
            <a:ext cx="10359614" cy="253915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1371600">
              <a:lnSpc>
                <a:spcPts val="3600"/>
              </a:lnSpc>
            </a:pPr>
            <a:r>
              <a:rPr lang="en-US" altLang="zh-CN" sz="18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8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8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8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8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8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8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8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8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371600">
              <a:lnSpc>
                <a:spcPts val="3600"/>
              </a:lnSpc>
            </a:pPr>
            <a:r>
              <a:rPr lang="en-US" altLang="zh-CN" sz="18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8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8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8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8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8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8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371600">
              <a:lnSpc>
                <a:spcPts val="3600"/>
              </a:lnSpc>
            </a:pPr>
            <a:r>
              <a:rPr lang="en-US" altLang="zh-CN" sz="18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8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8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8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8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8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8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8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371600">
              <a:lnSpc>
                <a:spcPts val="3600"/>
              </a:lnSpc>
            </a:pPr>
            <a:r>
              <a:rPr lang="zh-CN" altLang="en-US" sz="18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8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8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8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8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8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8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8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896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258</TotalTime>
  <Words>73</Words>
  <Application>Microsoft Office PowerPoint</Application>
  <PresentationFormat>自定义</PresentationFormat>
  <Paragraphs>9</Paragraphs>
  <Slides>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14" baseType="lpstr">
      <vt:lpstr>Meiryo</vt:lpstr>
      <vt:lpstr>等线</vt:lpstr>
      <vt:lpstr>宋体</vt:lpstr>
      <vt:lpstr>微软雅黑</vt:lpstr>
      <vt:lpstr>Arial</vt:lpstr>
      <vt:lpstr>Calibri</vt:lpstr>
      <vt:lpstr>Calibri Light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/>
  <dc:description>http://www.ypppt.com/</dc:description>
  <cp:lastModifiedBy>kan</cp:lastModifiedBy>
  <cp:revision>189</cp:revision>
  <dcterms:created xsi:type="dcterms:W3CDTF">2019-04-12T03:48:32Z</dcterms:created>
  <dcterms:modified xsi:type="dcterms:W3CDTF">2020-06-05T06:04:17Z</dcterms:modified>
</cp:coreProperties>
</file>