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6"/>
  </p:notesMasterIdLst>
  <p:sldIdLst>
    <p:sldId id="256" r:id="rId3"/>
    <p:sldId id="257" r:id="rId4"/>
    <p:sldId id="258" r:id="rId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 varScale="1">
        <p:scale>
          <a:sx n="89" d="100"/>
          <a:sy n="89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B96A0E-1EFE-413A-BD9D-CF286A64E0FB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A6256F-DC96-44BC-AB5B-E231FE4D56B7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18870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23576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711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8200" y="961632"/>
            <a:ext cx="9182464" cy="1598019"/>
          </a:xfrm>
        </p:spPr>
        <p:txBody>
          <a:bodyPr anchor="b">
            <a:normAutofit/>
          </a:bodyPr>
          <a:lstStyle>
            <a:lvl1pPr algn="l">
              <a:lnSpc>
                <a:spcPct val="110000"/>
              </a:lnSpc>
              <a:defRPr sz="3600" b="0" i="0">
                <a:ln w="14605">
                  <a:noFill/>
                </a:ln>
                <a:gradFill flip="none" rotWithShape="1">
                  <a:gsLst>
                    <a:gs pos="0">
                      <a:schemeClr val="accent1">
                        <a:shade val="30000"/>
                        <a:satMod val="115000"/>
                      </a:schemeClr>
                    </a:gs>
                    <a:gs pos="50000">
                      <a:schemeClr val="accent1">
                        <a:shade val="67500"/>
                        <a:satMod val="115000"/>
                      </a:schemeClr>
                    </a:gs>
                    <a:gs pos="100000">
                      <a:schemeClr val="accent1">
                        <a:shade val="100000"/>
                        <a:satMod val="115000"/>
                      </a:schemeClr>
                    </a:gs>
                  </a:gsLst>
                  <a:lin ang="13500000" scaled="1"/>
                  <a:tileRect/>
                </a:gradFill>
                <a:effectLst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38200" y="2683625"/>
            <a:ext cx="9182464" cy="712718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accent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1224412"/>
      </p:ext>
    </p:extLst>
  </p:cSld>
  <p:clrMapOvr>
    <a:masterClrMapping/>
  </p:clrMapOvr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>
        <p15:guide id="4294967295" orient="horz" pos="2160">
          <p15:clr>
            <a:srgbClr val="FBAE40"/>
          </p15:clr>
        </p15:guide>
        <p15:guide id="4294967295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97970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2595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51634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461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3314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5075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676740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870849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506113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04780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6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800"/>
            </a:lvl1pPr>
            <a:lvl2pPr>
              <a:defRPr sz="2000"/>
            </a:lvl2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160630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5026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36316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907535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7985972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9198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6755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020276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87645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715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7102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0" y="0"/>
            <a:ext cx="12192000" cy="6858000"/>
            <a:chOff x="0" y="0"/>
            <a:chExt cx="9144000" cy="6858000"/>
          </a:xfrm>
        </p:grpSpPr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9144000" cy="6858000"/>
            </a:xfrm>
            <a:prstGeom prst="rect">
              <a:avLst/>
            </a:prstGeom>
          </p:spPr>
        </p:pic>
        <p:sp>
          <p:nvSpPr>
            <p:cNvPr id="7" name="矩形 6"/>
            <p:cNvSpPr/>
            <p:nvPr userDrawn="1"/>
          </p:nvSpPr>
          <p:spPr>
            <a:xfrm>
              <a:off x="0" y="487680"/>
              <a:ext cx="9144000" cy="6370320"/>
            </a:xfrm>
            <a:prstGeom prst="rect">
              <a:avLst/>
            </a:prstGeom>
            <a:gradFill flip="none" rotWithShape="1">
              <a:gsLst>
                <a:gs pos="44000">
                  <a:srgbClr val="F0F6F2"/>
                </a:gs>
                <a:gs pos="100000">
                  <a:schemeClr val="bg1">
                    <a:shade val="100000"/>
                    <a:satMod val="115000"/>
                    <a:alpha val="0"/>
                  </a:schemeClr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3463" y="1282700"/>
            <a:ext cx="10761620" cy="50736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91E7EC62-C9CE-4F1D-ADAD-080BF0D2DF3A}" type="datetimeFigureOut">
              <a:rPr lang="zh-CN" altLang="en-US" smtClean="0"/>
              <a:t>2015/7/6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0F720962-DA10-436A-8D40-215C70E78F0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3463" y="458337"/>
            <a:ext cx="10761620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60690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60000"/>
        <a:buFont typeface="Wingdings 2" panose="05020102010507070707" pitchFamily="18" charset="2"/>
        <a:buChar char=""/>
        <a:defRPr sz="2800" kern="1200">
          <a:solidFill>
            <a:schemeClr val="accent1">
              <a:lumMod val="75000"/>
            </a:schemeClr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2015/7/6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2667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sucai/" TargetMode="External"/><Relationship Id="rId3" Type="http://schemas.openxmlformats.org/officeDocument/2006/relationships/hyperlink" Target="http://www.ypppt.com/" TargetMode="External"/><Relationship Id="rId7" Type="http://schemas.openxmlformats.org/officeDocument/2006/relationships/hyperlink" Target="http://www.ypppt.com/tubia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beijing/" TargetMode="External"/><Relationship Id="rId5" Type="http://schemas.openxmlformats.org/officeDocument/2006/relationships/hyperlink" Target="http://www.ypppt.com/jieri/" TargetMode="External"/><Relationship Id="rId4" Type="http://schemas.openxmlformats.org/officeDocument/2006/relationships/hyperlink" Target="http://www.ypppt.com/moban/" TargetMode="External"/><Relationship Id="rId9" Type="http://schemas.openxmlformats.org/officeDocument/2006/relationships/hyperlink" Target="http://www.ypppt.com/jiaochen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en-US" dirty="0"/>
              <a:t>单击此处添加您的标题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zh-CN" altLang="en-US" dirty="0"/>
              <a:t>单击此处添加您的副标题</a:t>
            </a:r>
          </a:p>
        </p:txBody>
      </p:sp>
    </p:spTree>
    <p:extLst>
      <p:ext uri="{BB962C8B-B14F-4D97-AF65-F5344CB8AC3E}">
        <p14:creationId xmlns:p14="http://schemas.microsoft.com/office/powerpoint/2010/main" val="42171388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单击此处添加您的标题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14598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    </a:t>
            </a:r>
            <a:r>
              <a:rPr lang="en-US" altLang="zh-CN" sz="28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  <a:hlinkClick r:id="rId3"/>
              </a:rPr>
              <a:t> </a:t>
            </a:r>
            <a:r>
              <a:rPr lang="en-US" altLang="zh-CN" sz="2800" dirty="0">
                <a:solidFill>
                  <a:srgbClr val="CEEAB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幼圆" panose="02010509060101010101" pitchFamily="49" charset="-122"/>
                <a:ea typeface="幼圆" panose="02010509060101010101" pitchFamily="49" charset="-122"/>
                <a:cs typeface="Meiryo" panose="020B0604030504040204" pitchFamily="34" charset="-128"/>
              </a:rPr>
              <a:t> 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幼圆" panose="02010509060101010101" pitchFamily="49" charset="-122"/>
              <a:ea typeface="幼圆" panose="02010509060101010101" pitchFamily="49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05390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000120141119A01PPBG">
  <a:themeElements>
    <a:clrScheme name="KSO_GREY5">
      <a:dk1>
        <a:srgbClr val="3D3F41"/>
      </a:dk1>
      <a:lt1>
        <a:srgbClr val="FFFFFF"/>
      </a:lt1>
      <a:dk2>
        <a:srgbClr val="454749"/>
      </a:dk2>
      <a:lt2>
        <a:srgbClr val="EAF5FC"/>
      </a:lt2>
      <a:accent1>
        <a:srgbClr val="6D8A8C"/>
      </a:accent1>
      <a:accent2>
        <a:srgbClr val="92A181"/>
      </a:accent2>
      <a:accent3>
        <a:srgbClr val="888696"/>
      </a:accent3>
      <a:accent4>
        <a:srgbClr val="7FA6BA"/>
      </a:accent4>
      <a:accent5>
        <a:srgbClr val="C8D1BA"/>
      </a:accent5>
      <a:accent6>
        <a:srgbClr val="FFC000"/>
      </a:accent6>
      <a:hlink>
        <a:srgbClr val="00B0F0"/>
      </a:hlink>
      <a:folHlink>
        <a:srgbClr val="AFB2B4"/>
      </a:folHlink>
    </a:clrScheme>
    <a:fontScheme name="KSO主题5">
      <a:majorFont>
        <a:latin typeface="Broadway"/>
        <a:ea typeface="微软雅黑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A000120150303A04KPBG</Template>
  <TotalTime>0</TotalTime>
  <Words>104</Words>
  <Application>Microsoft Office PowerPoint</Application>
  <PresentationFormat>宽屏</PresentationFormat>
  <Paragraphs>10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</vt:i4>
      </vt:variant>
    </vt:vector>
  </HeadingPairs>
  <TitlesOfParts>
    <vt:vector size="14" baseType="lpstr">
      <vt:lpstr>Broadway</vt:lpstr>
      <vt:lpstr>Meiryo</vt:lpstr>
      <vt:lpstr>宋体</vt:lpstr>
      <vt:lpstr>微软雅黑</vt:lpstr>
      <vt:lpstr>幼圆</vt:lpstr>
      <vt:lpstr>Arial</vt:lpstr>
      <vt:lpstr>Calibri</vt:lpstr>
      <vt:lpstr>Calibri Light</vt:lpstr>
      <vt:lpstr>Wingdings 2</vt:lpstr>
      <vt:lpstr>A000120141119A01PPBG</vt:lpstr>
      <vt:lpstr>Office Theme</vt:lpstr>
      <vt:lpstr>单击此处添加您的标题</vt:lpstr>
      <vt:lpstr>单击此处添加您的标题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单击此处添加您的标题</dc:title>
  <dc:creator>Administrator</dc:creator>
  <cp:lastModifiedBy>Administrator</cp:lastModifiedBy>
  <cp:revision>1</cp:revision>
  <dcterms:created xsi:type="dcterms:W3CDTF">2015-07-06T08:17:39Z</dcterms:created>
  <dcterms:modified xsi:type="dcterms:W3CDTF">2015-07-06T08:18:32Z</dcterms:modified>
</cp:coreProperties>
</file>