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6EAB0-D835-4B60-9954-7085F6ED2403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A25A3-76A6-4E52-A262-AD4F907A75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14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756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032002" y="2970917"/>
            <a:ext cx="744292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aseline="0">
                <a:solidFill>
                  <a:schemeClr val="bg1">
                    <a:lumMod val="50000"/>
                  </a:schemeClr>
                </a:solidFill>
                <a:effectLst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032002" y="1136193"/>
            <a:ext cx="7442925" cy="1720077"/>
          </a:xfrm>
        </p:spPr>
        <p:txBody>
          <a:bodyPr>
            <a:noAutofit/>
          </a:bodyPr>
          <a:lstStyle>
            <a:lvl1pPr algn="ctr">
              <a:defRPr sz="4200" b="0">
                <a:gradFill flip="none" rotWithShape="1">
                  <a:gsLst>
                    <a:gs pos="100000">
                      <a:schemeClr val="accent1"/>
                    </a:gs>
                    <a:gs pos="14000">
                      <a:schemeClr val="accent1">
                        <a:lumMod val="50000"/>
                      </a:schemeClr>
                    </a:gs>
                    <a:gs pos="0">
                      <a:srgbClr val="14B2D2">
                        <a:shade val="100000"/>
                        <a:satMod val="115000"/>
                      </a:srgb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dist="38100" dir="5400000" algn="t" rotWithShape="0">
                    <a:schemeClr val="tx1">
                      <a:lumMod val="65000"/>
                      <a:lumOff val="35000"/>
                      <a:alpha val="19000"/>
                    </a:scheme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defRPr>
            </a:lvl1pPr>
          </a:lstStyle>
          <a:p>
            <a:r>
              <a:rPr lang="zh-CN" altLang="en-US" dirty="0" smtClean="0"/>
              <a:t>单击此处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2955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70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10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035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929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0151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423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888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102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340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160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097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06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6144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94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907893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accent1">
                    <a:lumMod val="50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200118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669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01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8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61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865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622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9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4" b="41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1"/>
            <a:ext cx="12192000" cy="5843451"/>
          </a:xfrm>
          <a:prstGeom prst="rect">
            <a:avLst/>
          </a:prstGeom>
          <a:gradFill flip="none" rotWithShape="1">
            <a:gsLst>
              <a:gs pos="23000">
                <a:schemeClr val="bg1">
                  <a:alpha val="87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101594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4517-F7BE-475A-BACA-E364026622A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2EA6D-58D8-42AE-9683-5B6C09E0B5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939525"/>
            <a:ext cx="11056060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413063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baseline="0">
          <a:ln>
            <a:noFill/>
          </a:ln>
          <a:solidFill>
            <a:schemeClr val="accent1">
              <a:lumMod val="50000"/>
            </a:schemeClr>
          </a:solidFill>
          <a:effectLst>
            <a:outerShdw blurRad="50800" dist="38100" dir="5400000" algn="t" rotWithShape="0">
              <a:schemeClr val="bg1">
                <a:alpha val="40000"/>
              </a:schemeClr>
            </a:outerShdw>
          </a:effectLst>
          <a:latin typeface="华文琥珀" panose="02010800040101010101" pitchFamily="2" charset="-122"/>
          <a:ea typeface="华文琥珀" panose="02010800040101010101" pitchFamily="2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"/>
        <a:defRPr sz="2000" kern="1200" baseline="0">
          <a:solidFill>
            <a:schemeClr val="accent1">
              <a:lumMod val="75000"/>
            </a:schemeClr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D7D7D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6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274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560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7498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46D2ED"/>
      </a:accent1>
      <a:accent2>
        <a:srgbClr val="62B295"/>
      </a:accent2>
      <a:accent3>
        <a:srgbClr val="A9CF4D"/>
      </a:accent3>
      <a:accent4>
        <a:srgbClr val="DCC485"/>
      </a:accent4>
      <a:accent5>
        <a:srgbClr val="9DC9E7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2">
      <a:majorFont>
        <a:latin typeface="Arial Black"/>
        <a:ea typeface="华文琥珀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A000120140627A27KPBG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华文琥珀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2015-06-24T14:48:00Z</dcterms:created>
  <dcterms:modified xsi:type="dcterms:W3CDTF">2015-06-24T14:48:24Z</dcterms:modified>
</cp:coreProperties>
</file>