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E89994-6997-47C2-8D90-E70544F8FA54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A2A0E-997D-450A-B5CF-7E389561BB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5478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73890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" t="19806" r="250" b="3668"/>
          <a:stretch/>
        </p:blipFill>
        <p:spPr>
          <a:xfrm>
            <a:off x="-172" y="-2449"/>
            <a:ext cx="12186807" cy="6860449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1393370" y="5703305"/>
            <a:ext cx="9370423" cy="467211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chemeClr val="accent1">
                    <a:lumMod val="50000"/>
                  </a:schemeClr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1393370" y="4512675"/>
            <a:ext cx="9370423" cy="1166213"/>
          </a:xfrm>
        </p:spPr>
        <p:txBody>
          <a:bodyPr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1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334992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920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417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3493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914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1390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7014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224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6851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5056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425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733425" y="1419225"/>
            <a:ext cx="10763250" cy="4863104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3104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4398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8443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04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7404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634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837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46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EFEFF0"/>
              </a:gs>
              <a:gs pos="100000">
                <a:srgbClr val="F7F7F8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268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553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783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 b="1737"/>
          <a:stretch/>
        </p:blipFill>
        <p:spPr>
          <a:xfrm>
            <a:off x="-1" y="1670"/>
            <a:ext cx="12192172" cy="6856331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2B778A-CD9B-4797-8578-DC54F083A225}" type="datetimeFigureOut">
              <a:rPr lang="zh-CN" altLang="en-US" smtClean="0"/>
              <a:t>2015/7/3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05C506-10BC-4987-8D97-3F0C522185E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26309" y="1670"/>
            <a:ext cx="9509760" cy="738561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838200" y="1419225"/>
            <a:ext cx="10582276" cy="48631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</p:spTree>
    <p:extLst>
      <p:ext uri="{BB962C8B-B14F-4D97-AF65-F5344CB8AC3E}">
        <p14:creationId xmlns:p14="http://schemas.microsoft.com/office/powerpoint/2010/main" val="156633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200" b="1" i="0" kern="1200" baseline="0">
          <a:solidFill>
            <a:schemeClr val="bg1"/>
          </a:solidFill>
          <a:effectLst/>
          <a:latin typeface="+mj-ea"/>
          <a:ea typeface="+mj-ea"/>
          <a:cs typeface="+mj-cs"/>
        </a:defRPr>
      </a:lvl1pPr>
    </p:titleStyle>
    <p:bodyStyle>
      <a:lvl1pPr marL="267891" indent="-267891" algn="just" defTabSz="685800" rtl="0" eaLnBrk="1" latinLnBrk="0" hangingPunct="1">
        <a:lnSpc>
          <a:spcPct val="110000"/>
        </a:lnSpc>
        <a:spcBef>
          <a:spcPts val="450"/>
        </a:spcBef>
        <a:spcAft>
          <a:spcPts val="0"/>
        </a:spcAft>
        <a:buClr>
          <a:schemeClr val="accent1"/>
        </a:buClr>
        <a:buSzPct val="60000"/>
        <a:buFont typeface="Wingdings" panose="05000000000000000000" pitchFamily="2" charset="2"/>
        <a:buChar char="u"/>
        <a:defRPr lang="zh-CN" altLang="en-US" sz="2400" kern="1200" baseline="0" dirty="0" smtClean="0">
          <a:solidFill>
            <a:schemeClr val="accent1"/>
          </a:solidFill>
          <a:latin typeface="+mn-ea"/>
          <a:ea typeface="+mn-ea"/>
          <a:cs typeface="+mn-cs"/>
        </a:defRPr>
      </a:lvl1pPr>
      <a:lvl2pPr marL="267891" indent="-267891" algn="just" defTabSz="685800" rtl="0" eaLnBrk="1" latinLnBrk="0" hangingPunct="1">
        <a:lnSpc>
          <a:spcPct val="120000"/>
        </a:lnSpc>
        <a:spcBef>
          <a:spcPts val="0"/>
        </a:spcBef>
        <a:spcAft>
          <a:spcPts val="45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2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单击此处添加您的标题文字</a:t>
            </a:r>
          </a:p>
        </p:txBody>
      </p:sp>
    </p:spTree>
    <p:extLst>
      <p:ext uri="{BB962C8B-B14F-4D97-AF65-F5344CB8AC3E}">
        <p14:creationId xmlns:p14="http://schemas.microsoft.com/office/powerpoint/2010/main" val="35281109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  <a:endParaRPr lang="zh-CN" altLang="en-US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458801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458904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470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358CC1"/>
      </a:accent1>
      <a:accent2>
        <a:srgbClr val="2D9C9F"/>
      </a:accent2>
      <a:accent3>
        <a:srgbClr val="76C8A3"/>
      </a:accent3>
      <a:accent4>
        <a:srgbClr val="84ADE4"/>
      </a:accent4>
      <a:accent5>
        <a:srgbClr val="C00000"/>
      </a:accent5>
      <a:accent6>
        <a:srgbClr val="FFC000"/>
      </a:accent6>
      <a:hlink>
        <a:srgbClr val="00B0F0"/>
      </a:hlink>
      <a:folHlink>
        <a:srgbClr val="AFB2B4"/>
      </a:folHlink>
    </a:clrScheme>
    <a:fontScheme name="自定义 36">
      <a:majorFont>
        <a:latin typeface="Arial"/>
        <a:ea typeface="华文中宋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A000120150508A03KPBG</Template>
  <TotalTime>1</TotalTime>
  <Words>104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Wingdings</vt:lpstr>
      <vt:lpstr>A000120140530A99PPBG</vt:lpstr>
      <vt:lpstr>Office Theme</vt:lpstr>
      <vt:lpstr>单击此处添加您的标题文字</vt:lpstr>
      <vt:lpstr>单击此处添加标题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单击此处添加您的标题文字</dc:title>
  <dc:creator>Administrator</dc:creator>
  <cp:lastModifiedBy>Administrator</cp:lastModifiedBy>
  <cp:revision>1</cp:revision>
  <dcterms:created xsi:type="dcterms:W3CDTF">2015-07-02T16:47:16Z</dcterms:created>
  <dcterms:modified xsi:type="dcterms:W3CDTF">2015-07-02T16:48:54Z</dcterms:modified>
</cp:coreProperties>
</file>