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0" r:id="rId2"/>
    <p:sldId id="257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3B30"/>
    <a:srgbClr val="A66402"/>
    <a:srgbClr val="025245"/>
    <a:srgbClr val="199EE1"/>
    <a:srgbClr val="2186B9"/>
    <a:srgbClr val="1C69BE"/>
    <a:srgbClr val="2072A4"/>
    <a:srgbClr val="262626"/>
    <a:srgbClr val="FFFFFF"/>
    <a:srgbClr val="FF4B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49" autoAdjust="0"/>
  </p:normalViewPr>
  <p:slideViewPr>
    <p:cSldViewPr>
      <p:cViewPr varScale="1">
        <p:scale>
          <a:sx n="110" d="100"/>
          <a:sy n="110" d="100"/>
        </p:scale>
        <p:origin x="161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856302-914E-4E3F-B8CB-91F5162D1F8D}" type="datetimeFigureOut">
              <a:rPr lang="zh-CN" altLang="en-US" smtClean="0"/>
              <a:t>2015/4/11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E1D939-3E60-4063-B05E-56844F97CE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390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 smtClean="0"/>
              <a:t>更多模板、视频教程：</a:t>
            </a:r>
            <a:r>
              <a:rPr lang="en-US" altLang="zh-CN" sz="1200" dirty="0" smtClean="0"/>
              <a:t>http://www.mysoeasy.com</a:t>
            </a:r>
            <a:endParaRPr lang="en-US" altLang="zh-CN" sz="1200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7229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200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966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3" r="537"/>
          <a:stretch/>
        </p:blipFill>
        <p:spPr>
          <a:xfrm>
            <a:off x="14265" y="0"/>
            <a:ext cx="912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486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5AED7-0ABC-4DD2-83BF-63E2880CAC33}" type="datetimeFigureOut">
              <a:rPr lang="zh-CN" altLang="en-US"/>
              <a:pPr>
                <a:defRPr/>
              </a:pPr>
              <a:t>2015/4/11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6F7ED-7F38-44D4-A724-FEC44FA08D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843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0C98D-42A0-46D6-98A5-BFF6262EA87A}" type="datetimeFigureOut">
              <a:rPr lang="zh-CN" altLang="en-US"/>
              <a:pPr>
                <a:defRPr/>
              </a:pPr>
              <a:t>2015/4/11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8C099-B6AB-4606-8375-F6CE6EE551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702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064896" cy="504056"/>
          </a:xfrm>
        </p:spPr>
        <p:txBody>
          <a:bodyPr/>
          <a:lstStyle>
            <a:lvl1pPr algn="l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692696"/>
            <a:ext cx="8064896" cy="583264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2C521-E001-40C3-AFA2-5569A17B64DE}" type="datetimeFigureOut">
              <a:rPr lang="zh-CN" altLang="en-US"/>
              <a:pPr>
                <a:defRPr/>
              </a:pPr>
              <a:t>2015/4/11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3A8A7-1E5A-4949-9048-47169B8E42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957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" t="468" r="1" b="1245"/>
          <a:stretch/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411760" y="2348880"/>
            <a:ext cx="3816423" cy="67828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lang="zh-CN" altLang="en-US" sz="4400" dirty="0"/>
            </a:lvl1pPr>
          </a:lstStyle>
          <a:p>
            <a:pPr lvl="0" eaLnBrk="1" hangingPunct="1"/>
            <a:r>
              <a:rPr lang="zh-CN" altLang="en-US" dirty="0" smtClean="0"/>
              <a:t>您的章节标题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44E79-1F79-4C30-83A2-5E7A3F172C2E}" type="datetimeFigureOut">
              <a:rPr lang="zh-CN" altLang="en-US"/>
              <a:pPr>
                <a:defRPr/>
              </a:pPr>
              <a:t>2015/4/11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46253-C468-45FE-8FD9-7554E98C8D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795863" y="3121127"/>
            <a:ext cx="3096345" cy="308136"/>
          </a:xfrm>
        </p:spPr>
        <p:txBody>
          <a:bodyPr anchor="ctr"/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274577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8720"/>
            <a:ext cx="4038600" cy="521744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8720"/>
            <a:ext cx="4038600" cy="521744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2E47E-4AC7-416C-BEE6-8E36D7CC6166}" type="datetimeFigureOut">
              <a:rPr lang="zh-CN" altLang="en-US"/>
              <a:pPr>
                <a:defRPr/>
              </a:pPr>
              <a:t>2015/4/11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41C50-BD90-4278-8E67-EEF4816AF6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102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59298-6AB5-4E1F-99E1-6B3B4CB9C02E}" type="datetimeFigureOut">
              <a:rPr lang="zh-CN" altLang="en-US"/>
              <a:pPr>
                <a:defRPr/>
              </a:pPr>
              <a:t>2015/4/11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89E23-1631-48EA-8834-2604E51580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908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D6B43-C60A-4618-9E76-FD310E23ADDD}" type="datetimeFigureOut">
              <a:rPr lang="zh-CN" altLang="en-US"/>
              <a:pPr>
                <a:defRPr/>
              </a:pPr>
              <a:t>2015/4/11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03463-9CCB-4D1A-AFE2-7D76436CE9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84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EA87E-FEA6-4C7D-8F0D-E57B79CDFB5A}" type="datetimeFigureOut">
              <a:rPr lang="zh-CN" altLang="en-US"/>
              <a:pPr>
                <a:defRPr/>
              </a:pPr>
              <a:t>2015/4/11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75D70-F6BF-4F6A-854C-F4AEC3E1F4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151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EF0A9-F331-483B-A04A-3A45777855D9}" type="datetimeFigureOut">
              <a:rPr lang="zh-CN" altLang="en-US"/>
              <a:pPr>
                <a:defRPr/>
              </a:pPr>
              <a:t>2015/4/11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86700-53BA-48B8-9288-E922AC5875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770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D068C-3323-446C-B257-86AB3306F279}" type="datetimeFigureOut">
              <a:rPr lang="zh-CN" altLang="en-US"/>
              <a:pPr>
                <a:defRPr/>
              </a:pPr>
              <a:t>2015/4/11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F9E37-A53C-4033-ACAD-7C4D40B3F1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267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" t="468" r="1" b="1245"/>
          <a:stretch/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251520" y="72192"/>
            <a:ext cx="7776864" cy="548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eaLnBrk="1" hangingPunct="1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251520" y="692696"/>
            <a:ext cx="7776864" cy="5832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A62B46D-F16A-4D08-97E6-AB9D52372157}" type="datetimeFigureOut">
              <a:rPr lang="zh-CN" altLang="en-US"/>
              <a:pPr>
                <a:defRPr/>
              </a:pPr>
              <a:t>2015/4/11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56F778B-CA2C-4E7E-AF23-AA6B8998B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0" y="620688"/>
            <a:ext cx="9144000" cy="0"/>
          </a:xfrm>
          <a:prstGeom prst="line">
            <a:avLst/>
          </a:prstGeom>
          <a:ln w="19050"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lang="zh-CN" altLang="en-US" sz="2400" b="1" kern="1200" dirty="0" smtClean="0">
          <a:solidFill>
            <a:srgbClr val="193B30"/>
          </a:solidFill>
          <a:effectLst/>
          <a:latin typeface="微软雅黑" pitchFamily="34" charset="-122"/>
          <a:ea typeface="微软雅黑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»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3142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0496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模板从 www.mysoeasy.com 下载">
  <a:themeElements>
    <a:clrScheme name="office资源宝库-www.mySoEasy.com">
      <a:dk1>
        <a:srgbClr val="262626"/>
      </a:dk1>
      <a:lt1>
        <a:srgbClr val="FFFFFF"/>
      </a:lt1>
      <a:dk2>
        <a:srgbClr val="8B8B8B"/>
      </a:dk2>
      <a:lt2>
        <a:srgbClr val="FFFFFF"/>
      </a:lt2>
      <a:accent1>
        <a:srgbClr val="00ADEE"/>
      </a:accent1>
      <a:accent2>
        <a:srgbClr val="00ADEE"/>
      </a:accent2>
      <a:accent3>
        <a:srgbClr val="FFC000"/>
      </a:accent3>
      <a:accent4>
        <a:srgbClr val="EB008B"/>
      </a:accent4>
      <a:accent5>
        <a:srgbClr val="00ADEF"/>
      </a:accent5>
      <a:accent6>
        <a:srgbClr val="9BBB59"/>
      </a:accent6>
      <a:hlink>
        <a:srgbClr val="76923C"/>
      </a:hlink>
      <a:folHlink>
        <a:srgbClr val="A7A711"/>
      </a:folHlink>
    </a:clrScheme>
    <a:fontScheme name="OFFICE资源宝库-www.mysoeasy.com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0000"/>
            <a:lumOff val="1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>
              <a:lumMod val="90000"/>
              <a:lumOff val="10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130000"/>
          </a:lnSpc>
          <a:defRPr sz="1400" dirty="0">
            <a:solidFill>
              <a:schemeClr val="tx1">
                <a:lumMod val="90000"/>
                <a:lumOff val="10000"/>
              </a:schemeClr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>
    <a:extraClrScheme>
      <a:clrScheme name="模板从 www.mysoeasy.com 下载 1">
        <a:dk1>
          <a:srgbClr val="8064A2"/>
        </a:dk1>
        <a:lt1>
          <a:srgbClr val="9BBB59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CBDAB5"/>
        </a:accent3>
        <a:accent4>
          <a:srgbClr val="6C548A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1252</TotalTime>
  <Words>15</Words>
  <Application>Microsoft Office PowerPoint</Application>
  <PresentationFormat>全屏显示(4:3)</PresentationFormat>
  <Paragraphs>3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宋体</vt:lpstr>
      <vt:lpstr>微软雅黑</vt:lpstr>
      <vt:lpstr>Arial</vt:lpstr>
      <vt:lpstr>Calibri</vt:lpstr>
      <vt:lpstr>模板从 www.mysoeasy.com 下载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chen.zhb;ivywang</dc:creator>
  <cp:lastModifiedBy>kan</cp:lastModifiedBy>
  <cp:revision>98</cp:revision>
  <dcterms:created xsi:type="dcterms:W3CDTF">2012-09-05T06:51:19Z</dcterms:created>
  <dcterms:modified xsi:type="dcterms:W3CDTF">2015-04-11T05:52:10Z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模板ID">
    <vt:lpwstr>A30220130116A07</vt:lpwstr>
  </property>
  <property fmtid="{D5CDD505-2E9C-101B-9397-08002B2CF9AE}" pid="3" name="标题">
    <vt:lpwstr>梦幻柔美花朵</vt:lpwstr>
  </property>
  <property fmtid="{D5CDD505-2E9C-101B-9397-08002B2CF9AE}" pid="4" name="使用说明">
    <vt:lpwstr>PPT背景模板是PPT文档的格式、布局、图形效果整套美化方案，应用后不会改变PPT演示文稿本身的内容，仅仅使内容格式发生变化。点击【套用到文档】按钮即可套用该模板。</vt:lpwstr>
  </property>
  <property fmtid="{D5CDD505-2E9C-101B-9397-08002B2CF9AE}" pid="5" name="适用软件">
    <vt:lpwstr>PowerPoint 2007及以上版本</vt:lpwstr>
  </property>
  <property fmtid="{D5CDD505-2E9C-101B-9397-08002B2CF9AE}" pid="6" name="使用软件">
    <vt:lpwstr>ppt</vt:lpwstr>
  </property>
  <property fmtid="{D5CDD505-2E9C-101B-9397-08002B2CF9AE}" pid="7" name="相关案例">
    <vt:lpwstr>854</vt:lpwstr>
  </property>
  <property fmtid="{D5CDD505-2E9C-101B-9397-08002B2CF9AE}" pid="8" name="关键字">
    <vt:lpwstr>PPT背景模板 PPT 格式 梦幻 柔美 花朵 花 植物 自然 清新 简洁 时尚 V2</vt:lpwstr>
  </property>
  <property fmtid="{D5CDD505-2E9C-101B-9397-08002B2CF9AE}" pid="9" name="模板缩略图">
    <vt:lpwstr>A30220130116A07.png</vt:lpwstr>
  </property>
  <property fmtid="{D5CDD505-2E9C-101B-9397-08002B2CF9AE}" pid="10" name="显示VIP等级">
    <vt:lpwstr>2</vt:lpwstr>
  </property>
  <property fmtid="{D5CDD505-2E9C-101B-9397-08002B2CF9AE}" pid="11" name="附件ID">
    <vt:lpwstr>A30220130116A0701</vt:lpwstr>
  </property>
  <property fmtid="{D5CDD505-2E9C-101B-9397-08002B2CF9AE}" pid="12" name="缩略图标题">
    <vt:lpwstr>梦幻柔美花朵</vt:lpwstr>
  </property>
  <property fmtid="{D5CDD505-2E9C-101B-9397-08002B2CF9AE}" pid="13" name="附件路径">
    <vt:lpwstr>A30220130116A0701.pptx</vt:lpwstr>
  </property>
  <property fmtid="{D5CDD505-2E9C-101B-9397-08002B2CF9AE}" pid="14" name="附件缩略图">
    <vt:lpwstr>A30220130116A0701.png</vt:lpwstr>
  </property>
  <property fmtid="{D5CDD505-2E9C-101B-9397-08002B2CF9AE}" pid="15" name="VIP等级">
    <vt:lpwstr>2</vt:lpwstr>
  </property>
  <property fmtid="{D5CDD505-2E9C-101B-9397-08002B2CF9AE}" pid="16" name="是否可购买">
    <vt:lpwstr>1</vt:lpwstr>
  </property>
  <property fmtid="{D5CDD505-2E9C-101B-9397-08002B2CF9AE}" pid="17" name="价格">
    <vt:lpwstr>25</vt:lpwstr>
  </property>
  <property fmtid="{D5CDD505-2E9C-101B-9397-08002B2CF9AE}" pid="18" name="操作代码">
    <vt:lpwstr>2</vt:lpwstr>
  </property>
</Properties>
</file>