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9"/>
  </p:notesMasterIdLst>
  <p:sldIdLst>
    <p:sldId id="287" r:id="rId3"/>
    <p:sldId id="315" r:id="rId4"/>
    <p:sldId id="320" r:id="rId5"/>
    <p:sldId id="322" r:id="rId6"/>
    <p:sldId id="294" r:id="rId7"/>
    <p:sldId id="323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4F6"/>
    <a:srgbClr val="6AB3E7"/>
    <a:srgbClr val="FF7E68"/>
    <a:srgbClr val="EBE8F1"/>
    <a:srgbClr val="FDFDD7"/>
    <a:srgbClr val="7ED6A6"/>
    <a:srgbClr val="92CBD9"/>
    <a:srgbClr val="9D73BD"/>
    <a:srgbClr val="FEFE00"/>
    <a:srgbClr val="ACD5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45DD4-FEAA-439F-BE3D-7CC38C68D55B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25CEC-2ABC-4E79-BB53-CF7F3C7D9C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02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25CEC-2ABC-4E79-BB53-CF7F3C7D9C4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345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25CEC-2ABC-4E79-BB53-CF7F3C7D9C4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442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25CEC-2ABC-4E79-BB53-CF7F3C7D9C4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349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25CEC-2ABC-4E79-BB53-CF7F3C7D9C4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232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25CEC-2ABC-4E79-BB53-CF7F3C7D9C4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688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5321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9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25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122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067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258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630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9048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53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134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351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4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25F4B-9A1F-4944-BBD1-A7462F7264F2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51412-8993-4B8E-8BEF-01D82474D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:blinds dir="vert"/>
      </p:transition>
    </mc:Choice>
    <mc:Fallback xmlns="">
      <p:transition spd="slow" advClick="0" advTm="4000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55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4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9.xml"/><Relationship Id="rId7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9.png"/><Relationship Id="rId4" Type="http://schemas.openxmlformats.org/officeDocument/2006/relationships/tags" Target="../tags/tag10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3.xml"/><Relationship Id="rId7" Type="http://schemas.openxmlformats.org/officeDocument/2006/relationships/image" Target="../media/image5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1.png"/><Relationship Id="rId4" Type="http://schemas.openxmlformats.org/officeDocument/2006/relationships/tags" Target="../tags/tag14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CB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_图片 6" descr="图片包含 轮子&#10;&#10;已生成高可信度的说明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934" y="140581"/>
            <a:ext cx="7204193" cy="1757120"/>
          </a:xfrm>
          <a:prstGeom prst="rect">
            <a:avLst/>
          </a:prstGeom>
        </p:spPr>
      </p:pic>
      <p:pic>
        <p:nvPicPr>
          <p:cNvPr id="3" name="PA_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362" y="969490"/>
            <a:ext cx="7145338" cy="5748810"/>
          </a:xfrm>
          <a:prstGeom prst="rect">
            <a:avLst/>
          </a:prstGeom>
        </p:spPr>
      </p:pic>
      <p:pic>
        <p:nvPicPr>
          <p:cNvPr id="4" name="PA_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4569" y="-215900"/>
            <a:ext cx="7594600" cy="7594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4000"/>
    </mc:Choice>
    <mc:Fallback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_图片 3" descr="图片包含 室内, 墙壁&#10;&#10;已生成高可信度的说明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41" y="566348"/>
            <a:ext cx="5655905" cy="5571067"/>
          </a:xfrm>
          <a:prstGeom prst="rect">
            <a:avLst/>
          </a:prstGeom>
        </p:spPr>
      </p:pic>
      <p:pic>
        <p:nvPicPr>
          <p:cNvPr id="8" name="PA_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615" y="1041356"/>
            <a:ext cx="5818605" cy="5518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4000">
        <p:checker/>
      </p:transition>
    </mc:Choice>
    <mc:Fallback xmlns="">
      <p:transition spd="slow" advTm="4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A_图片 13" descr="图片包含 轮子&#10;&#10;已生成高可信度的说明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79" y="465193"/>
            <a:ext cx="7204193" cy="1757120"/>
          </a:xfrm>
          <a:prstGeom prst="rect">
            <a:avLst/>
          </a:prstGeom>
        </p:spPr>
      </p:pic>
      <p:pic>
        <p:nvPicPr>
          <p:cNvPr id="6" name="PA_图片 5" descr="图片包含 文字&#10;&#10;已生成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743" y="867931"/>
            <a:ext cx="5522875" cy="6442938"/>
          </a:xfrm>
          <a:prstGeom prst="rect">
            <a:avLst/>
          </a:prstGeom>
        </p:spPr>
      </p:pic>
      <p:pic>
        <p:nvPicPr>
          <p:cNvPr id="7" name="PA_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70" y="690109"/>
            <a:ext cx="8410575" cy="5419725"/>
          </a:xfrm>
          <a:prstGeom prst="rect">
            <a:avLst/>
          </a:prstGeom>
        </p:spPr>
      </p:pic>
      <p:pic>
        <p:nvPicPr>
          <p:cNvPr id="15" name="PA_图片 14" descr="图片包含 风筝, 雨伞, 配件, 放飞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6260" y="3763792"/>
            <a:ext cx="3865071" cy="38650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4000">
        <p:checker/>
      </p:transition>
    </mc:Choice>
    <mc:Fallback xmlns="">
      <p:transition spd="slow" advTm="4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11 -0.50649 L 0.21928 -0.09051 C 0.26224 0.00324 0.32709 0.05393 0.39506 0.05393 C 0.4724 0.05393 0.53438 0.00324 0.57735 -0.09051 L 0.78477 -0.50649 " pathEditMode="relative" rAng="0" ptsTypes="AAAAA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33" y="2800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_图片 2" descr="图片包含 室内, 墙壁&#10;&#10;已生成高可信度的说明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-543196"/>
            <a:ext cx="7611756" cy="7501808"/>
          </a:xfrm>
          <a:prstGeom prst="rect">
            <a:avLst/>
          </a:prstGeom>
        </p:spPr>
      </p:pic>
      <p:pic>
        <p:nvPicPr>
          <p:cNvPr id="9" name="PA_图片 8" descr="图片包含 矢量图形, 事情&#10;&#10;已生成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071" y="1792763"/>
            <a:ext cx="5338613" cy="5740443"/>
          </a:xfrm>
          <a:prstGeom prst="rect">
            <a:avLst/>
          </a:prstGeom>
        </p:spPr>
      </p:pic>
      <p:pic>
        <p:nvPicPr>
          <p:cNvPr id="10" name="PA_图片 9" descr="图片包含 轮子&#10;&#10;已生成高可信度的说明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015" y="580146"/>
            <a:ext cx="5857875" cy="1428750"/>
          </a:xfrm>
          <a:prstGeom prst="rect">
            <a:avLst/>
          </a:prstGeom>
        </p:spPr>
      </p:pic>
      <p:pic>
        <p:nvPicPr>
          <p:cNvPr id="11" name="PA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457" y="915336"/>
            <a:ext cx="2735943" cy="27359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4000">
        <p:checker/>
      </p:transition>
    </mc:Choice>
    <mc:Fallback xmlns="">
      <p:transition spd="slow" advTm="4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3.7037E-7 L -0.00326 0.85232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426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_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385262" y="418211"/>
            <a:ext cx="9396076" cy="5656000"/>
          </a:xfrm>
          <a:prstGeom prst="rect">
            <a:avLst/>
          </a:prstGeom>
        </p:spPr>
      </p:pic>
      <p:pic>
        <p:nvPicPr>
          <p:cNvPr id="7" name="PA_图片 6" descr="图片包含 运输, 气球, 航空器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206" y="3752481"/>
            <a:ext cx="3565400" cy="31055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6000">
        <p:checker/>
      </p:transition>
    </mc:Choice>
    <mc:Fallback xmlns="">
      <p:transition spd="slow" advTm="6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807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C250AB0-84DA-4DCA-B832-6862A674A7B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\212素材包"/>
  <p:tag name="ISPRING_PRESENTATION_TITLE" val="简约卡通可爱风PPT背景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.黑体-韩语"/>
        <a:cs typeface=""/>
      </a:majorFont>
      <a:minorFont>
        <a:latin typeface="Arial"/>
        <a:ea typeface=".黑体-韩语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77</Words>
  <Application>Microsoft Office PowerPoint</Application>
  <PresentationFormat>宽屏</PresentationFormat>
  <Paragraphs>13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.黑体-韩语</vt:lpstr>
      <vt:lpstr>Meiryo</vt:lpstr>
      <vt:lpstr>等线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275</cp:revision>
  <dcterms:created xsi:type="dcterms:W3CDTF">2017-05-03T13:07:00Z</dcterms:created>
  <dcterms:modified xsi:type="dcterms:W3CDTF">2020-12-09T09:06:55Z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