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2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1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0B222-77DA-4755-ABF2-C0164B647A25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6ED037-E37F-4856-B5FE-F9B3570A3A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2337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8927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" r="470"/>
          <a:stretch/>
        </p:blipFill>
        <p:spPr>
          <a:xfrm>
            <a:off x="-11611" y="-8709"/>
            <a:ext cx="12203612" cy="6923314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9F18-9540-4967-AD5C-5B2A3525372E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78ACC-2A6E-48A3-873F-18F99F710A8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40757" y="3981270"/>
            <a:ext cx="8131535" cy="1314596"/>
          </a:xfrm>
        </p:spPr>
        <p:txBody>
          <a:bodyPr anchor="b">
            <a:normAutofit/>
          </a:bodyPr>
          <a:lstStyle>
            <a:lvl1pPr algn="ctr">
              <a:lnSpc>
                <a:spcPct val="100000"/>
              </a:lnSpc>
              <a:defRPr sz="4000" b="0" i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40758" y="5372652"/>
            <a:ext cx="8131533" cy="423361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959457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9F18-9540-4967-AD5C-5B2A3525372E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78ACC-2A6E-48A3-873F-18F99F710A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100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9F18-9540-4967-AD5C-5B2A3525372E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78ACC-2A6E-48A3-873F-18F99F710A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9316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1409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9943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74628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7782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5493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5320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4739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266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9F18-9540-4967-AD5C-5B2A3525372E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78ACC-2A6E-48A3-873F-18F99F710A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1377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4678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530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978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786743"/>
            <a:ext cx="10515600" cy="1070339"/>
          </a:xfrm>
        </p:spPr>
        <p:txBody>
          <a:bodyPr anchor="b"/>
          <a:lstStyle>
            <a:lvl1pPr>
              <a:defRPr sz="48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3884069"/>
            <a:ext cx="10515600" cy="611731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9F18-9540-4967-AD5C-5B2A3525372E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78ACC-2A6E-48A3-873F-18F99F710A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51657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9F18-9540-4967-AD5C-5B2A3525372E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78ACC-2A6E-48A3-873F-18F99F710A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023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9F18-9540-4967-AD5C-5B2A3525372E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78ACC-2A6E-48A3-873F-18F99F710A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0194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9F18-9540-4967-AD5C-5B2A3525372E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78ACC-2A6E-48A3-873F-18F99F710A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936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9F18-9540-4967-AD5C-5B2A3525372E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78ACC-2A6E-48A3-873F-18F99F710A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702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9F18-9540-4967-AD5C-5B2A3525372E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78ACC-2A6E-48A3-873F-18F99F710A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251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9F18-9540-4967-AD5C-5B2A3525372E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78ACC-2A6E-48A3-873F-18F99F710A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7780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" t="-37358" r="354" b="37358"/>
          <a:stretch/>
        </p:blipFill>
        <p:spPr>
          <a:xfrm>
            <a:off x="-11611" y="-60963"/>
            <a:ext cx="12203612" cy="692331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-11611" y="0"/>
            <a:ext cx="12203611" cy="685799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55000"/>
                </a:schemeClr>
              </a:gs>
              <a:gs pos="58000">
                <a:srgbClr val="FFFFFF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4746" y="1132114"/>
            <a:ext cx="10680337" cy="53290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150A9F18-9540-4967-AD5C-5B2A3525372E}" type="datetimeFigureOut">
              <a:rPr lang="zh-CN" altLang="en-US" smtClean="0"/>
              <a:t>2015/7/5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EE78ACC-2A6E-48A3-873F-18F99F710A8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4746" y="313185"/>
            <a:ext cx="10680337" cy="67605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0048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57188" indent="-35718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80000"/>
        <a:buFont typeface="Webdings" panose="05030102010509060703" pitchFamily="18" charset="2"/>
        <a:buChar char="ÿ"/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357188" indent="-357188" algn="l" defTabSz="914400" rtl="0" eaLnBrk="1" latinLnBrk="0" hangingPunct="1">
        <a:lnSpc>
          <a:spcPct val="130000"/>
        </a:lnSpc>
        <a:spcBef>
          <a:spcPts val="0"/>
        </a:spcBef>
        <a:buFont typeface="Calibri" panose="020F0502020204030204" pitchFamily="34" charset="0"/>
        <a:buChar char=" 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31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单击此处添加您的副标题</a:t>
            </a:r>
          </a:p>
        </p:txBody>
      </p:sp>
    </p:spTree>
    <p:extLst>
      <p:ext uri="{BB962C8B-B14F-4D97-AF65-F5344CB8AC3E}">
        <p14:creationId xmlns:p14="http://schemas.microsoft.com/office/powerpoint/2010/main" val="459771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09860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57691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1119A01PPBG">
  <a:themeElements>
    <a:clrScheme name="自定义 307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2CBEBB"/>
      </a:accent1>
      <a:accent2>
        <a:srgbClr val="00AEEF"/>
      </a:accent2>
      <a:accent3>
        <a:srgbClr val="00989D"/>
      </a:accent3>
      <a:accent4>
        <a:srgbClr val="5277C2"/>
      </a:accent4>
      <a:accent5>
        <a:srgbClr val="FF7F41"/>
      </a:accent5>
      <a:accent6>
        <a:srgbClr val="FFC000"/>
      </a:accent6>
      <a:hlink>
        <a:srgbClr val="00B0F0"/>
      </a:hlink>
      <a:folHlink>
        <a:srgbClr val="7F7F7F"/>
      </a:folHlink>
    </a:clrScheme>
    <a:fontScheme name="KSO主题7">
      <a:majorFont>
        <a:latin typeface="Times New Roman"/>
        <a:ea typeface="华文中宋"/>
        <a:cs typeface=""/>
      </a:majorFont>
      <a:minorFont>
        <a:latin typeface="Times New Roman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A000120150119A04KPBG</Template>
  <TotalTime>1</TotalTime>
  <Words>104</Words>
  <Application>Microsoft Office PowerPoint</Application>
  <PresentationFormat>宽屏</PresentationFormat>
  <Paragraphs>10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Meiryo</vt:lpstr>
      <vt:lpstr>华文中宋</vt:lpstr>
      <vt:lpstr>宋体</vt:lpstr>
      <vt:lpstr>微软雅黑</vt:lpstr>
      <vt:lpstr>幼圆</vt:lpstr>
      <vt:lpstr>Arial</vt:lpstr>
      <vt:lpstr>Calibri</vt:lpstr>
      <vt:lpstr>Calibri Light</vt:lpstr>
      <vt:lpstr>Times New Roman</vt:lpstr>
      <vt:lpstr>Webdings</vt:lpstr>
      <vt:lpstr>A000120141119A01PPBG</vt:lpstr>
      <vt:lpstr>Office Theme</vt:lpstr>
      <vt:lpstr>单击此处添加您的标题</vt:lpstr>
      <vt:lpstr>单击此处添加您的标题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单击此处添加您的标题</dc:title>
  <dc:creator>kan</dc:creator>
  <cp:lastModifiedBy>kan</cp:lastModifiedBy>
  <cp:revision>1</cp:revision>
  <dcterms:created xsi:type="dcterms:W3CDTF">2015-07-05T13:45:22Z</dcterms:created>
  <dcterms:modified xsi:type="dcterms:W3CDTF">2015-07-05T13:46:48Z</dcterms:modified>
</cp:coreProperties>
</file>